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3.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4.xml" ContentType="application/vnd.openxmlformats-officedocument.theme+xml"/>
  <Override PartName="/ppt/slideLayouts/slideLayout222.xml" ContentType="application/vnd.openxmlformats-officedocument.presentationml.slideLayout+xml"/>
  <Override PartName="/ppt/theme/theme15.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7.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91" r:id="rId2"/>
    <p:sldMasterId id="2147484617" r:id="rId3"/>
    <p:sldMasterId id="2147484734" r:id="rId4"/>
    <p:sldMasterId id="2147484778" r:id="rId5"/>
    <p:sldMasterId id="2147484804" r:id="rId6"/>
    <p:sldMasterId id="2147484836" r:id="rId7"/>
    <p:sldMasterId id="2147484877" r:id="rId8"/>
    <p:sldMasterId id="2147485019" r:id="rId9"/>
    <p:sldMasterId id="2147485032" r:id="rId10"/>
    <p:sldMasterId id="2147485182" r:id="rId11"/>
    <p:sldMasterId id="2147485198" r:id="rId12"/>
    <p:sldMasterId id="2147485213" r:id="rId13"/>
    <p:sldMasterId id="2147485228" r:id="rId14"/>
    <p:sldMasterId id="2147485240" r:id="rId15"/>
    <p:sldMasterId id="2147485242" r:id="rId16"/>
    <p:sldMasterId id="2147485262" r:id="rId17"/>
  </p:sldMasterIdLst>
  <p:notesMasterIdLst>
    <p:notesMasterId r:id="rId170"/>
  </p:notesMasterIdLst>
  <p:handoutMasterIdLst>
    <p:handoutMasterId r:id="rId171"/>
  </p:handoutMasterIdLst>
  <p:sldIdLst>
    <p:sldId id="2147483636" r:id="rId18"/>
    <p:sldId id="326" r:id="rId19"/>
    <p:sldId id="266" r:id="rId20"/>
    <p:sldId id="2147483632" r:id="rId21"/>
    <p:sldId id="2147483637" r:id="rId22"/>
    <p:sldId id="264" r:id="rId23"/>
    <p:sldId id="2147483634" r:id="rId24"/>
    <p:sldId id="2147483571" r:id="rId25"/>
    <p:sldId id="2147483567" r:id="rId26"/>
    <p:sldId id="306" r:id="rId27"/>
    <p:sldId id="309" r:id="rId28"/>
    <p:sldId id="2147483539" r:id="rId29"/>
    <p:sldId id="2147483594" r:id="rId30"/>
    <p:sldId id="319" r:id="rId31"/>
    <p:sldId id="2146846868" r:id="rId32"/>
    <p:sldId id="278" r:id="rId33"/>
    <p:sldId id="2147483638" r:id="rId34"/>
    <p:sldId id="256" r:id="rId35"/>
    <p:sldId id="260" r:id="rId36"/>
    <p:sldId id="261" r:id="rId37"/>
    <p:sldId id="262" r:id="rId38"/>
    <p:sldId id="263" r:id="rId39"/>
    <p:sldId id="257" r:id="rId40"/>
    <p:sldId id="265" r:id="rId41"/>
    <p:sldId id="258" r:id="rId42"/>
    <p:sldId id="267" r:id="rId43"/>
    <p:sldId id="268" r:id="rId44"/>
    <p:sldId id="269" r:id="rId45"/>
    <p:sldId id="270" r:id="rId46"/>
    <p:sldId id="271" r:id="rId47"/>
    <p:sldId id="272" r:id="rId48"/>
    <p:sldId id="273" r:id="rId49"/>
    <p:sldId id="282" r:id="rId50"/>
    <p:sldId id="1366" r:id="rId51"/>
    <p:sldId id="1384" r:id="rId52"/>
    <p:sldId id="283" r:id="rId53"/>
    <p:sldId id="1383" r:id="rId54"/>
    <p:sldId id="1385" r:id="rId55"/>
    <p:sldId id="1370" r:id="rId56"/>
    <p:sldId id="1380" r:id="rId57"/>
    <p:sldId id="1374" r:id="rId58"/>
    <p:sldId id="274" r:id="rId59"/>
    <p:sldId id="276" r:id="rId60"/>
    <p:sldId id="277" r:id="rId61"/>
    <p:sldId id="259" r:id="rId62"/>
    <p:sldId id="275" r:id="rId63"/>
    <p:sldId id="313" r:id="rId64"/>
    <p:sldId id="312" r:id="rId65"/>
    <p:sldId id="310" r:id="rId66"/>
    <p:sldId id="311" r:id="rId67"/>
    <p:sldId id="318" r:id="rId68"/>
    <p:sldId id="2147483640" r:id="rId69"/>
    <p:sldId id="2147482194" r:id="rId70"/>
    <p:sldId id="2147482129" r:id="rId71"/>
    <p:sldId id="1649" r:id="rId72"/>
    <p:sldId id="2147482169" r:id="rId73"/>
    <p:sldId id="4144" r:id="rId74"/>
    <p:sldId id="2147482170" r:id="rId75"/>
    <p:sldId id="2147482196" r:id="rId76"/>
    <p:sldId id="2147482191" r:id="rId77"/>
    <p:sldId id="2147482193" r:id="rId78"/>
    <p:sldId id="2147482180" r:id="rId79"/>
    <p:sldId id="2147483643" r:id="rId80"/>
    <p:sldId id="2147482181" r:id="rId81"/>
    <p:sldId id="2147482182" r:id="rId82"/>
    <p:sldId id="2147482183" r:id="rId83"/>
    <p:sldId id="2147482184" r:id="rId84"/>
    <p:sldId id="2147483644" r:id="rId85"/>
    <p:sldId id="2147483645" r:id="rId86"/>
    <p:sldId id="2147482186" r:id="rId87"/>
    <p:sldId id="2147482187" r:id="rId88"/>
    <p:sldId id="2147482188" r:id="rId89"/>
    <p:sldId id="2147482171" r:id="rId90"/>
    <p:sldId id="2147482172" r:id="rId91"/>
    <p:sldId id="2147483646" r:id="rId92"/>
    <p:sldId id="2147482173" r:id="rId93"/>
    <p:sldId id="2147482174" r:id="rId94"/>
    <p:sldId id="2147482175" r:id="rId95"/>
    <p:sldId id="2147482176" r:id="rId96"/>
    <p:sldId id="2147482177" r:id="rId97"/>
    <p:sldId id="2147483647" r:id="rId98"/>
    <p:sldId id="279" r:id="rId99"/>
    <p:sldId id="280" r:id="rId100"/>
    <p:sldId id="2147482199" r:id="rId101"/>
    <p:sldId id="2147482204" r:id="rId102"/>
    <p:sldId id="2147482205" r:id="rId103"/>
    <p:sldId id="2147482195" r:id="rId104"/>
    <p:sldId id="2147482197" r:id="rId105"/>
    <p:sldId id="314" r:id="rId106"/>
    <p:sldId id="315" r:id="rId107"/>
    <p:sldId id="321" r:id="rId108"/>
    <p:sldId id="322" r:id="rId109"/>
    <p:sldId id="2147483641" r:id="rId110"/>
    <p:sldId id="281" r:id="rId111"/>
    <p:sldId id="284" r:id="rId112"/>
    <p:sldId id="285" r:id="rId113"/>
    <p:sldId id="286" r:id="rId114"/>
    <p:sldId id="287" r:id="rId115"/>
    <p:sldId id="2135245589" r:id="rId116"/>
    <p:sldId id="2135245592" r:id="rId117"/>
    <p:sldId id="2135245590" r:id="rId118"/>
    <p:sldId id="2135245591" r:id="rId119"/>
    <p:sldId id="2135245584" r:id="rId120"/>
    <p:sldId id="2135245585" r:id="rId121"/>
    <p:sldId id="2135245588" r:id="rId122"/>
    <p:sldId id="2135245586" r:id="rId123"/>
    <p:sldId id="2135245587" r:id="rId124"/>
    <p:sldId id="288" r:id="rId125"/>
    <p:sldId id="289" r:id="rId126"/>
    <p:sldId id="290" r:id="rId127"/>
    <p:sldId id="291" r:id="rId128"/>
    <p:sldId id="292" r:id="rId129"/>
    <p:sldId id="293" r:id="rId130"/>
    <p:sldId id="294" r:id="rId131"/>
    <p:sldId id="295" r:id="rId132"/>
    <p:sldId id="296" r:id="rId133"/>
    <p:sldId id="2135245583" r:id="rId134"/>
    <p:sldId id="2135245594" r:id="rId135"/>
    <p:sldId id="2135245596" r:id="rId136"/>
    <p:sldId id="2135245597" r:id="rId137"/>
    <p:sldId id="2135245595" r:id="rId138"/>
    <p:sldId id="2135245598" r:id="rId139"/>
    <p:sldId id="316" r:id="rId140"/>
    <p:sldId id="317" r:id="rId141"/>
    <p:sldId id="323" r:id="rId142"/>
    <p:sldId id="324" r:id="rId143"/>
    <p:sldId id="325" r:id="rId144"/>
    <p:sldId id="327" r:id="rId145"/>
    <p:sldId id="2147483642" r:id="rId146"/>
    <p:sldId id="297" r:id="rId147"/>
    <p:sldId id="298" r:id="rId148"/>
    <p:sldId id="299" r:id="rId149"/>
    <p:sldId id="300" r:id="rId150"/>
    <p:sldId id="2147483240" r:id="rId151"/>
    <p:sldId id="2147483241" r:id="rId152"/>
    <p:sldId id="2147483243" r:id="rId153"/>
    <p:sldId id="2147483237" r:id="rId154"/>
    <p:sldId id="2147483198" r:id="rId155"/>
    <p:sldId id="2147483244" r:id="rId156"/>
    <p:sldId id="2147483238" r:id="rId157"/>
    <p:sldId id="2147483203" r:id="rId158"/>
    <p:sldId id="2147483239" r:id="rId159"/>
    <p:sldId id="301" r:id="rId160"/>
    <p:sldId id="302" r:id="rId161"/>
    <p:sldId id="303" r:id="rId162"/>
    <p:sldId id="304" r:id="rId163"/>
    <p:sldId id="2147483242" r:id="rId164"/>
    <p:sldId id="305" r:id="rId165"/>
    <p:sldId id="307" r:id="rId166"/>
    <p:sldId id="308" r:id="rId167"/>
    <p:sldId id="328" r:id="rId168"/>
    <p:sldId id="320" r:id="rId169"/>
  </p:sldIdLst>
  <p:sldSz cx="12192000" cy="6858000"/>
  <p:notesSz cx="7772400" cy="10058400"/>
  <p:custDataLst>
    <p:tags r:id="rId17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2D2DB2"/>
    <a:srgbClr val="0432FF"/>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8" autoAdjust="0"/>
    <p:restoredTop sz="96301" autoAdjust="0"/>
  </p:normalViewPr>
  <p:slideViewPr>
    <p:cSldViewPr>
      <p:cViewPr varScale="1">
        <p:scale>
          <a:sx n="173" d="100"/>
          <a:sy n="173" d="100"/>
        </p:scale>
        <p:origin x="216" y="312"/>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notesMaster" Target="notesMasters/notesMaster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handoutMaster" Target="handoutMasters/handoutMaster1.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7" Type="http://schemas.openxmlformats.org/officeDocument/2006/relationships/tableStyles" Target="tableStyles.xml"/><Relationship Id="rId172" Type="http://schemas.openxmlformats.org/officeDocument/2006/relationships/tags" Target="tags/tag1.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commentAuthors" Target="commentAuthor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Hazard Ratio</c:v>
                </c:pt>
              </c:strCache>
            </c:strRef>
          </c:tx>
          <c:spPr>
            <a:ln w="38100" cap="rnd">
              <a:noFill/>
              <a:round/>
            </a:ln>
            <a:effectLst/>
          </c:spPr>
          <c:marker>
            <c:symbol val="circle"/>
            <c:size val="7"/>
            <c:spPr>
              <a:solidFill>
                <a:srgbClr val="0076A9"/>
              </a:solidFill>
              <a:ln w="9525">
                <a:noFill/>
              </a:ln>
              <a:effectLst/>
            </c:spPr>
          </c:marker>
          <c:errBars>
            <c:errDir val="x"/>
            <c:errBarType val="both"/>
            <c:errValType val="cust"/>
            <c:noEndCap val="0"/>
            <c:plus>
              <c:numRef>
                <c:f>Sheet1!$F$35:$F$63</c:f>
                <c:numCache>
                  <c:formatCode>General</c:formatCode>
                  <c:ptCount val="29"/>
                  <c:pt idx="0">
                    <c:v>0.158</c:v>
                  </c:pt>
                  <c:pt idx="1">
                    <c:v>0.20200000000000001</c:v>
                  </c:pt>
                  <c:pt idx="2">
                    <c:v>0.27600000000000002</c:v>
                  </c:pt>
                  <c:pt idx="3">
                    <c:v>0.42299999999999999</c:v>
                  </c:pt>
                  <c:pt idx="4">
                    <c:v>0.17199999999999999</c:v>
                  </c:pt>
                  <c:pt idx="5">
                    <c:v>0.28799999999999998</c:v>
                  </c:pt>
                  <c:pt idx="6">
                    <c:v>0.19600000000000001</c:v>
                  </c:pt>
                  <c:pt idx="7">
                    <c:v>0.216</c:v>
                  </c:pt>
                  <c:pt idx="8">
                    <c:v>0.252</c:v>
                  </c:pt>
                  <c:pt idx="9">
                    <c:v>0.28299999999999997</c:v>
                  </c:pt>
                  <c:pt idx="10">
                    <c:v>0.19900000000000001</c:v>
                  </c:pt>
                  <c:pt idx="11">
                    <c:v>0.219</c:v>
                  </c:pt>
                  <c:pt idx="12">
                    <c:v>0.35199999999999998</c:v>
                  </c:pt>
                  <c:pt idx="13">
                    <c:v>0.40500000000000003</c:v>
                  </c:pt>
                  <c:pt idx="14">
                    <c:v>0.26100000000000001</c:v>
                  </c:pt>
                  <c:pt idx="15">
                    <c:v>0.21199999999999999</c:v>
                  </c:pt>
                  <c:pt idx="16">
                    <c:v>0.434</c:v>
                  </c:pt>
                  <c:pt idx="17">
                    <c:v>0.17299999999999999</c:v>
                  </c:pt>
                  <c:pt idx="18">
                    <c:v>0.20499999999999999</c:v>
                  </c:pt>
                  <c:pt idx="19">
                    <c:v>0.312</c:v>
                  </c:pt>
                  <c:pt idx="20">
                    <c:v>0.65400000000000003</c:v>
                  </c:pt>
                  <c:pt idx="21">
                    <c:v>0.156</c:v>
                  </c:pt>
                  <c:pt idx="22">
                    <c:v>2.1739999999999999</c:v>
                  </c:pt>
                  <c:pt idx="23">
                    <c:v>0.14099999999999999</c:v>
                  </c:pt>
                  <c:pt idx="24">
                    <c:v>1.103</c:v>
                  </c:pt>
                  <c:pt idx="25">
                    <c:v>0.156</c:v>
                  </c:pt>
                  <c:pt idx="26">
                    <c:v>1.3380000000000001</c:v>
                  </c:pt>
                  <c:pt idx="27">
                    <c:v>0.25</c:v>
                  </c:pt>
                  <c:pt idx="28">
                    <c:v>0.23799999999999999</c:v>
                  </c:pt>
                </c:numCache>
              </c:numRef>
            </c:plus>
            <c:minus>
              <c:numRef>
                <c:f>Sheet1!$E$35:$E$63</c:f>
                <c:numCache>
                  <c:formatCode>General</c:formatCode>
                  <c:ptCount val="29"/>
                  <c:pt idx="0">
                    <c:v>0.126</c:v>
                  </c:pt>
                  <c:pt idx="1">
                    <c:v>0.157</c:v>
                  </c:pt>
                  <c:pt idx="2">
                    <c:v>0.193</c:v>
                  </c:pt>
                  <c:pt idx="3">
                    <c:v>0.27200000000000002</c:v>
                  </c:pt>
                  <c:pt idx="4">
                    <c:v>0.14000000000000001</c:v>
                  </c:pt>
                  <c:pt idx="5">
                    <c:v>0.20899999999999999</c:v>
                  </c:pt>
                  <c:pt idx="6">
                    <c:v>0.15</c:v>
                  </c:pt>
                  <c:pt idx="7">
                    <c:v>0.16500000000000001</c:v>
                  </c:pt>
                  <c:pt idx="8">
                    <c:v>0.182</c:v>
                  </c:pt>
                  <c:pt idx="9">
                    <c:v>0.19</c:v>
                  </c:pt>
                  <c:pt idx="10">
                    <c:v>0.16200000000000001</c:v>
                  </c:pt>
                  <c:pt idx="11">
                    <c:v>0.161</c:v>
                  </c:pt>
                  <c:pt idx="12">
                    <c:v>0.23599999999999999</c:v>
                  </c:pt>
                  <c:pt idx="13">
                    <c:v>0.245</c:v>
                  </c:pt>
                  <c:pt idx="14">
                    <c:v>0.17899999999999999</c:v>
                  </c:pt>
                  <c:pt idx="15">
                    <c:v>0.16800000000000001</c:v>
                  </c:pt>
                  <c:pt idx="16">
                    <c:v>0.222</c:v>
                  </c:pt>
                  <c:pt idx="17">
                    <c:v>0.129</c:v>
                  </c:pt>
                  <c:pt idx="18">
                    <c:v>0.16800000000000001</c:v>
                  </c:pt>
                  <c:pt idx="19">
                    <c:v>0.19800000000000001</c:v>
                  </c:pt>
                  <c:pt idx="20">
                    <c:v>0.31</c:v>
                  </c:pt>
                  <c:pt idx="21">
                    <c:v>0.13100000000000001</c:v>
                  </c:pt>
                  <c:pt idx="22">
                    <c:v>0.58699999999999997</c:v>
                  </c:pt>
                  <c:pt idx="23">
                    <c:v>0.11799999999999999</c:v>
                  </c:pt>
                  <c:pt idx="24">
                    <c:v>0.67400000000000004</c:v>
                  </c:pt>
                  <c:pt idx="25">
                    <c:v>0.126</c:v>
                  </c:pt>
                  <c:pt idx="26">
                    <c:v>0.63600000000000001</c:v>
                  </c:pt>
                  <c:pt idx="27">
                    <c:v>0.184</c:v>
                  </c:pt>
                  <c:pt idx="28">
                    <c:v>0.17699999999999999</c:v>
                  </c:pt>
                </c:numCache>
              </c:numRef>
            </c:minus>
            <c:spPr>
              <a:noFill/>
              <a:ln w="9525" cap="flat" cmpd="sng" algn="ctr">
                <a:solidFill>
                  <a:schemeClr val="tx1"/>
                </a:solidFill>
                <a:round/>
              </a:ln>
              <a:effectLst/>
            </c:spPr>
          </c:errBars>
          <c:xVal>
            <c:numRef>
              <c:f>Sheet1!$B$2:$B$30</c:f>
              <c:numCache>
                <c:formatCode>General</c:formatCode>
                <c:ptCount val="29"/>
                <c:pt idx="0">
                  <c:v>0.65</c:v>
                </c:pt>
                <c:pt idx="1">
                  <c:v>0.63</c:v>
                </c:pt>
                <c:pt idx="2">
                  <c:v>0.72</c:v>
                </c:pt>
                <c:pt idx="11">
                  <c:v>0.64</c:v>
                </c:pt>
                <c:pt idx="12">
                  <c:v>0.73</c:v>
                </c:pt>
                <c:pt idx="13">
                  <c:v>0.63</c:v>
                </c:pt>
                <c:pt idx="14">
                  <c:v>0.63</c:v>
                </c:pt>
                <c:pt idx="15">
                  <c:v>0.7</c:v>
                </c:pt>
                <c:pt idx="18">
                  <c:v>0.74</c:v>
                </c:pt>
                <c:pt idx="19">
                  <c:v>0.52</c:v>
                </c:pt>
                <c:pt idx="20">
                  <c:v>0.6</c:v>
                </c:pt>
                <c:pt idx="23">
                  <c:v>0.55000000000000004</c:v>
                </c:pt>
                <c:pt idx="24">
                  <c:v>1.73</c:v>
                </c:pt>
                <c:pt idx="27">
                  <c:v>0.62</c:v>
                </c:pt>
                <c:pt idx="28">
                  <c:v>0.74</c:v>
                </c:pt>
              </c:numCache>
            </c:numRef>
          </c:xVal>
          <c:yVal>
            <c:numRef>
              <c:f>Sheet1!$C$2:$C$30</c:f>
              <c:numCache>
                <c:formatCode>General</c:formatCode>
                <c:ptCount val="29"/>
                <c:pt idx="0">
                  <c:v>19.350000000000001</c:v>
                </c:pt>
                <c:pt idx="1">
                  <c:v>18.149999999999999</c:v>
                </c:pt>
                <c:pt idx="2">
                  <c:v>16.850000000000001</c:v>
                </c:pt>
                <c:pt idx="11">
                  <c:v>15.5</c:v>
                </c:pt>
                <c:pt idx="12">
                  <c:v>14.2</c:v>
                </c:pt>
                <c:pt idx="13">
                  <c:v>12.87</c:v>
                </c:pt>
                <c:pt idx="14">
                  <c:v>11.6</c:v>
                </c:pt>
                <c:pt idx="15">
                  <c:v>10.3</c:v>
                </c:pt>
                <c:pt idx="18">
                  <c:v>9.1</c:v>
                </c:pt>
                <c:pt idx="19">
                  <c:v>7.75</c:v>
                </c:pt>
                <c:pt idx="20">
                  <c:v>6.37</c:v>
                </c:pt>
                <c:pt idx="23">
                  <c:v>5.0999999999999996</c:v>
                </c:pt>
                <c:pt idx="24">
                  <c:v>3.8</c:v>
                </c:pt>
                <c:pt idx="27">
                  <c:v>2.46</c:v>
                </c:pt>
                <c:pt idx="28">
                  <c:v>1.18</c:v>
                </c:pt>
              </c:numCache>
            </c:numRef>
          </c:yVal>
          <c:smooth val="0"/>
          <c:extLst>
            <c:ext xmlns:c16="http://schemas.microsoft.com/office/drawing/2014/chart" uri="{C3380CC4-5D6E-409C-BE32-E72D297353CC}">
              <c16:uniqueId val="{00000000-903E-4E81-B375-B753E91A9564}"/>
            </c:ext>
          </c:extLst>
        </c:ser>
        <c:dLbls>
          <c:showLegendKey val="0"/>
          <c:showVal val="0"/>
          <c:showCatName val="0"/>
          <c:showSerName val="0"/>
          <c:showPercent val="0"/>
          <c:showBubbleSize val="0"/>
        </c:dLbls>
        <c:axId val="898702704"/>
        <c:axId val="898701744"/>
      </c:scatterChart>
      <c:valAx>
        <c:axId val="898702704"/>
        <c:scaling>
          <c:logBase val="10"/>
          <c:orientation val="minMax"/>
          <c:max val="10"/>
        </c:scaling>
        <c:delete val="0"/>
        <c:axPos val="b"/>
        <c:majorGridlines>
          <c:spPr>
            <a:ln w="9525" cap="flat" cmpd="sng" algn="ctr">
              <a:noFill/>
              <a:round/>
            </a:ln>
            <a:effectLst/>
          </c:spPr>
        </c:majorGridlines>
        <c:numFmt formatCode="#,##0.0" sourceLinked="0"/>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crossAx val="898701744"/>
        <c:crosses val="autoZero"/>
        <c:crossBetween val="midCat"/>
      </c:valAx>
      <c:valAx>
        <c:axId val="898701744"/>
        <c:scaling>
          <c:orientation val="minMax"/>
          <c:max val="20"/>
          <c:min val="0"/>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70270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791776027996507E-2"/>
          <c:y val="3.3219873712165129E-2"/>
          <c:w val="0.78493044619422569"/>
          <c:h val="0.88550201007582308"/>
        </c:manualLayout>
      </c:layout>
      <c:scatterChart>
        <c:scatterStyle val="lineMarker"/>
        <c:varyColors val="0"/>
        <c:ser>
          <c:idx val="0"/>
          <c:order val="0"/>
          <c:tx>
            <c:strRef>
              <c:f>Sheet1!$B$1</c:f>
              <c:strCache>
                <c:ptCount val="1"/>
                <c:pt idx="0">
                  <c:v>Hazard Ratio</c:v>
                </c:pt>
              </c:strCache>
            </c:strRef>
          </c:tx>
          <c:spPr>
            <a:ln w="38100" cap="rnd">
              <a:noFill/>
              <a:round/>
            </a:ln>
            <a:effectLst/>
          </c:spPr>
          <c:marker>
            <c:symbol val="circle"/>
            <c:size val="7"/>
            <c:spPr>
              <a:solidFill>
                <a:srgbClr val="008764"/>
              </a:solidFill>
              <a:ln w="9525">
                <a:noFill/>
              </a:ln>
              <a:effectLst/>
            </c:spPr>
          </c:marker>
          <c:errBars>
            <c:errDir val="x"/>
            <c:errBarType val="both"/>
            <c:errValType val="cust"/>
            <c:noEndCap val="0"/>
            <c:plus>
              <c:numRef>
                <c:f>Sheet1!$F$35:$F$63</c:f>
                <c:numCache>
                  <c:formatCode>General</c:formatCode>
                  <c:ptCount val="29"/>
                  <c:pt idx="0">
                    <c:v>0.151</c:v>
                  </c:pt>
                  <c:pt idx="1">
                    <c:v>0.185</c:v>
                  </c:pt>
                  <c:pt idx="2">
                    <c:v>0.253</c:v>
                  </c:pt>
                  <c:pt idx="11">
                    <c:v>0.19</c:v>
                  </c:pt>
                  <c:pt idx="12">
                    <c:v>0.31900000000000001</c:v>
                  </c:pt>
                  <c:pt idx="13">
                    <c:v>0.48599999999999999</c:v>
                  </c:pt>
                  <c:pt idx="14">
                    <c:v>0.217</c:v>
                  </c:pt>
                  <c:pt idx="15">
                    <c:v>0.21</c:v>
                  </c:pt>
                  <c:pt idx="18">
                    <c:v>0.17499999999999999</c:v>
                  </c:pt>
                  <c:pt idx="19">
                    <c:v>0.376</c:v>
                  </c:pt>
                  <c:pt idx="20">
                    <c:v>0.53300000000000003</c:v>
                  </c:pt>
                  <c:pt idx="23">
                    <c:v>0.14699999999999999</c:v>
                  </c:pt>
                  <c:pt idx="24">
                    <c:v>0.7</c:v>
                  </c:pt>
                  <c:pt idx="27">
                    <c:v>0.221</c:v>
                  </c:pt>
                  <c:pt idx="28">
                    <c:v>0.21099999999999999</c:v>
                  </c:pt>
                </c:numCache>
              </c:numRef>
            </c:plus>
            <c:minus>
              <c:numRef>
                <c:f>Sheet1!$E$35:$E$63</c:f>
                <c:numCache>
                  <c:formatCode>General</c:formatCode>
                  <c:ptCount val="29"/>
                  <c:pt idx="0">
                    <c:v>0.124</c:v>
                  </c:pt>
                  <c:pt idx="1">
                    <c:v>0.14399999999999999</c:v>
                  </c:pt>
                  <c:pt idx="2">
                    <c:v>0.19</c:v>
                  </c:pt>
                  <c:pt idx="11">
                    <c:v>0.14499999999999999</c:v>
                  </c:pt>
                  <c:pt idx="12">
                    <c:v>0.21199999999999999</c:v>
                  </c:pt>
                  <c:pt idx="13">
                    <c:v>0.28799999999999998</c:v>
                  </c:pt>
                  <c:pt idx="14">
                    <c:v>0.158</c:v>
                  </c:pt>
                  <c:pt idx="15">
                    <c:v>0.161</c:v>
                  </c:pt>
                  <c:pt idx="18">
                    <c:v>0.14099999999999999</c:v>
                  </c:pt>
                  <c:pt idx="19">
                    <c:v>0.24199999999999999</c:v>
                  </c:pt>
                  <c:pt idx="20">
                    <c:v>0.20200000000000001</c:v>
                  </c:pt>
                  <c:pt idx="23">
                    <c:v>0.113</c:v>
                  </c:pt>
                  <c:pt idx="24">
                    <c:v>0.42599999999999999</c:v>
                  </c:pt>
                  <c:pt idx="27">
                    <c:v>0.14699999999999999</c:v>
                  </c:pt>
                  <c:pt idx="28">
                    <c:v>0.157</c:v>
                  </c:pt>
                </c:numCache>
              </c:numRef>
            </c:minus>
            <c:spPr>
              <a:noFill/>
              <a:ln w="9525" cap="flat" cmpd="sng" algn="ctr">
                <a:solidFill>
                  <a:schemeClr val="tx1"/>
                </a:solidFill>
                <a:round/>
              </a:ln>
              <a:effectLst/>
            </c:spPr>
          </c:errBars>
          <c:xVal>
            <c:numRef>
              <c:f>Sheet1!$B$2:$B$30</c:f>
              <c:numCache>
                <c:formatCode>General</c:formatCode>
                <c:ptCount val="29"/>
                <c:pt idx="0">
                  <c:v>0.63</c:v>
                </c:pt>
                <c:pt idx="1">
                  <c:v>0.55000000000000004</c:v>
                </c:pt>
                <c:pt idx="2">
                  <c:v>0.71</c:v>
                </c:pt>
                <c:pt idx="11">
                  <c:v>0.56000000000000005</c:v>
                </c:pt>
                <c:pt idx="12">
                  <c:v>0.65</c:v>
                </c:pt>
                <c:pt idx="13">
                  <c:v>0.74</c:v>
                </c:pt>
                <c:pt idx="14">
                  <c:v>0.51</c:v>
                </c:pt>
                <c:pt idx="15">
                  <c:v>0.69</c:v>
                </c:pt>
                <c:pt idx="18">
                  <c:v>0.61</c:v>
                </c:pt>
                <c:pt idx="19">
                  <c:v>0.7</c:v>
                </c:pt>
                <c:pt idx="20">
                  <c:v>0.32</c:v>
                </c:pt>
                <c:pt idx="23">
                  <c:v>0.54</c:v>
                </c:pt>
                <c:pt idx="24">
                  <c:v>1.08</c:v>
                </c:pt>
                <c:pt idx="27">
                  <c:v>0.47</c:v>
                </c:pt>
                <c:pt idx="28">
                  <c:v>0.65</c:v>
                </c:pt>
              </c:numCache>
            </c:numRef>
          </c:xVal>
          <c:yVal>
            <c:numRef>
              <c:f>Sheet1!$C$2:$C$30</c:f>
              <c:numCache>
                <c:formatCode>General</c:formatCode>
                <c:ptCount val="29"/>
                <c:pt idx="0">
                  <c:v>19.350000000000001</c:v>
                </c:pt>
                <c:pt idx="1">
                  <c:v>18.149999999999999</c:v>
                </c:pt>
                <c:pt idx="2">
                  <c:v>16.850000000000001</c:v>
                </c:pt>
                <c:pt idx="11">
                  <c:v>15.5</c:v>
                </c:pt>
                <c:pt idx="12">
                  <c:v>14.2</c:v>
                </c:pt>
                <c:pt idx="13">
                  <c:v>12.87</c:v>
                </c:pt>
                <c:pt idx="14">
                  <c:v>11.6</c:v>
                </c:pt>
                <c:pt idx="15">
                  <c:v>10.3</c:v>
                </c:pt>
                <c:pt idx="18">
                  <c:v>9.1</c:v>
                </c:pt>
                <c:pt idx="19">
                  <c:v>7.75</c:v>
                </c:pt>
                <c:pt idx="20">
                  <c:v>6.37</c:v>
                </c:pt>
                <c:pt idx="23">
                  <c:v>5.0999999999999996</c:v>
                </c:pt>
                <c:pt idx="24">
                  <c:v>3.8</c:v>
                </c:pt>
                <c:pt idx="27">
                  <c:v>2.46</c:v>
                </c:pt>
                <c:pt idx="28">
                  <c:v>1.18</c:v>
                </c:pt>
              </c:numCache>
            </c:numRef>
          </c:yVal>
          <c:smooth val="0"/>
          <c:extLst>
            <c:ext xmlns:c16="http://schemas.microsoft.com/office/drawing/2014/chart" uri="{C3380CC4-5D6E-409C-BE32-E72D297353CC}">
              <c16:uniqueId val="{00000000-2848-4BA6-9FA5-5E15C9807916}"/>
            </c:ext>
          </c:extLst>
        </c:ser>
        <c:dLbls>
          <c:showLegendKey val="0"/>
          <c:showVal val="0"/>
          <c:showCatName val="0"/>
          <c:showSerName val="0"/>
          <c:showPercent val="0"/>
          <c:showBubbleSize val="0"/>
        </c:dLbls>
        <c:axId val="898702704"/>
        <c:axId val="898701744"/>
      </c:scatterChart>
      <c:valAx>
        <c:axId val="898702704"/>
        <c:scaling>
          <c:logBase val="10"/>
          <c:orientation val="minMax"/>
          <c:max val="10"/>
        </c:scaling>
        <c:delete val="0"/>
        <c:axPos val="b"/>
        <c:majorGridlines>
          <c:spPr>
            <a:ln w="9525" cap="flat" cmpd="sng" algn="ctr">
              <a:noFill/>
              <a:round/>
            </a:ln>
            <a:effectLst/>
          </c:spPr>
        </c:majorGridlines>
        <c:numFmt formatCode="#,##0.0" sourceLinked="0"/>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Calibri" panose="020F0502020204030204" pitchFamily="34" charset="0"/>
                <a:cs typeface="Arial" panose="020B0604020202020204" pitchFamily="34" charset="0"/>
              </a:defRPr>
            </a:pPr>
            <a:endParaRPr lang="en-US"/>
          </a:p>
        </c:txPr>
        <c:crossAx val="898701744"/>
        <c:crosses val="autoZero"/>
        <c:crossBetween val="midCat"/>
      </c:valAx>
      <c:valAx>
        <c:axId val="898701744"/>
        <c:scaling>
          <c:orientation val="minMax"/>
          <c:max val="20"/>
          <c:min val="0"/>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70270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137D1-E061-9DCC-983B-B14C184C167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C91C3EF-98DF-C794-B5A2-22F168A0B8F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649606C-6BBA-85F5-202B-DE984EA21C7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C1AB942-105B-5A05-7E41-498858C90F1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58350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69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0245F-D67D-D1BC-A4FF-2BF2A01CC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B1AD5-8A60-534D-1E2A-808667EAA57C}"/>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C36CD4BC-5C39-6133-57BF-E9BF5318E9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7D0A48-5079-11CC-8A5B-946021885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88855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334809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5832A-2935-BA4D-AE4E-872150ECA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7DAF6-945F-90ED-0828-76197B35BCFF}"/>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DF235FBD-26A2-7359-A638-869A38403913}"/>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42D0BD8-0F09-7D2C-B4BD-9B76AB07CE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456145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54E31-2CB6-1D1D-FFCE-1AF4C922C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DAA9B-4E5C-1AF7-FCA6-B388E9DB9765}"/>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3789ECCF-34D2-C4F2-BA6C-70CFC80347E7}"/>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FE3256F-E48C-D772-6BFF-5429FAEFF0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685924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1219200" rtl="0" eaLnBrk="1" fontAlgn="auto" latinLnBrk="0" hangingPunct="0">
              <a:lnSpc>
                <a:spcPct val="100000"/>
              </a:lnSpc>
              <a:spcBef>
                <a:spcPts val="1200"/>
              </a:spcBef>
              <a:spcAft>
                <a:spcPts val="0"/>
              </a:spcAft>
              <a:buClrTx/>
              <a:buSzTx/>
              <a:buFontTx/>
              <a:buNone/>
              <a:tabLst/>
              <a:defRPr/>
            </a:pPr>
            <a:fld id="{D14D9E9D-93A9-4E6A-8E42-DC0055A8528E}" type="slidenum">
              <a:rPr kumimoji="0" lang="en-US" sz="2400" b="0" i="0" u="none" strike="noStrike" kern="0" cap="none" spc="0" normalizeH="0" baseline="0" noProof="0" smtClean="0">
                <a:ln>
                  <a:noFill/>
                </a:ln>
                <a:solidFill>
                  <a:srgbClr val="FFFFFF"/>
                </a:solidFill>
                <a:effectLst/>
                <a:uLnTx/>
                <a:uFillTx/>
                <a:latin typeface="Graphik"/>
                <a:sym typeface="Graphik"/>
              </a:rPr>
              <a:pPr marL="0" marR="0" lvl="0" indent="0" algn="l" defTabSz="1219200" rtl="0" eaLnBrk="1" fontAlgn="auto" latinLnBrk="0" hangingPunct="0">
                <a:lnSpc>
                  <a:spcPct val="100000"/>
                </a:lnSpc>
                <a:spcBef>
                  <a:spcPts val="1200"/>
                </a:spcBef>
                <a:spcAft>
                  <a:spcPts val="0"/>
                </a:spcAft>
                <a:buClrTx/>
                <a:buSzTx/>
                <a:buFontTx/>
                <a:buNone/>
                <a:tabLst/>
                <a:defRPr/>
              </a:pPr>
              <a:t>39</a:t>
            </a:fld>
            <a:endParaRPr kumimoji="0" lang="en-US" sz="2400" b="0" i="0" u="none" strike="noStrike" kern="0" cap="none" spc="0" normalizeH="0" baseline="0" noProof="0">
              <a:ln>
                <a:noFill/>
              </a:ln>
              <a:solidFill>
                <a:srgbClr val="FFFFFF"/>
              </a:solidFill>
              <a:effectLst/>
              <a:uLnTx/>
              <a:uFillTx/>
              <a:latin typeface="Graphik"/>
              <a:sym typeface="Graphik"/>
            </a:endParaRPr>
          </a:p>
        </p:txBody>
      </p:sp>
    </p:spTree>
    <p:extLst>
      <p:ext uri="{BB962C8B-B14F-4D97-AF65-F5344CB8AC3E}">
        <p14:creationId xmlns:p14="http://schemas.microsoft.com/office/powerpoint/2010/main" val="2181561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C09C7-5044-52D1-8BC1-FE686E218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70634-0A83-C380-E5DC-CF9120F7C903}"/>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5782A980-49D8-8608-047D-18FA48E4BB61}"/>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D655364-8C14-5AEB-3CD8-3F4CC49BF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420607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43396-C5C4-29C6-A1A1-2FD85C353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AD0F0-9BCC-4DC5-39FE-FDF4267DE9B6}"/>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78BF8E20-4C21-E9E4-F1A5-7950D827BC48}"/>
              </a:ext>
            </a:extLst>
          </p:cNvPr>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077D9FE-7A67-9EF9-4D32-11F1F04176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7342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5D7D-59C3-7C75-A10A-452A06550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3B963-900B-C6C7-6CD6-57342E1AC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4D52E-FD71-2EA0-1A8D-13D06380C6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145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985FC-99E8-1505-EF83-747C7C1C7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0BDFD-D68F-88FD-A946-D81D26CC2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C5760-535E-1835-FAC0-54B238A1631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21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9A325-843B-E67B-EB56-AE8F95B00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0DC30-C7D3-50B1-A0E6-8FC9860C4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65825-9D0E-853F-CB2E-BCB170A2849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636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809C2-EAF5-4B89-AA04-6CA27E9D0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31C15-73E8-E01E-1D9D-35E47E1CD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CB81E-981F-D527-B0B6-CA4CA3EF92D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401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F3A3F-4671-2953-5ECC-9456D06C9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C18CE-9930-99E8-2D19-6AFDD21B3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3B778-0E85-9579-8A2B-F91582B3260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6877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F738113-ECD9-B342-B5FC-ABBA076D5C2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482068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F738113-ECD9-B342-B5FC-ABBA076D5C2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435526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F738113-ECD9-B342-B5FC-ABBA076D5C2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625281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DD26F-78B6-85AC-91E8-38DA8BBE8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EF792-FA77-D550-AB4D-5120BB804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8A4E3-46A1-04DE-BF70-64559DE025F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418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51EC2-0088-6437-692B-83BF37C84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F0D62-6E77-CFEB-05A8-BAB75E0E0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F0130-6197-C148-638C-916E3A0E844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7666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44657-4D02-EAD3-FABC-44B2A3A17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617E1-D23F-5E04-ED76-4919010E0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6B316-DF49-8446-6DB0-D307C2D3EC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010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CB20D-5E97-4E90-A266-67D320A5B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70B9B-A11F-D6BA-4549-61D56A47F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FC0A4-A636-4511-507D-FC893DAFCC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934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784E2-D154-2C57-041A-F3332B7A1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E8182-77E2-D6E6-EED1-8E8079E06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41FF4-B00F-A2A9-BD17-7210F78D8F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0389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F001B-5093-5301-FB06-F3A6924978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045DC-D307-0753-DF60-9586DEE63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63215-AEB3-741D-460E-675E18D12CB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0214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9D6F1-894F-8B29-4F0B-BE8577516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09118-51EB-9F1F-081F-CD0EE4161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6CB54-C41A-E273-53EB-20B9C7855A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8358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9D27-C9C5-1349-47B6-DE15FA744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3A0ED-59BF-E4C6-8702-BC7CD1706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4A50B-86FE-AAC4-25EC-6DD37828256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0672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14442-2B36-2F64-B9F2-7DE16F19C7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A61EF-6B1F-AB91-85D4-6F237086A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F4C44-2A00-B138-EC53-A9F149F687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0228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41C5C-2100-2776-6270-584859B06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A756D-9734-BABE-F32C-94E6ED6D8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325E7-A27C-82CE-8F08-317D12D1C80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8832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b="1" dirty="0">
                <a:cs typeface="Calibri"/>
              </a:rPr>
              <a:t>Reference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000" dirty="0">
                <a:cs typeface="Calibri"/>
              </a:rPr>
              <a:t>Rivera F, Oh D-Y, Shitara K, et al. First-line rilvegostomig plus chemotherapy in patients with HER2-negative locally advanced unresectable or metastatic gastric cancers: First report of GEMINI-Gastric Substudy 2. Presented at: European Society for Medical Oncology (ESMO)</a:t>
            </a:r>
            <a:r>
              <a:rPr lang="en-US" sz="1000" kern="1200" dirty="0">
                <a:solidFill>
                  <a:srgbClr val="3F4444"/>
                </a:solidFill>
                <a:effectLst/>
                <a:latin typeface="Calibri" panose="020F0502020204030204" pitchFamily="34" charset="0"/>
                <a:ea typeface="+mn-ea"/>
                <a:cs typeface="Arial" panose="020B0604020202020204" pitchFamily="34" charset="0"/>
              </a:rPr>
              <a:t> Meeting</a:t>
            </a:r>
            <a:r>
              <a:rPr lang="en-US" sz="1000" dirty="0">
                <a:cs typeface="Calibri"/>
              </a:rPr>
              <a:t>; September 13–17, 2024; Barcelona, Spain [Poster 1422P].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0307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42702-F0E0-C9FF-18CD-A1D362143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CB242-584B-2AA9-9FA8-EF3380E3BF48}"/>
              </a:ext>
            </a:extLst>
          </p:cNvPr>
          <p:cNvSpPr>
            <a:spLocks noGrp="1" noRot="1" noChangeAspect="1"/>
          </p:cNvSpPr>
          <p:nvPr>
            <p:ph type="sldImg"/>
          </p:nvPr>
        </p:nvSpPr>
        <p:spPr>
          <a:xfrm>
            <a:off x="850900" y="300038"/>
            <a:ext cx="5156200" cy="2900362"/>
          </a:xfrm>
        </p:spPr>
      </p:sp>
      <p:sp>
        <p:nvSpPr>
          <p:cNvPr id="3" name="Notes Placeholder 2">
            <a:extLst>
              <a:ext uri="{FF2B5EF4-FFF2-40B4-BE49-F238E27FC236}">
                <a16:creationId xmlns:a16="http://schemas.microsoft.com/office/drawing/2014/main" id="{EC0DCE62-9D47-C84E-7DB4-03B92EE139F1}"/>
              </a:ext>
            </a:extLst>
          </p:cNvPr>
          <p:cNvSpPr>
            <a:spLocks noGrp="1"/>
          </p:cNvSpPr>
          <p:nvPr>
            <p:ph type="body" idx="1"/>
          </p:nvPr>
        </p:nvSpPr>
        <p:spPr>
          <a:xfrm>
            <a:off x="116114" y="3296783"/>
            <a:ext cx="6625772" cy="5629503"/>
          </a:xfrm>
        </p:spPr>
        <p:txBody>
          <a:bodyPr vert="horz" lIns="0" tIns="0" rIns="0" bIns="0" numCol="1" spcCol="360000" rtlCol="0"/>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b="1" dirty="0">
                <a:cs typeface="Calibri"/>
              </a:rPr>
              <a:t>Reference</a:t>
            </a:r>
          </a:p>
          <a:p>
            <a:r>
              <a:rPr lang="en-US" dirty="0">
                <a:cs typeface="Calibri"/>
              </a:rPr>
              <a:t>Rivera F, Oh D-Y, Shitara K, et al. First-line rilvegostomig plus chemotherapy in patients with HER2-negative locally advanced unresectable or metastatic gastric cancers: First report of GEMINI-Gastric Substudy 2. Presented at: European Society for Medical Oncology (ESMO) Meeting; September 13–17, 2024; Barcelona, Spain [Poster 1422P]. </a:t>
            </a:r>
          </a:p>
          <a:p>
            <a:endParaRPr lang="en-US" dirty="0">
              <a:cs typeface="Calibri"/>
            </a:endParaRPr>
          </a:p>
        </p:txBody>
      </p:sp>
      <p:sp>
        <p:nvSpPr>
          <p:cNvPr id="4" name="Slide Number Placeholder 3">
            <a:extLst>
              <a:ext uri="{FF2B5EF4-FFF2-40B4-BE49-F238E27FC236}">
                <a16:creationId xmlns:a16="http://schemas.microsoft.com/office/drawing/2014/main" id="{1FB6BB7B-3686-8982-C463-EA67F6C167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2881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b="1" dirty="0">
                <a:cs typeface="Calibri"/>
              </a:rPr>
              <a:t>Reference</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000" dirty="0">
                <a:cs typeface="Calibri"/>
              </a:rPr>
              <a:t>Rivera F, Oh D-Y, Shitara K, et al. First-line rilvegostomig plus chemotherapy in patients with HER2-negative locally advanced unresectable or metastatic gastric cancers: First report of GEMINI-Gastric Substudy 2. Presented at: European Society for Medical Oncology (ESMO)</a:t>
            </a:r>
            <a:r>
              <a:rPr lang="en-US" sz="1000" kern="1200" dirty="0">
                <a:solidFill>
                  <a:srgbClr val="3F4444"/>
                </a:solidFill>
                <a:effectLst/>
                <a:latin typeface="Calibri" panose="020F0502020204030204" pitchFamily="34" charset="0"/>
                <a:ea typeface="+mn-ea"/>
                <a:cs typeface="Arial" panose="020B0604020202020204" pitchFamily="34" charset="0"/>
              </a:rPr>
              <a:t> Meeting</a:t>
            </a:r>
            <a:r>
              <a:rPr lang="en-US" sz="1000" dirty="0">
                <a:cs typeface="Calibri"/>
              </a:rPr>
              <a:t>; September 13–17, 2024; Barcelona, Spain [Poster 1422P].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1597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2F248-B8CF-6D49-8825-242E20CF126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3049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445B-93B4-CE6D-F0FB-D305A4F2DA37}"/>
            </a:ext>
          </a:extLst>
        </p:cNvPr>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FC2B484F-5A36-8D1B-4E76-6464882BC536}"/>
              </a:ext>
            </a:extLst>
          </p:cNvPr>
          <p:cNvSpPr>
            <a:spLocks noGrp="1" noRot="1" noChangeAspect="1"/>
          </p:cNvSpPr>
          <p:nvPr>
            <p:ph type="sldImg"/>
          </p:nvPr>
        </p:nvSpPr>
        <p:spPr>
          <a:xfrm>
            <a:off x="381000" y="685800"/>
            <a:ext cx="6096000" cy="3429000"/>
          </a:xfrm>
          <a:solidFill>
            <a:srgbClr val="FFFFFF"/>
          </a:solidFill>
          <a:ln/>
        </p:spPr>
      </p:sp>
      <p:sp>
        <p:nvSpPr>
          <p:cNvPr id="10242" name="Notes Placeholder 2">
            <a:extLst>
              <a:ext uri="{FF2B5EF4-FFF2-40B4-BE49-F238E27FC236}">
                <a16:creationId xmlns:a16="http://schemas.microsoft.com/office/drawing/2014/main" id="{C58E9026-1CA7-427E-AE35-5FC091D24679}"/>
              </a:ext>
            </a:extLst>
          </p:cNvPr>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a:extLst>
              <a:ext uri="{FF2B5EF4-FFF2-40B4-BE49-F238E27FC236}">
                <a16:creationId xmlns:a16="http://schemas.microsoft.com/office/drawing/2014/main" id="{4299DE9E-A542-8863-05F1-DE2B01F1A457}"/>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57241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A0A2B-47DC-1300-546B-01D9DEBD336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1B31DC1-806C-00AC-4011-B7727DAA92F7}"/>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5CCEB79-067A-6B79-7AB5-E3FAFEB55C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99D6CA6-F4DC-F770-8ED6-346A7BD09A2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1412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A2F6-92CC-579E-BD06-3B6F0C19781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0B0D0AE-6FBB-881A-B2A8-345440B98F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AA8DF05-7561-398A-8616-84FA7D0421C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0BFF91CC-11C2-4757-3542-5504456BA1EE}"/>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837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439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Graphik"/>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2869659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4.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emf"/><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5206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596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estions from Med Oncs">
    <p:spTree>
      <p:nvGrpSpPr>
        <p:cNvPr id="1" name=""/>
        <p:cNvGrpSpPr/>
        <p:nvPr/>
      </p:nvGrpSpPr>
      <p:grpSpPr>
        <a:xfrm>
          <a:off x="0" y="0"/>
          <a:ext cx="0" cy="0"/>
          <a:chOff x="0" y="0"/>
          <a:chExt cx="0" cy="0"/>
        </a:xfrm>
      </p:grpSpPr>
      <p:sp>
        <p:nvSpPr>
          <p:cNvPr id="3" name="Content Placeholder 2"/>
          <p:cNvSpPr>
            <a:spLocks noGrp="1"/>
          </p:cNvSpPr>
          <p:nvPr>
            <p:ph idx="1"/>
          </p:nvPr>
        </p:nvSpPr>
        <p:spPr>
          <a:xfrm>
            <a:off x="912286" y="1700808"/>
            <a:ext cx="10358967" cy="4514258"/>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8933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32332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260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92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5694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88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39910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10707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68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498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829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23067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4879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7736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72949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1375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3A12-3A9E-B3B8-805F-3D0F6071B2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1DDDA5-E393-7A53-5FD4-16F53252C7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73A51-1B1E-F361-2C9F-F019D168D99F}"/>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5" name="Footer Placeholder 4">
            <a:extLst>
              <a:ext uri="{FF2B5EF4-FFF2-40B4-BE49-F238E27FC236}">
                <a16:creationId xmlns:a16="http://schemas.microsoft.com/office/drawing/2014/main" id="{30F3B464-CAEA-B5C2-C821-6783D40796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88A23-BD33-36BC-332F-8805E92F0203}"/>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8979982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B5DB-61AA-E5DA-F6F1-9D2561328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6920DB-1F3D-7E81-D772-D9BCB48FDC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4F696-779F-29EB-373B-3360146EB448}"/>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5" name="Footer Placeholder 4">
            <a:extLst>
              <a:ext uri="{FF2B5EF4-FFF2-40B4-BE49-F238E27FC236}">
                <a16:creationId xmlns:a16="http://schemas.microsoft.com/office/drawing/2014/main" id="{00BC2BC0-3FF0-85B6-1D40-FA5DAA06E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72E34-6D45-C899-CF30-F40EB5243FBA}"/>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9559381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887B-A0BF-9F15-44CB-13CCB68FB9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FF8DC0-9FFE-FB29-553E-479D09F37C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FEA484-1157-9B32-1F21-910B74FC52AC}"/>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5" name="Footer Placeholder 4">
            <a:extLst>
              <a:ext uri="{FF2B5EF4-FFF2-40B4-BE49-F238E27FC236}">
                <a16:creationId xmlns:a16="http://schemas.microsoft.com/office/drawing/2014/main" id="{69C70715-3189-CC56-AA13-F23707266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40FFA-E7C0-5180-D0F7-CAFAC2493C5B}"/>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7027352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2A8D-B04B-4435-F734-5E05F09EE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6E1DAB-78CF-EE96-806E-0D887D6D5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FFB4-7821-0415-87D4-EC72653BF1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FC36D4-4946-8036-8F33-A7AD7B58F493}"/>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6" name="Footer Placeholder 5">
            <a:extLst>
              <a:ext uri="{FF2B5EF4-FFF2-40B4-BE49-F238E27FC236}">
                <a16:creationId xmlns:a16="http://schemas.microsoft.com/office/drawing/2014/main" id="{C3F4ADEC-C42C-6C5F-C866-1AE35DEA5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C43E3-FB60-D947-05DB-F3FCB6BBBBFF}"/>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31472509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B3863-3F7C-F7EC-F76E-B12F994C12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55926D-92A8-7565-5FFB-282B7C0FDA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230A-10D0-CB67-3D14-6FEFBE33FC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09D023-60B4-8EEC-97FF-8511A22755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C7836F-7760-6EC8-2BEA-9802B98573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BDD6-9333-C403-9F75-D5CBEB0B8906}"/>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8" name="Footer Placeholder 7">
            <a:extLst>
              <a:ext uri="{FF2B5EF4-FFF2-40B4-BE49-F238E27FC236}">
                <a16:creationId xmlns:a16="http://schemas.microsoft.com/office/drawing/2014/main" id="{7279D617-C68F-A8AA-7F9C-7D7CBCA969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A88308-70E2-6261-8311-C92C08FD33C5}"/>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27312944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C064-9283-9584-BE0D-90A4E06126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9D3CCE-0F33-0512-EF03-5D2755C754D7}"/>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4" name="Footer Placeholder 3">
            <a:extLst>
              <a:ext uri="{FF2B5EF4-FFF2-40B4-BE49-F238E27FC236}">
                <a16:creationId xmlns:a16="http://schemas.microsoft.com/office/drawing/2014/main" id="{0E6877A7-401F-EE4B-172F-36EB914DB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DC3FE7-FB2A-EAAB-C4B4-4DF3B82B2BD1}"/>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28325311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C33DF-AA60-F926-BA9A-6E11B76D4B78}"/>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3" name="Footer Placeholder 2">
            <a:extLst>
              <a:ext uri="{FF2B5EF4-FFF2-40B4-BE49-F238E27FC236}">
                <a16:creationId xmlns:a16="http://schemas.microsoft.com/office/drawing/2014/main" id="{D19FE764-A732-C754-E58B-4013BE72F5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D978A9-9458-72F0-219C-2683C603C06B}"/>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36555312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04E6-0F9C-0326-1730-10934EF48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9D7990-C964-7DCD-2E98-4D9033C3EA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CF61E0-9845-C653-69A8-DE297C395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E454E8-2E0A-93BF-A086-ADBEB9AC6431}"/>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6" name="Footer Placeholder 5">
            <a:extLst>
              <a:ext uri="{FF2B5EF4-FFF2-40B4-BE49-F238E27FC236}">
                <a16:creationId xmlns:a16="http://schemas.microsoft.com/office/drawing/2014/main" id="{676B0074-EBB9-CF2C-7C7D-DFE583F946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E79AB-A593-4232-653A-FB80F07DC38B}"/>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17341625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1263-4C3D-BA67-A8A3-9BC7C1828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C3C45D-6170-BAD8-F5ED-BA937AE6DC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00005F-6CD7-E9B7-3A82-3EEFFF4EC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4E13C-A3E4-CEF7-E777-ADE42D991F77}"/>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6" name="Footer Placeholder 5">
            <a:extLst>
              <a:ext uri="{FF2B5EF4-FFF2-40B4-BE49-F238E27FC236}">
                <a16:creationId xmlns:a16="http://schemas.microsoft.com/office/drawing/2014/main" id="{3D7A409B-3EE3-A900-45BE-35ECDAE6BC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98B8E-DCD0-BE12-CB9F-00FA161E5E0A}"/>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1110546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0019-43CB-C334-FDC6-3190B9D645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3F05B-08C0-F4EE-8B75-FA63B1ADAC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7F3E2-3056-E5BF-ACA8-D4C8838E6F44}"/>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5" name="Footer Placeholder 4">
            <a:extLst>
              <a:ext uri="{FF2B5EF4-FFF2-40B4-BE49-F238E27FC236}">
                <a16:creationId xmlns:a16="http://schemas.microsoft.com/office/drawing/2014/main" id="{67A5733F-84B5-EDD7-89DE-1FB7A5493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CE2FE-2F90-511F-2FCF-2F27412A4D02}"/>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37647983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66AB23-7AED-22FA-E8EB-A099736E96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E96A3-6C4B-6E36-FE60-D9C28E57D3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AA653-AB9C-7B42-3E0E-02CA6D65A8EE}"/>
              </a:ext>
            </a:extLst>
          </p:cNvPr>
          <p:cNvSpPr>
            <a:spLocks noGrp="1"/>
          </p:cNvSpPr>
          <p:nvPr>
            <p:ph type="dt" sz="half" idx="10"/>
          </p:nvPr>
        </p:nvSpPr>
        <p:spPr/>
        <p:txBody>
          <a:bodyPr/>
          <a:lstStyle/>
          <a:p>
            <a:fld id="{DC6E7A35-E3EE-7E40-91A7-F993D8BBF7EE}" type="datetimeFigureOut">
              <a:rPr lang="en-US" smtClean="0"/>
              <a:t>1/9/26</a:t>
            </a:fld>
            <a:endParaRPr lang="en-US"/>
          </a:p>
        </p:txBody>
      </p:sp>
      <p:sp>
        <p:nvSpPr>
          <p:cNvPr id="5" name="Footer Placeholder 4">
            <a:extLst>
              <a:ext uri="{FF2B5EF4-FFF2-40B4-BE49-F238E27FC236}">
                <a16:creationId xmlns:a16="http://schemas.microsoft.com/office/drawing/2014/main" id="{4BF833FF-824D-C29F-B9FF-87A76E99B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D363E-B017-93DD-2F09-C7BBBDB16247}"/>
              </a:ext>
            </a:extLst>
          </p:cNvPr>
          <p:cNvSpPr>
            <a:spLocks noGrp="1"/>
          </p:cNvSpPr>
          <p:nvPr>
            <p:ph type="sldNum" sz="quarter" idx="12"/>
          </p:nvPr>
        </p:nvSpPr>
        <p:spPr/>
        <p:txBody>
          <a:bodyPr/>
          <a:lstStyle/>
          <a:p>
            <a:fld id="{39E98BEE-13EE-A141-8712-932AFDC7141F}" type="slidenum">
              <a:rPr lang="en-US" smtClean="0"/>
              <a:t>‹#›</a:t>
            </a:fld>
            <a:endParaRPr lang="en-US"/>
          </a:p>
        </p:txBody>
      </p:sp>
    </p:spTree>
    <p:extLst>
      <p:ext uri="{BB962C8B-B14F-4D97-AF65-F5344CB8AC3E}">
        <p14:creationId xmlns:p14="http://schemas.microsoft.com/office/powerpoint/2010/main" val="38307445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35713D-D566-4186-9787-C5E97CA19282}" type="datetime1">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1/9/26</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8" indent="0">
              <a:spcBef>
                <a:spcPts val="300"/>
              </a:spcBef>
              <a:buNone/>
              <a:defRPr sz="1000"/>
            </a:lvl5pPr>
          </a:lstStyle>
          <a:p>
            <a:pPr lvl="0"/>
            <a:r>
              <a:rPr lang="en-US"/>
              <a:t>Reference(s)</a:t>
            </a:r>
          </a:p>
        </p:txBody>
      </p:sp>
    </p:spTree>
    <p:extLst>
      <p:ext uri="{BB962C8B-B14F-4D97-AF65-F5344CB8AC3E}">
        <p14:creationId xmlns:p14="http://schemas.microsoft.com/office/powerpoint/2010/main" val="212198082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FFFDFE1D-1D05-8F77-26A5-4CEF90C6BA55}"/>
              </a:ext>
            </a:extLst>
          </p:cNvPr>
          <p:cNvSpPr>
            <a:spLocks noChangeArrowheads="1"/>
          </p:cNvSpPr>
          <p:nvPr userDrawn="1"/>
        </p:nvSpPr>
        <p:spPr bwMode="auto">
          <a:xfrm>
            <a:off x="1492251" y="2027238"/>
            <a:ext cx="10693400" cy="1892300"/>
          </a:xfrm>
          <a:prstGeom prst="rect">
            <a:avLst/>
          </a:prstGeom>
          <a:noFill/>
          <a:ln>
            <a:noFill/>
          </a:ln>
        </p:spPr>
        <p:txBody>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endParaRPr lang="en-US" altLang="en-US" sz="2400" dirty="0">
              <a:latin typeface="Times New Roman" charset="0"/>
            </a:endParaRPr>
          </a:p>
        </p:txBody>
      </p:sp>
      <p:sp>
        <p:nvSpPr>
          <p:cNvPr id="3" name="Rectangle 11">
            <a:extLst>
              <a:ext uri="{FF2B5EF4-FFF2-40B4-BE49-F238E27FC236}">
                <a16:creationId xmlns:a16="http://schemas.microsoft.com/office/drawing/2014/main" id="{8F667683-343E-95F4-E5AB-4139DA5BD0AC}"/>
              </a:ext>
            </a:extLst>
          </p:cNvPr>
          <p:cNvSpPr>
            <a:spLocks noChangeArrowheads="1"/>
          </p:cNvSpPr>
          <p:nvPr userDrawn="1"/>
        </p:nvSpPr>
        <p:spPr bwMode="auto">
          <a:xfrm>
            <a:off x="3653368" y="3825876"/>
            <a:ext cx="8538633" cy="1863725"/>
          </a:xfrm>
          <a:prstGeom prst="rect">
            <a:avLst/>
          </a:prstGeom>
          <a:noFill/>
          <a:ln>
            <a:noFill/>
          </a:ln>
        </p:spPr>
        <p:txBody>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endParaRPr lang="en-US" altLang="en-US" sz="2400" dirty="0">
              <a:latin typeface="Times New Roman" charset="0"/>
            </a:endParaRPr>
          </a:p>
        </p:txBody>
      </p:sp>
      <p:grpSp>
        <p:nvGrpSpPr>
          <p:cNvPr id="4" name="Group 15">
            <a:extLst>
              <a:ext uri="{FF2B5EF4-FFF2-40B4-BE49-F238E27FC236}">
                <a16:creationId xmlns:a16="http://schemas.microsoft.com/office/drawing/2014/main" id="{51DECA0C-1798-F21D-F9D8-7220CAB713DA}"/>
              </a:ext>
            </a:extLst>
          </p:cNvPr>
          <p:cNvGrpSpPr>
            <a:grpSpLocks/>
          </p:cNvGrpSpPr>
          <p:nvPr userDrawn="1"/>
        </p:nvGrpSpPr>
        <p:grpSpPr bwMode="auto">
          <a:xfrm>
            <a:off x="0" y="1676400"/>
            <a:ext cx="12192000" cy="263525"/>
            <a:chOff x="0" y="1056"/>
            <a:chExt cx="5760" cy="166"/>
          </a:xfrm>
        </p:grpSpPr>
        <p:sp>
          <p:nvSpPr>
            <p:cNvPr id="5" name="Line 13">
              <a:extLst>
                <a:ext uri="{FF2B5EF4-FFF2-40B4-BE49-F238E27FC236}">
                  <a16:creationId xmlns:a16="http://schemas.microsoft.com/office/drawing/2014/main" id="{A3422604-8D9B-40C5-6234-3B288215C52D}"/>
                </a:ext>
              </a:extLst>
            </p:cNvPr>
            <p:cNvSpPr>
              <a:spLocks noChangeShapeType="1"/>
            </p:cNvSpPr>
            <p:nvPr userDrawn="1"/>
          </p:nvSpPr>
          <p:spPr bwMode="auto">
            <a:xfrm>
              <a:off x="0" y="1056"/>
              <a:ext cx="5760" cy="0"/>
            </a:xfrm>
            <a:prstGeom prst="line">
              <a:avLst/>
            </a:prstGeom>
            <a:noFill/>
            <a:ln w="28575">
              <a:solidFill>
                <a:srgbClr val="F1E60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000"/>
            </a:p>
          </p:txBody>
        </p:sp>
        <p:sp>
          <p:nvSpPr>
            <p:cNvPr id="6" name="Rectangle 14">
              <a:extLst>
                <a:ext uri="{FF2B5EF4-FFF2-40B4-BE49-F238E27FC236}">
                  <a16:creationId xmlns:a16="http://schemas.microsoft.com/office/drawing/2014/main" id="{98DF7FFC-83A6-8F93-E62F-A8CE1CA71FE1}"/>
                </a:ext>
              </a:extLst>
            </p:cNvPr>
            <p:cNvSpPr>
              <a:spLocks noChangeArrowheads="1"/>
            </p:cNvSpPr>
            <p:nvPr userDrawn="1"/>
          </p:nvSpPr>
          <p:spPr bwMode="auto">
            <a:xfrm flipV="1">
              <a:off x="0" y="1056"/>
              <a:ext cx="5760" cy="166"/>
            </a:xfrm>
            <a:prstGeom prst="rect">
              <a:avLst/>
            </a:prstGeom>
            <a:gradFill rotWithShape="0">
              <a:gsLst>
                <a:gs pos="0">
                  <a:srgbClr val="006ACA"/>
                </a:gs>
                <a:gs pos="100000">
                  <a:srgbClr val="023784"/>
                </a:gs>
              </a:gsLst>
              <a:lin ang="0" scaled="1"/>
            </a:gradFill>
            <a:ln>
              <a:noFill/>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128"/>
                </a:defRPr>
              </a:lvl9pPr>
            </a:lstStyle>
            <a:p>
              <a:pPr algn="ctr">
                <a:defRPr/>
              </a:pPr>
              <a:endParaRPr lang="en-US" altLang="en-US" sz="2000" dirty="0"/>
            </a:p>
          </p:txBody>
        </p:sp>
      </p:grpSp>
      <p:sp>
        <p:nvSpPr>
          <p:cNvPr id="54284" name="Rectangle 12"/>
          <p:cNvSpPr>
            <a:spLocks noGrp="1" noChangeArrowheads="1"/>
          </p:cNvSpPr>
          <p:nvPr>
            <p:ph type="ctrTitle" sz="quarter"/>
          </p:nvPr>
        </p:nvSpPr>
        <p:spPr>
          <a:xfrm>
            <a:off x="1502834" y="1676400"/>
            <a:ext cx="10384367" cy="1892300"/>
          </a:xfrm>
          <a:ln>
            <a:headEnd type="none" w="sm" len="sm"/>
            <a:tailEnd type="none" w="sm" len="sm"/>
          </a:ln>
        </p:spPr>
        <p:txBody>
          <a:bodyPr lIns="91440" tIns="45720" rIns="91440" bIns="45720" anchor="ctr"/>
          <a:lstStyle>
            <a:lvl1pPr>
              <a:defRPr/>
            </a:lvl1pPr>
          </a:lstStyle>
          <a:p>
            <a:r>
              <a:rPr lang="en-US" altLang="en-US"/>
              <a:t>Click to edit Master title style</a:t>
            </a:r>
            <a:br>
              <a:rPr lang="en-US" altLang="en-US"/>
            </a:br>
            <a:endParaRPr lang="en-US" altLang="en-US"/>
          </a:p>
        </p:txBody>
      </p:sp>
    </p:spTree>
    <p:extLst>
      <p:ext uri="{BB962C8B-B14F-4D97-AF65-F5344CB8AC3E}">
        <p14:creationId xmlns:p14="http://schemas.microsoft.com/office/powerpoint/2010/main" val="8088309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A782E4-CF83-DAA9-842F-816CBA73598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B7B4D02-2B4A-94F5-9297-5F7AC4A035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AE0E312-04E1-2C46-97E5-092DD1E5ABDF}"/>
              </a:ext>
            </a:extLst>
          </p:cNvPr>
          <p:cNvSpPr>
            <a:spLocks noGrp="1" noChangeArrowheads="1"/>
          </p:cNvSpPr>
          <p:nvPr>
            <p:ph type="sldNum" sz="quarter" idx="12"/>
          </p:nvPr>
        </p:nvSpPr>
        <p:spPr>
          <a:ln/>
        </p:spPr>
        <p:txBody>
          <a:bodyPr/>
          <a:lstStyle>
            <a:lvl1pPr>
              <a:defRPr/>
            </a:lvl1pPr>
          </a:lstStyle>
          <a:p>
            <a:pPr>
              <a:defRPr/>
            </a:pPr>
            <a:fld id="{D7E2FF3C-1040-1D4F-89FB-DB555BFF57F9}" type="slidenum">
              <a:rPr lang="en-US" altLang="en-US"/>
              <a:pPr>
                <a:defRPr/>
              </a:pPr>
              <a:t>‹#›</a:t>
            </a:fld>
            <a:endParaRPr lang="en-US" altLang="en-US" dirty="0"/>
          </a:p>
        </p:txBody>
      </p:sp>
    </p:spTree>
    <p:extLst>
      <p:ext uri="{BB962C8B-B14F-4D97-AF65-F5344CB8AC3E}">
        <p14:creationId xmlns:p14="http://schemas.microsoft.com/office/powerpoint/2010/main" val="2713662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804EE7-7880-7AFD-C0B8-CA5E338B2C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0E1DB7-F6D2-CA06-FD28-92DE32DA35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D7AD338-413D-968F-6EF9-2B66269D0576}"/>
              </a:ext>
            </a:extLst>
          </p:cNvPr>
          <p:cNvSpPr>
            <a:spLocks noGrp="1" noChangeArrowheads="1"/>
          </p:cNvSpPr>
          <p:nvPr>
            <p:ph type="sldNum" sz="quarter" idx="12"/>
          </p:nvPr>
        </p:nvSpPr>
        <p:spPr>
          <a:ln/>
        </p:spPr>
        <p:txBody>
          <a:bodyPr/>
          <a:lstStyle>
            <a:lvl1pPr>
              <a:defRPr/>
            </a:lvl1pPr>
          </a:lstStyle>
          <a:p>
            <a:pPr>
              <a:defRPr/>
            </a:pPr>
            <a:fld id="{4D00EA82-0E18-4649-8648-F541781D99DA}" type="slidenum">
              <a:rPr lang="en-US" altLang="en-US"/>
              <a:pPr>
                <a:defRPr/>
              </a:pPr>
              <a:t>‹#›</a:t>
            </a:fld>
            <a:endParaRPr lang="en-US" altLang="en-US" dirty="0"/>
          </a:p>
        </p:txBody>
      </p:sp>
    </p:spTree>
    <p:extLst>
      <p:ext uri="{BB962C8B-B14F-4D97-AF65-F5344CB8AC3E}">
        <p14:creationId xmlns:p14="http://schemas.microsoft.com/office/powerpoint/2010/main" val="35849294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7017" y="1677988"/>
            <a:ext cx="4834467"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4" y="1677988"/>
            <a:ext cx="4834467"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D85340-9FB8-0A34-644F-BA4A31F107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72961D7-C913-69DF-16EA-82CEA118E7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81D7009-5A42-36FF-4855-44136A241774}"/>
              </a:ext>
            </a:extLst>
          </p:cNvPr>
          <p:cNvSpPr>
            <a:spLocks noGrp="1" noChangeArrowheads="1"/>
          </p:cNvSpPr>
          <p:nvPr>
            <p:ph type="sldNum" sz="quarter" idx="12"/>
          </p:nvPr>
        </p:nvSpPr>
        <p:spPr>
          <a:ln/>
        </p:spPr>
        <p:txBody>
          <a:bodyPr/>
          <a:lstStyle>
            <a:lvl1pPr>
              <a:defRPr/>
            </a:lvl1pPr>
          </a:lstStyle>
          <a:p>
            <a:pPr>
              <a:defRPr/>
            </a:pPr>
            <a:fld id="{26377882-4FD1-914F-B493-582CA392F9C0}" type="slidenum">
              <a:rPr lang="en-US" altLang="en-US"/>
              <a:pPr>
                <a:defRPr/>
              </a:pPr>
              <a:t>‹#›</a:t>
            </a:fld>
            <a:endParaRPr lang="en-US" altLang="en-US" dirty="0"/>
          </a:p>
        </p:txBody>
      </p:sp>
    </p:spTree>
    <p:extLst>
      <p:ext uri="{BB962C8B-B14F-4D97-AF65-F5344CB8AC3E}">
        <p14:creationId xmlns:p14="http://schemas.microsoft.com/office/powerpoint/2010/main" val="7168952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5DACE8D-B497-D51A-9C21-3D51E745C2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0690909-9822-7270-FE77-A4E5606534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05D162C-7382-C524-0F01-262E4685FEBD}"/>
              </a:ext>
            </a:extLst>
          </p:cNvPr>
          <p:cNvSpPr>
            <a:spLocks noGrp="1" noChangeArrowheads="1"/>
          </p:cNvSpPr>
          <p:nvPr>
            <p:ph type="sldNum" sz="quarter" idx="12"/>
          </p:nvPr>
        </p:nvSpPr>
        <p:spPr>
          <a:ln/>
        </p:spPr>
        <p:txBody>
          <a:bodyPr/>
          <a:lstStyle>
            <a:lvl1pPr>
              <a:defRPr/>
            </a:lvl1pPr>
          </a:lstStyle>
          <a:p>
            <a:pPr>
              <a:defRPr/>
            </a:pPr>
            <a:fld id="{695D68A0-E1E6-E44F-A9CF-3976CA834655}" type="slidenum">
              <a:rPr lang="en-US" altLang="en-US"/>
              <a:pPr>
                <a:defRPr/>
              </a:pPr>
              <a:t>‹#›</a:t>
            </a:fld>
            <a:endParaRPr lang="en-US" altLang="en-US" dirty="0"/>
          </a:p>
        </p:txBody>
      </p:sp>
    </p:spTree>
    <p:extLst>
      <p:ext uri="{BB962C8B-B14F-4D97-AF65-F5344CB8AC3E}">
        <p14:creationId xmlns:p14="http://schemas.microsoft.com/office/powerpoint/2010/main" val="10658470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84F8D2-D09A-E407-DB54-55D4AD344D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9AC5A3A-4851-1C74-3997-90A8013FEC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0A65698-4471-0D5B-E83E-DF7DFEB80906}"/>
              </a:ext>
            </a:extLst>
          </p:cNvPr>
          <p:cNvSpPr>
            <a:spLocks noGrp="1" noChangeArrowheads="1"/>
          </p:cNvSpPr>
          <p:nvPr>
            <p:ph type="sldNum" sz="quarter" idx="12"/>
          </p:nvPr>
        </p:nvSpPr>
        <p:spPr>
          <a:ln/>
        </p:spPr>
        <p:txBody>
          <a:bodyPr/>
          <a:lstStyle>
            <a:lvl1pPr>
              <a:defRPr/>
            </a:lvl1pPr>
          </a:lstStyle>
          <a:p>
            <a:pPr>
              <a:defRPr/>
            </a:pPr>
            <a:fld id="{05283706-2724-CE4D-9226-288A5152D324}" type="slidenum">
              <a:rPr lang="en-US" altLang="en-US"/>
              <a:pPr>
                <a:defRPr/>
              </a:pPr>
              <a:t>‹#›</a:t>
            </a:fld>
            <a:endParaRPr lang="en-US" altLang="en-US" dirty="0"/>
          </a:p>
        </p:txBody>
      </p:sp>
    </p:spTree>
    <p:extLst>
      <p:ext uri="{BB962C8B-B14F-4D97-AF65-F5344CB8AC3E}">
        <p14:creationId xmlns:p14="http://schemas.microsoft.com/office/powerpoint/2010/main" val="35649740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439546-3641-02D9-B132-BFD13ABCEC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83C8FF4-3F1C-5623-93F3-F8E553CE4A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FC39163B-5FD4-028A-8995-38F50D2491F3}"/>
              </a:ext>
            </a:extLst>
          </p:cNvPr>
          <p:cNvSpPr>
            <a:spLocks noGrp="1" noChangeArrowheads="1"/>
          </p:cNvSpPr>
          <p:nvPr>
            <p:ph type="sldNum" sz="quarter" idx="12"/>
          </p:nvPr>
        </p:nvSpPr>
        <p:spPr>
          <a:ln/>
        </p:spPr>
        <p:txBody>
          <a:bodyPr/>
          <a:lstStyle>
            <a:lvl1pPr>
              <a:defRPr/>
            </a:lvl1pPr>
          </a:lstStyle>
          <a:p>
            <a:pPr>
              <a:defRPr/>
            </a:pPr>
            <a:fld id="{7A43F50A-D76A-974D-8078-3F6ACADF2FE1}" type="slidenum">
              <a:rPr lang="en-US" altLang="en-US"/>
              <a:pPr>
                <a:defRPr/>
              </a:pPr>
              <a:t>‹#›</a:t>
            </a:fld>
            <a:endParaRPr lang="en-US" altLang="en-US" dirty="0"/>
          </a:p>
        </p:txBody>
      </p:sp>
    </p:spTree>
    <p:extLst>
      <p:ext uri="{BB962C8B-B14F-4D97-AF65-F5344CB8AC3E}">
        <p14:creationId xmlns:p14="http://schemas.microsoft.com/office/powerpoint/2010/main" val="28980282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54DF897-6226-AD57-980E-5C939D92FD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257ED7B-D1F8-560D-7EEB-C646F559A1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79EAAFF-1430-ECA9-2982-C0AC63C89347}"/>
              </a:ext>
            </a:extLst>
          </p:cNvPr>
          <p:cNvSpPr>
            <a:spLocks noGrp="1" noChangeArrowheads="1"/>
          </p:cNvSpPr>
          <p:nvPr>
            <p:ph type="sldNum" sz="quarter" idx="12"/>
          </p:nvPr>
        </p:nvSpPr>
        <p:spPr>
          <a:ln/>
        </p:spPr>
        <p:txBody>
          <a:bodyPr/>
          <a:lstStyle>
            <a:lvl1pPr>
              <a:defRPr/>
            </a:lvl1pPr>
          </a:lstStyle>
          <a:p>
            <a:pPr>
              <a:defRPr/>
            </a:pPr>
            <a:fld id="{A993C0D9-9569-BF4C-8C37-2D8C7CB5E99A}" type="slidenum">
              <a:rPr lang="en-US" altLang="en-US"/>
              <a:pPr>
                <a:defRPr/>
              </a:pPr>
              <a:t>‹#›</a:t>
            </a:fld>
            <a:endParaRPr lang="en-US" altLang="en-US" dirty="0"/>
          </a:p>
        </p:txBody>
      </p:sp>
    </p:spTree>
    <p:extLst>
      <p:ext uri="{BB962C8B-B14F-4D97-AF65-F5344CB8AC3E}">
        <p14:creationId xmlns:p14="http://schemas.microsoft.com/office/powerpoint/2010/main" val="1213775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2AC37C-11D4-CF5E-A657-D70E6629CB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D667F35-8FF0-4DC3-4EBF-3467A08EB5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8840418-E8E2-5AF6-0A88-C047A0B3979F}"/>
              </a:ext>
            </a:extLst>
          </p:cNvPr>
          <p:cNvSpPr>
            <a:spLocks noGrp="1" noChangeArrowheads="1"/>
          </p:cNvSpPr>
          <p:nvPr>
            <p:ph type="sldNum" sz="quarter" idx="12"/>
          </p:nvPr>
        </p:nvSpPr>
        <p:spPr>
          <a:ln/>
        </p:spPr>
        <p:txBody>
          <a:bodyPr/>
          <a:lstStyle>
            <a:lvl1pPr>
              <a:defRPr/>
            </a:lvl1pPr>
          </a:lstStyle>
          <a:p>
            <a:pPr>
              <a:defRPr/>
            </a:pPr>
            <a:fld id="{84303907-622F-BD4A-AA82-36CEDA07D805}" type="slidenum">
              <a:rPr lang="en-US" altLang="en-US"/>
              <a:pPr>
                <a:defRPr/>
              </a:pPr>
              <a:t>‹#›</a:t>
            </a:fld>
            <a:endParaRPr lang="en-US" altLang="en-US" dirty="0"/>
          </a:p>
        </p:txBody>
      </p:sp>
    </p:spTree>
    <p:extLst>
      <p:ext uri="{BB962C8B-B14F-4D97-AF65-F5344CB8AC3E}">
        <p14:creationId xmlns:p14="http://schemas.microsoft.com/office/powerpoint/2010/main" val="20463723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48EBAE-10A6-5D05-6EB2-92C2F36C69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BE7BB3-0616-F993-5EA1-79A373B13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EF1101C-E84E-743F-6782-B9BC05B1F1F1}"/>
              </a:ext>
            </a:extLst>
          </p:cNvPr>
          <p:cNvSpPr>
            <a:spLocks noGrp="1" noChangeArrowheads="1"/>
          </p:cNvSpPr>
          <p:nvPr>
            <p:ph type="sldNum" sz="quarter" idx="12"/>
          </p:nvPr>
        </p:nvSpPr>
        <p:spPr>
          <a:ln/>
        </p:spPr>
        <p:txBody>
          <a:bodyPr/>
          <a:lstStyle>
            <a:lvl1pPr>
              <a:defRPr/>
            </a:lvl1pPr>
          </a:lstStyle>
          <a:p>
            <a:pPr>
              <a:defRPr/>
            </a:pPr>
            <a:fld id="{AAD7DACB-1EB6-CD4E-8275-EE01BBFED98D}" type="slidenum">
              <a:rPr lang="en-US" altLang="en-US"/>
              <a:pPr>
                <a:defRPr/>
              </a:pPr>
              <a:t>‹#›</a:t>
            </a:fld>
            <a:endParaRPr lang="en-US" altLang="en-US" dirty="0"/>
          </a:p>
        </p:txBody>
      </p:sp>
    </p:spTree>
    <p:extLst>
      <p:ext uri="{BB962C8B-B14F-4D97-AF65-F5344CB8AC3E}">
        <p14:creationId xmlns:p14="http://schemas.microsoft.com/office/powerpoint/2010/main" val="3006315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1" y="60326"/>
            <a:ext cx="2781300" cy="5730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567" y="60326"/>
            <a:ext cx="8144933" cy="5730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0C3ECE4-4C7F-5019-7EFF-50242E9F1C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BECA1-1158-7DAA-71A5-58DDBC814A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5F1E52-13AF-265C-CF89-F59BCC23299C}"/>
              </a:ext>
            </a:extLst>
          </p:cNvPr>
          <p:cNvSpPr>
            <a:spLocks noGrp="1" noChangeArrowheads="1"/>
          </p:cNvSpPr>
          <p:nvPr>
            <p:ph type="sldNum" sz="quarter" idx="12"/>
          </p:nvPr>
        </p:nvSpPr>
        <p:spPr>
          <a:ln/>
        </p:spPr>
        <p:txBody>
          <a:bodyPr/>
          <a:lstStyle>
            <a:lvl1pPr>
              <a:defRPr/>
            </a:lvl1pPr>
          </a:lstStyle>
          <a:p>
            <a:pPr>
              <a:defRPr/>
            </a:pPr>
            <a:fld id="{1CE1ECB4-2B3A-E54D-B2B4-E8F568113813}" type="slidenum">
              <a:rPr lang="en-US" altLang="en-US"/>
              <a:pPr>
                <a:defRPr/>
              </a:pPr>
              <a:t>‹#›</a:t>
            </a:fld>
            <a:endParaRPr lang="en-US" altLang="en-US" dirty="0"/>
          </a:p>
        </p:txBody>
      </p:sp>
    </p:spTree>
    <p:extLst>
      <p:ext uri="{BB962C8B-B14F-4D97-AF65-F5344CB8AC3E}">
        <p14:creationId xmlns:p14="http://schemas.microsoft.com/office/powerpoint/2010/main" val="20726669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2568" y="60325"/>
            <a:ext cx="11129433" cy="1219200"/>
          </a:xfrm>
        </p:spPr>
        <p:txBody>
          <a:bodyPr/>
          <a:lstStyle/>
          <a:p>
            <a:r>
              <a:rPr lang="en-US"/>
              <a:t>Click to edit Master title style</a:t>
            </a:r>
          </a:p>
        </p:txBody>
      </p:sp>
      <p:sp>
        <p:nvSpPr>
          <p:cNvPr id="3" name="Text Placeholder 2"/>
          <p:cNvSpPr>
            <a:spLocks noGrp="1"/>
          </p:cNvSpPr>
          <p:nvPr>
            <p:ph type="body" sz="half" idx="1"/>
          </p:nvPr>
        </p:nvSpPr>
        <p:spPr>
          <a:xfrm>
            <a:off x="1107017" y="1677988"/>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4" y="1677988"/>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C82A7C-962C-DC7C-C411-BFD012C970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6D5944-83D2-CE63-96ED-45B597F534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66469FD-9188-8DE8-0A83-BED04B0F3861}"/>
              </a:ext>
            </a:extLst>
          </p:cNvPr>
          <p:cNvSpPr>
            <a:spLocks noGrp="1" noChangeArrowheads="1"/>
          </p:cNvSpPr>
          <p:nvPr>
            <p:ph type="sldNum" sz="quarter" idx="12"/>
          </p:nvPr>
        </p:nvSpPr>
        <p:spPr>
          <a:ln/>
        </p:spPr>
        <p:txBody>
          <a:bodyPr/>
          <a:lstStyle>
            <a:lvl1pPr>
              <a:defRPr/>
            </a:lvl1pPr>
          </a:lstStyle>
          <a:p>
            <a:pPr>
              <a:defRPr/>
            </a:pPr>
            <a:fld id="{1E821A4F-C56A-1E45-A740-43469AB7CA07}" type="slidenum">
              <a:rPr lang="en-US" altLang="en-US"/>
              <a:pPr>
                <a:defRPr/>
              </a:pPr>
              <a:t>‹#›</a:t>
            </a:fld>
            <a:endParaRPr lang="en-US" altLang="en-US" dirty="0"/>
          </a:p>
        </p:txBody>
      </p:sp>
    </p:spTree>
    <p:extLst>
      <p:ext uri="{BB962C8B-B14F-4D97-AF65-F5344CB8AC3E}">
        <p14:creationId xmlns:p14="http://schemas.microsoft.com/office/powerpoint/2010/main" val="2472043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2568" y="60325"/>
            <a:ext cx="11129433" cy="1219200"/>
          </a:xfrm>
        </p:spPr>
        <p:txBody>
          <a:bodyPr/>
          <a:lstStyle/>
          <a:p>
            <a:r>
              <a:rPr lang="en-US"/>
              <a:t>Click to edit Master title style</a:t>
            </a:r>
          </a:p>
        </p:txBody>
      </p:sp>
      <p:sp>
        <p:nvSpPr>
          <p:cNvPr id="3" name="Table Placeholder 2"/>
          <p:cNvSpPr>
            <a:spLocks noGrp="1"/>
          </p:cNvSpPr>
          <p:nvPr>
            <p:ph type="tbl" idx="1"/>
          </p:nvPr>
        </p:nvSpPr>
        <p:spPr>
          <a:xfrm>
            <a:off x="1107018" y="1677988"/>
            <a:ext cx="9872133" cy="4113212"/>
          </a:xfrm>
        </p:spPr>
        <p:txBody>
          <a:bodyPr/>
          <a:lstStyle/>
          <a:p>
            <a:pPr lvl="0"/>
            <a:endParaRPr lang="en-US" noProof="0" dirty="0"/>
          </a:p>
        </p:txBody>
      </p:sp>
      <p:sp>
        <p:nvSpPr>
          <p:cNvPr id="4" name="Rectangle 4">
            <a:extLst>
              <a:ext uri="{FF2B5EF4-FFF2-40B4-BE49-F238E27FC236}">
                <a16:creationId xmlns:a16="http://schemas.microsoft.com/office/drawing/2014/main" id="{1A1A208D-70A6-7C9C-F1C9-1E66BF0A8E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BB0A9BA-0A9E-0E73-EBF8-7144BF27DD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56A57FD-EB7A-BFEE-8821-A38D9D029361}"/>
              </a:ext>
            </a:extLst>
          </p:cNvPr>
          <p:cNvSpPr>
            <a:spLocks noGrp="1" noChangeArrowheads="1"/>
          </p:cNvSpPr>
          <p:nvPr>
            <p:ph type="sldNum" sz="quarter" idx="12"/>
          </p:nvPr>
        </p:nvSpPr>
        <p:spPr>
          <a:ln/>
        </p:spPr>
        <p:txBody>
          <a:bodyPr/>
          <a:lstStyle>
            <a:lvl1pPr>
              <a:defRPr/>
            </a:lvl1pPr>
          </a:lstStyle>
          <a:p>
            <a:pPr>
              <a:defRPr/>
            </a:pPr>
            <a:fld id="{BECCFCDB-3D0A-2D43-AE5A-B063449D1104}" type="slidenum">
              <a:rPr lang="en-US" altLang="en-US"/>
              <a:pPr>
                <a:defRPr/>
              </a:pPr>
              <a:t>‹#›</a:t>
            </a:fld>
            <a:endParaRPr lang="en-US" altLang="en-US" dirty="0"/>
          </a:p>
        </p:txBody>
      </p:sp>
    </p:spTree>
    <p:extLst>
      <p:ext uri="{BB962C8B-B14F-4D97-AF65-F5344CB8AC3E}">
        <p14:creationId xmlns:p14="http://schemas.microsoft.com/office/powerpoint/2010/main" val="5410970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2568" y="60325"/>
            <a:ext cx="11129433" cy="1219200"/>
          </a:xfrm>
        </p:spPr>
        <p:txBody>
          <a:bodyPr/>
          <a:lstStyle/>
          <a:p>
            <a:r>
              <a:rPr lang="en-US"/>
              <a:t>Click to edit Master title style</a:t>
            </a:r>
          </a:p>
        </p:txBody>
      </p:sp>
      <p:sp>
        <p:nvSpPr>
          <p:cNvPr id="3" name="Content Placeholder 2"/>
          <p:cNvSpPr>
            <a:spLocks noGrp="1"/>
          </p:cNvSpPr>
          <p:nvPr>
            <p:ph sz="half" idx="1"/>
          </p:nvPr>
        </p:nvSpPr>
        <p:spPr>
          <a:xfrm>
            <a:off x="1107017" y="1677988"/>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4684" y="1677988"/>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22BF900-9DFC-A1EC-98C7-C5CB370C79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5FAF5D3-B8AD-9ECE-8896-BAA427C645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AC27F0B-0280-6793-09DC-7F0E0BD2A7F3}"/>
              </a:ext>
            </a:extLst>
          </p:cNvPr>
          <p:cNvSpPr>
            <a:spLocks noGrp="1" noChangeArrowheads="1"/>
          </p:cNvSpPr>
          <p:nvPr>
            <p:ph type="sldNum" sz="quarter" idx="12"/>
          </p:nvPr>
        </p:nvSpPr>
        <p:spPr>
          <a:ln/>
        </p:spPr>
        <p:txBody>
          <a:bodyPr/>
          <a:lstStyle>
            <a:lvl1pPr>
              <a:defRPr/>
            </a:lvl1pPr>
          </a:lstStyle>
          <a:p>
            <a:pPr>
              <a:defRPr/>
            </a:pPr>
            <a:fld id="{A1B53200-0522-F945-908D-65E28CD2BFC8}" type="slidenum">
              <a:rPr lang="en-US" altLang="en-US"/>
              <a:pPr>
                <a:defRPr/>
              </a:pPr>
              <a:t>‹#›</a:t>
            </a:fld>
            <a:endParaRPr lang="en-US" altLang="en-US" dirty="0"/>
          </a:p>
        </p:txBody>
      </p:sp>
    </p:spTree>
    <p:extLst>
      <p:ext uri="{BB962C8B-B14F-4D97-AF65-F5344CB8AC3E}">
        <p14:creationId xmlns:p14="http://schemas.microsoft.com/office/powerpoint/2010/main" val="996742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2568" y="60325"/>
            <a:ext cx="11129433" cy="1219200"/>
          </a:xfrm>
        </p:spPr>
        <p:txBody>
          <a:bodyPr/>
          <a:lstStyle/>
          <a:p>
            <a:r>
              <a:rPr lang="en-US"/>
              <a:t>Click to edit Master title style</a:t>
            </a:r>
          </a:p>
        </p:txBody>
      </p:sp>
      <p:sp>
        <p:nvSpPr>
          <p:cNvPr id="3" name="Text Placeholder 2"/>
          <p:cNvSpPr>
            <a:spLocks noGrp="1"/>
          </p:cNvSpPr>
          <p:nvPr>
            <p:ph type="body" sz="half" idx="1"/>
          </p:nvPr>
        </p:nvSpPr>
        <p:spPr>
          <a:xfrm>
            <a:off x="1107017" y="1677988"/>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44684" y="1677988"/>
            <a:ext cx="4834467"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44684" y="3810000"/>
            <a:ext cx="48344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1E0FE9-C1F5-DE26-0FA5-78C043F53D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C8753FD-FEA9-06CB-9310-0AD5FA2718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1ACAC7E-1B3D-03DC-6DBB-66F15F9C7223}"/>
              </a:ext>
            </a:extLst>
          </p:cNvPr>
          <p:cNvSpPr>
            <a:spLocks noGrp="1" noChangeArrowheads="1"/>
          </p:cNvSpPr>
          <p:nvPr>
            <p:ph type="sldNum" sz="quarter" idx="12"/>
          </p:nvPr>
        </p:nvSpPr>
        <p:spPr>
          <a:ln/>
        </p:spPr>
        <p:txBody>
          <a:bodyPr/>
          <a:lstStyle>
            <a:lvl1pPr>
              <a:defRPr/>
            </a:lvl1pPr>
          </a:lstStyle>
          <a:p>
            <a:pPr>
              <a:defRPr/>
            </a:pPr>
            <a:fld id="{C7BA0EF1-36E7-7441-A259-3009E4729FA3}" type="slidenum">
              <a:rPr lang="en-US" altLang="en-US"/>
              <a:pPr>
                <a:defRPr/>
              </a:pPr>
              <a:t>‹#›</a:t>
            </a:fld>
            <a:endParaRPr lang="en-US" altLang="en-US" dirty="0"/>
          </a:p>
        </p:txBody>
      </p:sp>
    </p:spTree>
    <p:extLst>
      <p:ext uri="{BB962C8B-B14F-4D97-AF65-F5344CB8AC3E}">
        <p14:creationId xmlns:p14="http://schemas.microsoft.com/office/powerpoint/2010/main" val="705280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C0D21C98-0013-25B9-6BAA-9BFD50FE0254}"/>
              </a:ext>
            </a:extLst>
          </p:cNvPr>
          <p:cNvSpPr>
            <a:spLocks noChangeArrowheads="1"/>
          </p:cNvSpPr>
          <p:nvPr userDrawn="1"/>
        </p:nvSpPr>
        <p:spPr bwMode="auto">
          <a:xfrm>
            <a:off x="1492251" y="2027238"/>
            <a:ext cx="10693400" cy="1892300"/>
          </a:xfrm>
          <a:prstGeom prst="rect">
            <a:avLst/>
          </a:prstGeom>
          <a:noFill/>
          <a:ln>
            <a:noFill/>
          </a:ln>
        </p:spPr>
        <p:txBody>
          <a:bodyPr lIns="91430" tIns="45715" rIns="91430" bIns="45715"/>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2400" dirty="0">
              <a:latin typeface="Times New Roman" panose="02020603050405020304" pitchFamily="18" charset="0"/>
            </a:endParaRPr>
          </a:p>
        </p:txBody>
      </p:sp>
      <p:sp>
        <p:nvSpPr>
          <p:cNvPr id="3" name="Rectangle 11">
            <a:extLst>
              <a:ext uri="{FF2B5EF4-FFF2-40B4-BE49-F238E27FC236}">
                <a16:creationId xmlns:a16="http://schemas.microsoft.com/office/drawing/2014/main" id="{59D2AFC6-4A79-BB15-7024-67944A09DA3B}"/>
              </a:ext>
            </a:extLst>
          </p:cNvPr>
          <p:cNvSpPr>
            <a:spLocks noChangeArrowheads="1"/>
          </p:cNvSpPr>
          <p:nvPr userDrawn="1"/>
        </p:nvSpPr>
        <p:spPr bwMode="auto">
          <a:xfrm>
            <a:off x="3653368" y="3825876"/>
            <a:ext cx="8538633" cy="1863725"/>
          </a:xfrm>
          <a:prstGeom prst="rect">
            <a:avLst/>
          </a:prstGeom>
          <a:noFill/>
          <a:ln>
            <a:noFill/>
          </a:ln>
        </p:spPr>
        <p:txBody>
          <a:bodyPr lIns="91430" tIns="45715" rIns="91430" bIns="45715"/>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2400" dirty="0">
              <a:latin typeface="Times New Roman" panose="02020603050405020304" pitchFamily="18" charset="0"/>
            </a:endParaRPr>
          </a:p>
        </p:txBody>
      </p:sp>
      <p:grpSp>
        <p:nvGrpSpPr>
          <p:cNvPr id="4" name="Group 15">
            <a:extLst>
              <a:ext uri="{FF2B5EF4-FFF2-40B4-BE49-F238E27FC236}">
                <a16:creationId xmlns:a16="http://schemas.microsoft.com/office/drawing/2014/main" id="{3B7E6226-AFD4-EB1B-1008-25A6082AF8FA}"/>
              </a:ext>
            </a:extLst>
          </p:cNvPr>
          <p:cNvGrpSpPr>
            <a:grpSpLocks/>
          </p:cNvGrpSpPr>
          <p:nvPr userDrawn="1"/>
        </p:nvGrpSpPr>
        <p:grpSpPr bwMode="auto">
          <a:xfrm>
            <a:off x="0" y="1676400"/>
            <a:ext cx="12192000" cy="263525"/>
            <a:chOff x="0" y="1056"/>
            <a:chExt cx="5760" cy="166"/>
          </a:xfrm>
        </p:grpSpPr>
        <p:sp>
          <p:nvSpPr>
            <p:cNvPr id="5" name="Line 13">
              <a:extLst>
                <a:ext uri="{FF2B5EF4-FFF2-40B4-BE49-F238E27FC236}">
                  <a16:creationId xmlns:a16="http://schemas.microsoft.com/office/drawing/2014/main" id="{960D540D-0A1C-74AA-5934-829F711BC371}"/>
                </a:ext>
              </a:extLst>
            </p:cNvPr>
            <p:cNvSpPr>
              <a:spLocks noChangeShapeType="1"/>
            </p:cNvSpPr>
            <p:nvPr userDrawn="1"/>
          </p:nvSpPr>
          <p:spPr bwMode="auto">
            <a:xfrm>
              <a:off x="0" y="1056"/>
              <a:ext cx="5760" cy="0"/>
            </a:xfrm>
            <a:prstGeom prst="line">
              <a:avLst/>
            </a:prstGeom>
            <a:noFill/>
            <a:ln w="28575">
              <a:solidFill>
                <a:srgbClr val="F1E60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000"/>
            </a:p>
          </p:txBody>
        </p:sp>
        <p:sp>
          <p:nvSpPr>
            <p:cNvPr id="6" name="Rectangle 14">
              <a:extLst>
                <a:ext uri="{FF2B5EF4-FFF2-40B4-BE49-F238E27FC236}">
                  <a16:creationId xmlns:a16="http://schemas.microsoft.com/office/drawing/2014/main" id="{0BAD0265-3426-8C24-AD9B-B6ADFB1CA016}"/>
                </a:ext>
              </a:extLst>
            </p:cNvPr>
            <p:cNvSpPr>
              <a:spLocks noChangeArrowheads="1"/>
            </p:cNvSpPr>
            <p:nvPr userDrawn="1"/>
          </p:nvSpPr>
          <p:spPr bwMode="auto">
            <a:xfrm flipV="1">
              <a:off x="0" y="1056"/>
              <a:ext cx="5760" cy="166"/>
            </a:xfrm>
            <a:prstGeom prst="rect">
              <a:avLst/>
            </a:prstGeom>
            <a:gradFill rotWithShape="0">
              <a:gsLst>
                <a:gs pos="0">
                  <a:srgbClr val="006ACA"/>
                </a:gs>
                <a:gs pos="100000">
                  <a:srgbClr val="023784"/>
                </a:gs>
              </a:gsLst>
              <a:lin ang="0" scaled="1"/>
            </a:gradFill>
            <a:ln>
              <a:noFill/>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sz="2000" dirty="0"/>
            </a:p>
          </p:txBody>
        </p:sp>
      </p:grpSp>
      <p:sp>
        <p:nvSpPr>
          <p:cNvPr id="54284" name="Rectangle 12"/>
          <p:cNvSpPr>
            <a:spLocks noGrp="1" noChangeArrowheads="1"/>
          </p:cNvSpPr>
          <p:nvPr>
            <p:ph type="ctrTitle" sz="quarter"/>
          </p:nvPr>
        </p:nvSpPr>
        <p:spPr>
          <a:xfrm>
            <a:off x="1502835" y="1676400"/>
            <a:ext cx="10384367" cy="1892300"/>
          </a:xfrm>
          <a:ln>
            <a:headEnd type="none" w="sm" len="sm"/>
            <a:tailEnd type="none" w="sm" len="sm"/>
          </a:ln>
        </p:spPr>
        <p:txBody>
          <a:bodyPr lIns="91430" tIns="45715" rIns="91430" bIns="45715" anchor="ctr"/>
          <a:lstStyle>
            <a:lvl1pPr>
              <a:defRPr/>
            </a:lvl1pPr>
          </a:lstStyle>
          <a:p>
            <a:r>
              <a:rPr lang="en-US" altLang="en-US"/>
              <a:t>Click to edit Master title style</a:t>
            </a:r>
            <a:br>
              <a:rPr lang="en-US" altLang="en-US"/>
            </a:br>
            <a:endParaRPr lang="en-US" altLang="en-US"/>
          </a:p>
        </p:txBody>
      </p:sp>
    </p:spTree>
    <p:extLst>
      <p:ext uri="{BB962C8B-B14F-4D97-AF65-F5344CB8AC3E}">
        <p14:creationId xmlns:p14="http://schemas.microsoft.com/office/powerpoint/2010/main" val="27143854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562FE-070D-AB94-2ACA-55AFB8CD50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C1765D-2808-187F-2ADB-69A16D9B29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18278E3-DE8B-4974-DDA6-4892687A961D}"/>
              </a:ext>
            </a:extLst>
          </p:cNvPr>
          <p:cNvSpPr>
            <a:spLocks noGrp="1" noChangeArrowheads="1"/>
          </p:cNvSpPr>
          <p:nvPr>
            <p:ph type="sldNum" sz="quarter" idx="12"/>
          </p:nvPr>
        </p:nvSpPr>
        <p:spPr>
          <a:ln/>
        </p:spPr>
        <p:txBody>
          <a:bodyPr/>
          <a:lstStyle>
            <a:lvl1pPr>
              <a:defRPr/>
            </a:lvl1pPr>
          </a:lstStyle>
          <a:p>
            <a:pPr>
              <a:defRPr/>
            </a:pPr>
            <a:fld id="{8F2A804A-FA41-724A-B6D7-815C66C307DA}" type="slidenum">
              <a:rPr lang="en-US" altLang="en-US"/>
              <a:pPr>
                <a:defRPr/>
              </a:pPr>
              <a:t>‹#›</a:t>
            </a:fld>
            <a:endParaRPr lang="en-US" altLang="en-US" dirty="0"/>
          </a:p>
        </p:txBody>
      </p:sp>
    </p:spTree>
    <p:extLst>
      <p:ext uri="{BB962C8B-B14F-4D97-AF65-F5344CB8AC3E}">
        <p14:creationId xmlns:p14="http://schemas.microsoft.com/office/powerpoint/2010/main" val="11661897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342F1A-46D4-6615-2871-E69BC5C6E8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CACBCAA-F8F6-8A65-BAD2-059C735674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6B17D8D-30B4-1C7D-A691-EFB51886CD98}"/>
              </a:ext>
            </a:extLst>
          </p:cNvPr>
          <p:cNvSpPr>
            <a:spLocks noGrp="1" noChangeArrowheads="1"/>
          </p:cNvSpPr>
          <p:nvPr>
            <p:ph type="sldNum" sz="quarter" idx="12"/>
          </p:nvPr>
        </p:nvSpPr>
        <p:spPr>
          <a:ln/>
        </p:spPr>
        <p:txBody>
          <a:bodyPr/>
          <a:lstStyle>
            <a:lvl1pPr>
              <a:defRPr/>
            </a:lvl1pPr>
          </a:lstStyle>
          <a:p>
            <a:pPr>
              <a:defRPr/>
            </a:pPr>
            <a:fld id="{6ED87586-086A-0B48-A380-E780EA75F5E6}" type="slidenum">
              <a:rPr lang="en-US" altLang="en-US"/>
              <a:pPr>
                <a:defRPr/>
              </a:pPr>
              <a:t>‹#›</a:t>
            </a:fld>
            <a:endParaRPr lang="en-US" altLang="en-US" dirty="0"/>
          </a:p>
        </p:txBody>
      </p:sp>
    </p:spTree>
    <p:extLst>
      <p:ext uri="{BB962C8B-B14F-4D97-AF65-F5344CB8AC3E}">
        <p14:creationId xmlns:p14="http://schemas.microsoft.com/office/powerpoint/2010/main" val="1902922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7017" y="1677989"/>
            <a:ext cx="4834467"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4" y="1677989"/>
            <a:ext cx="4834467"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3F1EFD-F445-36C2-1717-76EC275B9F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14399CE-C120-8B1F-3A4F-59D65B4451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C493F9A-4732-1796-2FB9-3AAF6FBEE440}"/>
              </a:ext>
            </a:extLst>
          </p:cNvPr>
          <p:cNvSpPr>
            <a:spLocks noGrp="1" noChangeArrowheads="1"/>
          </p:cNvSpPr>
          <p:nvPr>
            <p:ph type="sldNum" sz="quarter" idx="12"/>
          </p:nvPr>
        </p:nvSpPr>
        <p:spPr>
          <a:ln/>
        </p:spPr>
        <p:txBody>
          <a:bodyPr/>
          <a:lstStyle>
            <a:lvl1pPr>
              <a:defRPr/>
            </a:lvl1pPr>
          </a:lstStyle>
          <a:p>
            <a:pPr>
              <a:defRPr/>
            </a:pPr>
            <a:fld id="{448D268B-B74E-574F-BD06-E0815B21A7AF}" type="slidenum">
              <a:rPr lang="en-US" altLang="en-US"/>
              <a:pPr>
                <a:defRPr/>
              </a:pPr>
              <a:t>‹#›</a:t>
            </a:fld>
            <a:endParaRPr lang="en-US" altLang="en-US" dirty="0"/>
          </a:p>
        </p:txBody>
      </p:sp>
    </p:spTree>
    <p:extLst>
      <p:ext uri="{BB962C8B-B14F-4D97-AF65-F5344CB8AC3E}">
        <p14:creationId xmlns:p14="http://schemas.microsoft.com/office/powerpoint/2010/main" val="15034080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3"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5C2095-31F4-BD42-0020-1323AD3FAC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95A0C38-1F5B-CF7A-F24E-A4012F07F7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0C57B68-D6FB-EB52-AEB6-62A80FA431C4}"/>
              </a:ext>
            </a:extLst>
          </p:cNvPr>
          <p:cNvSpPr>
            <a:spLocks noGrp="1" noChangeArrowheads="1"/>
          </p:cNvSpPr>
          <p:nvPr>
            <p:ph type="sldNum" sz="quarter" idx="12"/>
          </p:nvPr>
        </p:nvSpPr>
        <p:spPr>
          <a:ln/>
        </p:spPr>
        <p:txBody>
          <a:bodyPr/>
          <a:lstStyle>
            <a:lvl1pPr>
              <a:defRPr/>
            </a:lvl1pPr>
          </a:lstStyle>
          <a:p>
            <a:pPr>
              <a:defRPr/>
            </a:pPr>
            <a:fld id="{133BA381-489A-D149-9F56-FFC8BAC5D9E5}" type="slidenum">
              <a:rPr lang="en-US" altLang="en-US"/>
              <a:pPr>
                <a:defRPr/>
              </a:pPr>
              <a:t>‹#›</a:t>
            </a:fld>
            <a:endParaRPr lang="en-US" altLang="en-US" dirty="0"/>
          </a:p>
        </p:txBody>
      </p:sp>
    </p:spTree>
    <p:extLst>
      <p:ext uri="{BB962C8B-B14F-4D97-AF65-F5344CB8AC3E}">
        <p14:creationId xmlns:p14="http://schemas.microsoft.com/office/powerpoint/2010/main" val="3348811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C44BDBC-B527-4FE3-5068-DF1D032AB4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CC34B8C-3C79-ADE1-E72F-86B06E019B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A70B50A-006C-0A18-B742-CAFDE9F0DC49}"/>
              </a:ext>
            </a:extLst>
          </p:cNvPr>
          <p:cNvSpPr>
            <a:spLocks noGrp="1" noChangeArrowheads="1"/>
          </p:cNvSpPr>
          <p:nvPr>
            <p:ph type="sldNum" sz="quarter" idx="12"/>
          </p:nvPr>
        </p:nvSpPr>
        <p:spPr>
          <a:ln/>
        </p:spPr>
        <p:txBody>
          <a:bodyPr/>
          <a:lstStyle>
            <a:lvl1pPr>
              <a:defRPr/>
            </a:lvl1pPr>
          </a:lstStyle>
          <a:p>
            <a:pPr>
              <a:defRPr/>
            </a:pPr>
            <a:fld id="{A1AD6603-4953-4349-8648-B90733CBD695}" type="slidenum">
              <a:rPr lang="en-US" altLang="en-US"/>
              <a:pPr>
                <a:defRPr/>
              </a:pPr>
              <a:t>‹#›</a:t>
            </a:fld>
            <a:endParaRPr lang="en-US" altLang="en-US" dirty="0"/>
          </a:p>
        </p:txBody>
      </p:sp>
    </p:spTree>
    <p:extLst>
      <p:ext uri="{BB962C8B-B14F-4D97-AF65-F5344CB8AC3E}">
        <p14:creationId xmlns:p14="http://schemas.microsoft.com/office/powerpoint/2010/main" val="3240249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8EF948-B691-42D0-7F4F-B80C2BE2C7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691EDA6-5C3D-2A57-FB4F-336713C3B7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CFA3B74-6E79-9E50-8296-51181AE7C7F5}"/>
              </a:ext>
            </a:extLst>
          </p:cNvPr>
          <p:cNvSpPr>
            <a:spLocks noGrp="1" noChangeArrowheads="1"/>
          </p:cNvSpPr>
          <p:nvPr>
            <p:ph type="sldNum" sz="quarter" idx="12"/>
          </p:nvPr>
        </p:nvSpPr>
        <p:spPr>
          <a:ln/>
        </p:spPr>
        <p:txBody>
          <a:bodyPr/>
          <a:lstStyle>
            <a:lvl1pPr>
              <a:defRPr/>
            </a:lvl1pPr>
          </a:lstStyle>
          <a:p>
            <a:pPr>
              <a:defRPr/>
            </a:pPr>
            <a:fld id="{42E62687-515E-4446-997F-A4C0F6031877}" type="slidenum">
              <a:rPr lang="en-US" altLang="en-US"/>
              <a:pPr>
                <a:defRPr/>
              </a:pPr>
              <a:t>‹#›</a:t>
            </a:fld>
            <a:endParaRPr lang="en-US" altLang="en-US" dirty="0"/>
          </a:p>
        </p:txBody>
      </p:sp>
    </p:spTree>
    <p:extLst>
      <p:ext uri="{BB962C8B-B14F-4D97-AF65-F5344CB8AC3E}">
        <p14:creationId xmlns:p14="http://schemas.microsoft.com/office/powerpoint/2010/main" val="1022658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CF29450-6034-D394-1026-B7371198246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94B58C8-27E6-2819-39B3-99274351DC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59D3111-B613-7164-68A6-5923CD9B26C5}"/>
              </a:ext>
            </a:extLst>
          </p:cNvPr>
          <p:cNvSpPr>
            <a:spLocks noGrp="1" noChangeArrowheads="1"/>
          </p:cNvSpPr>
          <p:nvPr>
            <p:ph type="sldNum" sz="quarter" idx="12"/>
          </p:nvPr>
        </p:nvSpPr>
        <p:spPr>
          <a:ln/>
        </p:spPr>
        <p:txBody>
          <a:bodyPr/>
          <a:lstStyle>
            <a:lvl1pPr>
              <a:defRPr/>
            </a:lvl1pPr>
          </a:lstStyle>
          <a:p>
            <a:pPr>
              <a:defRPr/>
            </a:pPr>
            <a:fld id="{3E732DF3-22DF-9B47-AD62-FB42E8F9000B}" type="slidenum">
              <a:rPr lang="en-US" altLang="en-US"/>
              <a:pPr>
                <a:defRPr/>
              </a:pPr>
              <a:t>‹#›</a:t>
            </a:fld>
            <a:endParaRPr lang="en-US" altLang="en-US" dirty="0"/>
          </a:p>
        </p:txBody>
      </p:sp>
    </p:spTree>
    <p:extLst>
      <p:ext uri="{BB962C8B-B14F-4D97-AF65-F5344CB8AC3E}">
        <p14:creationId xmlns:p14="http://schemas.microsoft.com/office/powerpoint/2010/main" val="41482081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6E0145-7EDD-3CED-2587-4313FA74AF6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5EE296D-2A3B-0AFF-259B-CAB216784B2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0399A77-9C96-3610-2066-B33EEB3F32A2}"/>
              </a:ext>
            </a:extLst>
          </p:cNvPr>
          <p:cNvSpPr>
            <a:spLocks noGrp="1" noChangeArrowheads="1"/>
          </p:cNvSpPr>
          <p:nvPr>
            <p:ph type="sldNum" sz="quarter" idx="12"/>
          </p:nvPr>
        </p:nvSpPr>
        <p:spPr>
          <a:ln/>
        </p:spPr>
        <p:txBody>
          <a:bodyPr/>
          <a:lstStyle>
            <a:lvl1pPr>
              <a:defRPr/>
            </a:lvl1pPr>
          </a:lstStyle>
          <a:p>
            <a:pPr>
              <a:defRPr/>
            </a:pPr>
            <a:fld id="{C57D2CBB-3EC0-964F-9EA0-B54F177EF635}" type="slidenum">
              <a:rPr lang="en-US" altLang="en-US"/>
              <a:pPr>
                <a:defRPr/>
              </a:pPr>
              <a:t>‹#›</a:t>
            </a:fld>
            <a:endParaRPr lang="en-US" altLang="en-US" dirty="0"/>
          </a:p>
        </p:txBody>
      </p:sp>
    </p:spTree>
    <p:extLst>
      <p:ext uri="{BB962C8B-B14F-4D97-AF65-F5344CB8AC3E}">
        <p14:creationId xmlns:p14="http://schemas.microsoft.com/office/powerpoint/2010/main" val="8296413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2AECAA-02AA-58C5-9D3F-64CB31AA2B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F30C8AD-A12C-348A-B406-0FE9B36EA6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400FA62-C03F-FFF5-D6C3-A7F08A9C1439}"/>
              </a:ext>
            </a:extLst>
          </p:cNvPr>
          <p:cNvSpPr>
            <a:spLocks noGrp="1" noChangeArrowheads="1"/>
          </p:cNvSpPr>
          <p:nvPr>
            <p:ph type="sldNum" sz="quarter" idx="12"/>
          </p:nvPr>
        </p:nvSpPr>
        <p:spPr>
          <a:ln/>
        </p:spPr>
        <p:txBody>
          <a:bodyPr/>
          <a:lstStyle>
            <a:lvl1pPr>
              <a:defRPr/>
            </a:lvl1pPr>
          </a:lstStyle>
          <a:p>
            <a:pPr>
              <a:defRPr/>
            </a:pPr>
            <a:fld id="{C17EB31C-4B39-0947-9531-90F1874322EE}" type="slidenum">
              <a:rPr lang="en-US" altLang="en-US"/>
              <a:pPr>
                <a:defRPr/>
              </a:pPr>
              <a:t>‹#›</a:t>
            </a:fld>
            <a:endParaRPr lang="en-US" altLang="en-US" dirty="0"/>
          </a:p>
        </p:txBody>
      </p:sp>
    </p:spTree>
    <p:extLst>
      <p:ext uri="{BB962C8B-B14F-4D97-AF65-F5344CB8AC3E}">
        <p14:creationId xmlns:p14="http://schemas.microsoft.com/office/powerpoint/2010/main" val="6746011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2" y="60327"/>
            <a:ext cx="2781300" cy="5730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567" y="60327"/>
            <a:ext cx="8144933" cy="5730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7EBF95-24A4-5B8C-7B74-F7EEE4E3E4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FE9BF9A-5D2C-2F83-ADE1-39CDF3C24D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3B73ACC-28CA-7E5B-6AC3-0DCB3D95FFC2}"/>
              </a:ext>
            </a:extLst>
          </p:cNvPr>
          <p:cNvSpPr>
            <a:spLocks noGrp="1" noChangeArrowheads="1"/>
          </p:cNvSpPr>
          <p:nvPr>
            <p:ph type="sldNum" sz="quarter" idx="12"/>
          </p:nvPr>
        </p:nvSpPr>
        <p:spPr>
          <a:ln/>
        </p:spPr>
        <p:txBody>
          <a:bodyPr/>
          <a:lstStyle>
            <a:lvl1pPr>
              <a:defRPr/>
            </a:lvl1pPr>
          </a:lstStyle>
          <a:p>
            <a:pPr>
              <a:defRPr/>
            </a:pPr>
            <a:fld id="{D42406F1-A093-BB44-AF9F-7BB1F06FDAD6}" type="slidenum">
              <a:rPr lang="en-US" altLang="en-US"/>
              <a:pPr>
                <a:defRPr/>
              </a:pPr>
              <a:t>‹#›</a:t>
            </a:fld>
            <a:endParaRPr lang="en-US" altLang="en-US" dirty="0"/>
          </a:p>
        </p:txBody>
      </p:sp>
    </p:spTree>
    <p:extLst>
      <p:ext uri="{BB962C8B-B14F-4D97-AF65-F5344CB8AC3E}">
        <p14:creationId xmlns:p14="http://schemas.microsoft.com/office/powerpoint/2010/main" val="24154573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2569" y="60325"/>
            <a:ext cx="11129433" cy="1219200"/>
          </a:xfrm>
        </p:spPr>
        <p:txBody>
          <a:bodyPr/>
          <a:lstStyle/>
          <a:p>
            <a:r>
              <a:rPr lang="en-US"/>
              <a:t>Click to edit Master title style</a:t>
            </a:r>
          </a:p>
        </p:txBody>
      </p:sp>
      <p:sp>
        <p:nvSpPr>
          <p:cNvPr id="3" name="Text Placeholder 2"/>
          <p:cNvSpPr>
            <a:spLocks noGrp="1"/>
          </p:cNvSpPr>
          <p:nvPr>
            <p:ph type="body" sz="half" idx="1"/>
          </p:nvPr>
        </p:nvSpPr>
        <p:spPr>
          <a:xfrm>
            <a:off x="1107017" y="1677989"/>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4" y="1677989"/>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ED494E-D572-610C-EE31-D357527349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76A0C20-431D-824F-D250-089B50978D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A603F5B-C07E-1E42-1E25-12570B7DF857}"/>
              </a:ext>
            </a:extLst>
          </p:cNvPr>
          <p:cNvSpPr>
            <a:spLocks noGrp="1" noChangeArrowheads="1"/>
          </p:cNvSpPr>
          <p:nvPr>
            <p:ph type="sldNum" sz="quarter" idx="12"/>
          </p:nvPr>
        </p:nvSpPr>
        <p:spPr>
          <a:ln/>
        </p:spPr>
        <p:txBody>
          <a:bodyPr/>
          <a:lstStyle>
            <a:lvl1pPr>
              <a:defRPr/>
            </a:lvl1pPr>
          </a:lstStyle>
          <a:p>
            <a:pPr>
              <a:defRPr/>
            </a:pPr>
            <a:fld id="{0C97E383-515C-B147-9F30-1E61EFE611E7}" type="slidenum">
              <a:rPr lang="en-US" altLang="en-US"/>
              <a:pPr>
                <a:defRPr/>
              </a:pPr>
              <a:t>‹#›</a:t>
            </a:fld>
            <a:endParaRPr lang="en-US" altLang="en-US" dirty="0"/>
          </a:p>
        </p:txBody>
      </p:sp>
    </p:spTree>
    <p:extLst>
      <p:ext uri="{BB962C8B-B14F-4D97-AF65-F5344CB8AC3E}">
        <p14:creationId xmlns:p14="http://schemas.microsoft.com/office/powerpoint/2010/main" val="10838730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2569" y="60325"/>
            <a:ext cx="11129433" cy="1219200"/>
          </a:xfrm>
        </p:spPr>
        <p:txBody>
          <a:bodyPr/>
          <a:lstStyle/>
          <a:p>
            <a:r>
              <a:rPr lang="en-US"/>
              <a:t>Click to edit Master title style</a:t>
            </a:r>
          </a:p>
        </p:txBody>
      </p:sp>
      <p:sp>
        <p:nvSpPr>
          <p:cNvPr id="3" name="Table Placeholder 2"/>
          <p:cNvSpPr>
            <a:spLocks noGrp="1"/>
          </p:cNvSpPr>
          <p:nvPr>
            <p:ph type="tbl" idx="1"/>
          </p:nvPr>
        </p:nvSpPr>
        <p:spPr>
          <a:xfrm>
            <a:off x="1107018" y="1677989"/>
            <a:ext cx="9872133" cy="4113212"/>
          </a:xfrm>
        </p:spPr>
        <p:txBody>
          <a:bodyPr/>
          <a:lstStyle/>
          <a:p>
            <a:pPr lvl="0"/>
            <a:endParaRPr lang="en-US" noProof="0" dirty="0"/>
          </a:p>
        </p:txBody>
      </p:sp>
      <p:sp>
        <p:nvSpPr>
          <p:cNvPr id="4" name="Rectangle 4">
            <a:extLst>
              <a:ext uri="{FF2B5EF4-FFF2-40B4-BE49-F238E27FC236}">
                <a16:creationId xmlns:a16="http://schemas.microsoft.com/office/drawing/2014/main" id="{26838DBD-5E44-CB46-2244-4AA4455235E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0C8BD0-DF59-70DF-1D89-215D4B6F1E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6DE9353-A141-CB98-2692-4BC23B97490D}"/>
              </a:ext>
            </a:extLst>
          </p:cNvPr>
          <p:cNvSpPr>
            <a:spLocks noGrp="1" noChangeArrowheads="1"/>
          </p:cNvSpPr>
          <p:nvPr>
            <p:ph type="sldNum" sz="quarter" idx="12"/>
          </p:nvPr>
        </p:nvSpPr>
        <p:spPr>
          <a:ln/>
        </p:spPr>
        <p:txBody>
          <a:bodyPr/>
          <a:lstStyle>
            <a:lvl1pPr>
              <a:defRPr/>
            </a:lvl1pPr>
          </a:lstStyle>
          <a:p>
            <a:pPr>
              <a:defRPr/>
            </a:pPr>
            <a:fld id="{CCE7D186-C4F7-2E4C-9553-1D78043ABA4D}" type="slidenum">
              <a:rPr lang="en-US" altLang="en-US"/>
              <a:pPr>
                <a:defRPr/>
              </a:pPr>
              <a:t>‹#›</a:t>
            </a:fld>
            <a:endParaRPr lang="en-US" altLang="en-US" dirty="0"/>
          </a:p>
        </p:txBody>
      </p:sp>
    </p:spTree>
    <p:extLst>
      <p:ext uri="{BB962C8B-B14F-4D97-AF65-F5344CB8AC3E}">
        <p14:creationId xmlns:p14="http://schemas.microsoft.com/office/powerpoint/2010/main" val="20364722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2569" y="60325"/>
            <a:ext cx="11129433" cy="1219200"/>
          </a:xfrm>
        </p:spPr>
        <p:txBody>
          <a:bodyPr/>
          <a:lstStyle/>
          <a:p>
            <a:r>
              <a:rPr lang="en-US"/>
              <a:t>Click to edit Master title style</a:t>
            </a:r>
          </a:p>
        </p:txBody>
      </p:sp>
      <p:sp>
        <p:nvSpPr>
          <p:cNvPr id="3" name="Content Placeholder 2"/>
          <p:cNvSpPr>
            <a:spLocks noGrp="1"/>
          </p:cNvSpPr>
          <p:nvPr>
            <p:ph sz="half" idx="1"/>
          </p:nvPr>
        </p:nvSpPr>
        <p:spPr>
          <a:xfrm>
            <a:off x="1107017" y="1677989"/>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4684" y="1677989"/>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299025-FD8A-7399-0FB9-02312822CD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000C52B-FF1F-CB2C-7746-76B104B7A4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1C03EA1-53DF-EE63-B043-C6194A71D18B}"/>
              </a:ext>
            </a:extLst>
          </p:cNvPr>
          <p:cNvSpPr>
            <a:spLocks noGrp="1" noChangeArrowheads="1"/>
          </p:cNvSpPr>
          <p:nvPr>
            <p:ph type="sldNum" sz="quarter" idx="12"/>
          </p:nvPr>
        </p:nvSpPr>
        <p:spPr>
          <a:ln/>
        </p:spPr>
        <p:txBody>
          <a:bodyPr/>
          <a:lstStyle>
            <a:lvl1pPr>
              <a:defRPr/>
            </a:lvl1pPr>
          </a:lstStyle>
          <a:p>
            <a:pPr>
              <a:defRPr/>
            </a:pPr>
            <a:fld id="{EE39FD24-989B-FF4E-B982-3BA9D056772E}" type="slidenum">
              <a:rPr lang="en-US" altLang="en-US"/>
              <a:pPr>
                <a:defRPr/>
              </a:pPr>
              <a:t>‹#›</a:t>
            </a:fld>
            <a:endParaRPr lang="en-US" altLang="en-US" dirty="0"/>
          </a:p>
        </p:txBody>
      </p:sp>
    </p:spTree>
    <p:extLst>
      <p:ext uri="{BB962C8B-B14F-4D97-AF65-F5344CB8AC3E}">
        <p14:creationId xmlns:p14="http://schemas.microsoft.com/office/powerpoint/2010/main" val="13168548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60318327-B218-D1DC-5A2A-31308E6C1B11}"/>
              </a:ext>
            </a:extLst>
          </p:cNvPr>
          <p:cNvSpPr>
            <a:spLocks noChangeArrowheads="1"/>
          </p:cNvSpPr>
          <p:nvPr userDrawn="1"/>
        </p:nvSpPr>
        <p:spPr bwMode="auto">
          <a:xfrm>
            <a:off x="1492250" y="2027238"/>
            <a:ext cx="10693400" cy="1892300"/>
          </a:xfrm>
          <a:prstGeom prst="rect">
            <a:avLst/>
          </a:prstGeom>
          <a:noFill/>
          <a:ln>
            <a:noFill/>
          </a:ln>
        </p:spPr>
        <p:txBody>
          <a:bodyPr lIns="68573" tIns="34286" rIns="68573" bIns="34286"/>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endParaRPr lang="en-US" altLang="en-US" sz="1800" dirty="0">
              <a:latin typeface="Times New Roman" charset="0"/>
            </a:endParaRPr>
          </a:p>
        </p:txBody>
      </p:sp>
      <p:sp>
        <p:nvSpPr>
          <p:cNvPr id="4" name="Rectangle 11">
            <a:extLst>
              <a:ext uri="{FF2B5EF4-FFF2-40B4-BE49-F238E27FC236}">
                <a16:creationId xmlns:a16="http://schemas.microsoft.com/office/drawing/2014/main" id="{809767B0-3274-2CCD-2D53-C131254EDB53}"/>
              </a:ext>
            </a:extLst>
          </p:cNvPr>
          <p:cNvSpPr>
            <a:spLocks noChangeArrowheads="1"/>
          </p:cNvSpPr>
          <p:nvPr userDrawn="1"/>
        </p:nvSpPr>
        <p:spPr bwMode="auto">
          <a:xfrm>
            <a:off x="3652838" y="3825875"/>
            <a:ext cx="8539162" cy="1863725"/>
          </a:xfrm>
          <a:prstGeom prst="rect">
            <a:avLst/>
          </a:prstGeom>
          <a:noFill/>
          <a:ln>
            <a:noFill/>
          </a:ln>
        </p:spPr>
        <p:txBody>
          <a:bodyPr lIns="68573" tIns="34286" rIns="68573" bIns="34286"/>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endParaRPr lang="en-US" altLang="en-US" sz="1800" dirty="0">
              <a:latin typeface="Times New Roman" charset="0"/>
            </a:endParaRPr>
          </a:p>
        </p:txBody>
      </p:sp>
      <p:grpSp>
        <p:nvGrpSpPr>
          <p:cNvPr id="5" name="Group 15">
            <a:extLst>
              <a:ext uri="{FF2B5EF4-FFF2-40B4-BE49-F238E27FC236}">
                <a16:creationId xmlns:a16="http://schemas.microsoft.com/office/drawing/2014/main" id="{4668B2D2-7E78-7DB1-6669-EE3D502C1261}"/>
              </a:ext>
            </a:extLst>
          </p:cNvPr>
          <p:cNvGrpSpPr>
            <a:grpSpLocks/>
          </p:cNvGrpSpPr>
          <p:nvPr userDrawn="1"/>
        </p:nvGrpSpPr>
        <p:grpSpPr bwMode="auto">
          <a:xfrm>
            <a:off x="0" y="1676400"/>
            <a:ext cx="12192000" cy="263525"/>
            <a:chOff x="0" y="1056"/>
            <a:chExt cx="5760" cy="166"/>
          </a:xfrm>
        </p:grpSpPr>
        <p:sp>
          <p:nvSpPr>
            <p:cNvPr id="6" name="Line 13">
              <a:extLst>
                <a:ext uri="{FF2B5EF4-FFF2-40B4-BE49-F238E27FC236}">
                  <a16:creationId xmlns:a16="http://schemas.microsoft.com/office/drawing/2014/main" id="{A299B16E-DEA8-B7C6-3826-3FA4BC0CD044}"/>
                </a:ext>
              </a:extLst>
            </p:cNvPr>
            <p:cNvSpPr>
              <a:spLocks noChangeShapeType="1"/>
            </p:cNvSpPr>
            <p:nvPr userDrawn="1"/>
          </p:nvSpPr>
          <p:spPr bwMode="auto">
            <a:xfrm>
              <a:off x="0" y="1056"/>
              <a:ext cx="5760" cy="0"/>
            </a:xfrm>
            <a:prstGeom prst="line">
              <a:avLst/>
            </a:prstGeom>
            <a:noFill/>
            <a:ln w="28575">
              <a:solidFill>
                <a:srgbClr val="F1E60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 name="Rectangle 14">
              <a:extLst>
                <a:ext uri="{FF2B5EF4-FFF2-40B4-BE49-F238E27FC236}">
                  <a16:creationId xmlns:a16="http://schemas.microsoft.com/office/drawing/2014/main" id="{7978AC93-313C-1817-AC17-D8AF01C0AF74}"/>
                </a:ext>
              </a:extLst>
            </p:cNvPr>
            <p:cNvSpPr>
              <a:spLocks noChangeArrowheads="1"/>
            </p:cNvSpPr>
            <p:nvPr userDrawn="1"/>
          </p:nvSpPr>
          <p:spPr bwMode="auto">
            <a:xfrm flipV="1">
              <a:off x="0" y="1056"/>
              <a:ext cx="5760" cy="166"/>
            </a:xfrm>
            <a:prstGeom prst="rect">
              <a:avLst/>
            </a:prstGeom>
            <a:gradFill rotWithShape="0">
              <a:gsLst>
                <a:gs pos="0">
                  <a:srgbClr val="006ACA"/>
                </a:gs>
                <a:gs pos="100000">
                  <a:srgbClr val="023784"/>
                </a:gs>
              </a:gsLst>
              <a:lin ang="0" scaled="1"/>
            </a:gradFill>
            <a:ln>
              <a:noFill/>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defRPr/>
              </a:pPr>
              <a:endParaRPr lang="en-US" altLang="en-US" sz="1500" dirty="0"/>
            </a:p>
          </p:txBody>
        </p:sp>
      </p:grpSp>
      <p:sp>
        <p:nvSpPr>
          <p:cNvPr id="54284" name="Rectangle 12"/>
          <p:cNvSpPr>
            <a:spLocks noGrp="1" noChangeArrowheads="1"/>
          </p:cNvSpPr>
          <p:nvPr>
            <p:ph type="ctrTitle" sz="quarter"/>
          </p:nvPr>
        </p:nvSpPr>
        <p:spPr>
          <a:xfrm>
            <a:off x="1502837" y="1676400"/>
            <a:ext cx="10384367" cy="1892300"/>
          </a:xfrm>
          <a:ln>
            <a:headEnd type="none" w="sm" len="sm"/>
            <a:tailEnd type="none" w="sm" len="sm"/>
          </a:ln>
        </p:spPr>
        <p:txBody>
          <a:bodyPr lIns="91430" tIns="45715" rIns="91430" bIns="45715" anchor="ctr"/>
          <a:lstStyle>
            <a:lvl1pPr>
              <a:defRPr/>
            </a:lvl1pPr>
          </a:lstStyle>
          <a:p>
            <a:r>
              <a:rPr lang="en-US" altLang="en-US"/>
              <a:t>Click to edit Master title style</a:t>
            </a:r>
            <a:br>
              <a:rPr lang="en-US" altLang="en-US"/>
            </a:br>
            <a:endParaRPr lang="en-US" altLang="en-US"/>
          </a:p>
        </p:txBody>
      </p:sp>
    </p:spTree>
    <p:extLst>
      <p:ext uri="{BB962C8B-B14F-4D97-AF65-F5344CB8AC3E}">
        <p14:creationId xmlns:p14="http://schemas.microsoft.com/office/powerpoint/2010/main" val="28687880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117637-ACC9-C191-D7DB-B216B5DA7E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F063143-4391-90A1-2D6D-5D43E3AAAB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0A70C1-5238-E900-0A5E-D68FCFE227F9}"/>
              </a:ext>
            </a:extLst>
          </p:cNvPr>
          <p:cNvSpPr>
            <a:spLocks noGrp="1" noChangeArrowheads="1"/>
          </p:cNvSpPr>
          <p:nvPr>
            <p:ph type="sldNum" sz="quarter" idx="12"/>
          </p:nvPr>
        </p:nvSpPr>
        <p:spPr>
          <a:ln/>
        </p:spPr>
        <p:txBody>
          <a:bodyPr/>
          <a:lstStyle>
            <a:lvl1pPr>
              <a:defRPr/>
            </a:lvl1pPr>
          </a:lstStyle>
          <a:p>
            <a:pPr>
              <a:defRPr/>
            </a:pPr>
            <a:fld id="{59CB5109-C61E-1A40-AD72-0DEC5821B8FC}" type="slidenum">
              <a:rPr lang="en-US" altLang="en-US"/>
              <a:pPr>
                <a:defRPr/>
              </a:pPr>
              <a:t>‹#›</a:t>
            </a:fld>
            <a:endParaRPr lang="en-US" altLang="en-US" dirty="0"/>
          </a:p>
        </p:txBody>
      </p:sp>
    </p:spTree>
    <p:extLst>
      <p:ext uri="{BB962C8B-B14F-4D97-AF65-F5344CB8AC3E}">
        <p14:creationId xmlns:p14="http://schemas.microsoft.com/office/powerpoint/2010/main" val="33843626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1500"/>
            </a:lvl1pPr>
            <a:lvl2pPr marL="342865" indent="0">
              <a:buNone/>
              <a:defRPr sz="1350"/>
            </a:lvl2pPr>
            <a:lvl3pPr marL="685729" indent="0">
              <a:buNone/>
              <a:defRPr sz="1200"/>
            </a:lvl3pPr>
            <a:lvl4pPr marL="1028594" indent="0">
              <a:buNone/>
              <a:defRPr sz="1050"/>
            </a:lvl4pPr>
            <a:lvl5pPr marL="1371458" indent="0">
              <a:buNone/>
              <a:defRPr sz="1050"/>
            </a:lvl5pPr>
            <a:lvl6pPr marL="1714322" indent="0">
              <a:buNone/>
              <a:defRPr sz="1050"/>
            </a:lvl6pPr>
            <a:lvl7pPr marL="2057186" indent="0">
              <a:buNone/>
              <a:defRPr sz="1050"/>
            </a:lvl7pPr>
            <a:lvl8pPr marL="2400051" indent="0">
              <a:buNone/>
              <a:defRPr sz="1050"/>
            </a:lvl8pPr>
            <a:lvl9pPr marL="2742915"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832CE8E6-24FF-9ACC-F111-5D76AF365C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7711AA8-CF22-58DF-9A0B-73BF4B906A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C6ECBAD-BFD4-1449-82C8-7B85979E3FC0}"/>
              </a:ext>
            </a:extLst>
          </p:cNvPr>
          <p:cNvSpPr>
            <a:spLocks noGrp="1" noChangeArrowheads="1"/>
          </p:cNvSpPr>
          <p:nvPr>
            <p:ph type="sldNum" sz="quarter" idx="12"/>
          </p:nvPr>
        </p:nvSpPr>
        <p:spPr>
          <a:ln/>
        </p:spPr>
        <p:txBody>
          <a:bodyPr/>
          <a:lstStyle>
            <a:lvl1pPr>
              <a:defRPr/>
            </a:lvl1pPr>
          </a:lstStyle>
          <a:p>
            <a:pPr>
              <a:defRPr/>
            </a:pPr>
            <a:fld id="{7BB8307A-7E1D-1640-B03B-8571D1624794}" type="slidenum">
              <a:rPr lang="en-US" altLang="en-US"/>
              <a:pPr>
                <a:defRPr/>
              </a:pPr>
              <a:t>‹#›</a:t>
            </a:fld>
            <a:endParaRPr lang="en-US" altLang="en-US" dirty="0"/>
          </a:p>
        </p:txBody>
      </p:sp>
    </p:spTree>
    <p:extLst>
      <p:ext uri="{BB962C8B-B14F-4D97-AF65-F5344CB8AC3E}">
        <p14:creationId xmlns:p14="http://schemas.microsoft.com/office/powerpoint/2010/main" val="2228031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7017" y="1677989"/>
            <a:ext cx="4834467" cy="41132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5" y="1677989"/>
            <a:ext cx="4834467" cy="41132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ACA361-CFF9-6AC1-ED9D-940DC957D4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BE02E56-D576-F691-7875-1D636E58F6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3121E94-41A1-5E9B-418D-0F9E7FBED798}"/>
              </a:ext>
            </a:extLst>
          </p:cNvPr>
          <p:cNvSpPr>
            <a:spLocks noGrp="1" noChangeArrowheads="1"/>
          </p:cNvSpPr>
          <p:nvPr>
            <p:ph type="sldNum" sz="quarter" idx="12"/>
          </p:nvPr>
        </p:nvSpPr>
        <p:spPr>
          <a:ln/>
        </p:spPr>
        <p:txBody>
          <a:bodyPr/>
          <a:lstStyle>
            <a:lvl1pPr>
              <a:defRPr/>
            </a:lvl1pPr>
          </a:lstStyle>
          <a:p>
            <a:pPr>
              <a:defRPr/>
            </a:pPr>
            <a:fld id="{F8DEA9B2-5C51-9E41-9452-C819082A9E28}" type="slidenum">
              <a:rPr lang="en-US" altLang="en-US"/>
              <a:pPr>
                <a:defRPr/>
              </a:pPr>
              <a:t>‹#›</a:t>
            </a:fld>
            <a:endParaRPr lang="en-US" altLang="en-US" dirty="0"/>
          </a:p>
        </p:txBody>
      </p:sp>
    </p:spTree>
    <p:extLst>
      <p:ext uri="{BB962C8B-B14F-4D97-AF65-F5344CB8AC3E}">
        <p14:creationId xmlns:p14="http://schemas.microsoft.com/office/powerpoint/2010/main" val="24616398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1800" b="1"/>
            </a:lvl1pPr>
            <a:lvl2pPr marL="342865" indent="0">
              <a:buNone/>
              <a:defRPr sz="1500" b="1"/>
            </a:lvl2pPr>
            <a:lvl3pPr marL="685729" indent="0">
              <a:buNone/>
              <a:defRPr sz="1350" b="1"/>
            </a:lvl3pPr>
            <a:lvl4pPr marL="1028594" indent="0">
              <a:buNone/>
              <a:defRPr sz="1200" b="1"/>
            </a:lvl4pPr>
            <a:lvl5pPr marL="1371458" indent="0">
              <a:buNone/>
              <a:defRPr sz="1200" b="1"/>
            </a:lvl5pPr>
            <a:lvl6pPr marL="1714322" indent="0">
              <a:buNone/>
              <a:defRPr sz="1200" b="1"/>
            </a:lvl6pPr>
            <a:lvl7pPr marL="2057186" indent="0">
              <a:buNone/>
              <a:defRPr sz="1200" b="1"/>
            </a:lvl7pPr>
            <a:lvl8pPr marL="2400051" indent="0">
              <a:buNone/>
              <a:defRPr sz="1200" b="1"/>
            </a:lvl8pPr>
            <a:lvl9pPr marL="2742915"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1800" b="1"/>
            </a:lvl1pPr>
            <a:lvl2pPr marL="342865" indent="0">
              <a:buNone/>
              <a:defRPr sz="1500" b="1"/>
            </a:lvl2pPr>
            <a:lvl3pPr marL="685729" indent="0">
              <a:buNone/>
              <a:defRPr sz="1350" b="1"/>
            </a:lvl3pPr>
            <a:lvl4pPr marL="1028594" indent="0">
              <a:buNone/>
              <a:defRPr sz="1200" b="1"/>
            </a:lvl4pPr>
            <a:lvl5pPr marL="1371458" indent="0">
              <a:buNone/>
              <a:defRPr sz="1200" b="1"/>
            </a:lvl5pPr>
            <a:lvl6pPr marL="1714322" indent="0">
              <a:buNone/>
              <a:defRPr sz="1200" b="1"/>
            </a:lvl6pPr>
            <a:lvl7pPr marL="2057186" indent="0">
              <a:buNone/>
              <a:defRPr sz="1200" b="1"/>
            </a:lvl7pPr>
            <a:lvl8pPr marL="2400051" indent="0">
              <a:buNone/>
              <a:defRPr sz="1200" b="1"/>
            </a:lvl8pPr>
            <a:lvl9pPr marL="27429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D5A31B-50EB-9C75-F2CF-C123337F25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564E127-6F55-E180-D258-DB61F9D899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F707A27A-CBCE-E4C6-DF3B-B28C8326532E}"/>
              </a:ext>
            </a:extLst>
          </p:cNvPr>
          <p:cNvSpPr>
            <a:spLocks noGrp="1" noChangeArrowheads="1"/>
          </p:cNvSpPr>
          <p:nvPr>
            <p:ph type="sldNum" sz="quarter" idx="12"/>
          </p:nvPr>
        </p:nvSpPr>
        <p:spPr>
          <a:ln/>
        </p:spPr>
        <p:txBody>
          <a:bodyPr/>
          <a:lstStyle>
            <a:lvl1pPr>
              <a:defRPr/>
            </a:lvl1pPr>
          </a:lstStyle>
          <a:p>
            <a:pPr>
              <a:defRPr/>
            </a:pPr>
            <a:fld id="{49564576-0FF5-BF45-87A5-595323DDD53F}" type="slidenum">
              <a:rPr lang="en-US" altLang="en-US"/>
              <a:pPr>
                <a:defRPr/>
              </a:pPr>
              <a:t>‹#›</a:t>
            </a:fld>
            <a:endParaRPr lang="en-US" altLang="en-US" dirty="0"/>
          </a:p>
        </p:txBody>
      </p:sp>
    </p:spTree>
    <p:extLst>
      <p:ext uri="{BB962C8B-B14F-4D97-AF65-F5344CB8AC3E}">
        <p14:creationId xmlns:p14="http://schemas.microsoft.com/office/powerpoint/2010/main" val="6362630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E396CEC-D947-BBCE-752D-203063C57B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6187511-55A2-A3E1-AD4A-3196231271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41E81BE-9738-FF2F-A7F8-688715A594D5}"/>
              </a:ext>
            </a:extLst>
          </p:cNvPr>
          <p:cNvSpPr>
            <a:spLocks noGrp="1" noChangeArrowheads="1"/>
          </p:cNvSpPr>
          <p:nvPr>
            <p:ph type="sldNum" sz="quarter" idx="12"/>
          </p:nvPr>
        </p:nvSpPr>
        <p:spPr>
          <a:ln/>
        </p:spPr>
        <p:txBody>
          <a:bodyPr/>
          <a:lstStyle>
            <a:lvl1pPr>
              <a:defRPr/>
            </a:lvl1pPr>
          </a:lstStyle>
          <a:p>
            <a:pPr>
              <a:defRPr/>
            </a:pPr>
            <a:fld id="{C0F436E1-3268-D44B-B7AA-B314A299BB9A}" type="slidenum">
              <a:rPr lang="en-US" altLang="en-US"/>
              <a:pPr>
                <a:defRPr/>
              </a:pPr>
              <a:t>‹#›</a:t>
            </a:fld>
            <a:endParaRPr lang="en-US" altLang="en-US" dirty="0"/>
          </a:p>
        </p:txBody>
      </p:sp>
    </p:spTree>
    <p:extLst>
      <p:ext uri="{BB962C8B-B14F-4D97-AF65-F5344CB8AC3E}">
        <p14:creationId xmlns:p14="http://schemas.microsoft.com/office/powerpoint/2010/main" val="14400907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0E34B6-60AF-748A-1237-1D6EC0F1CB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82538D6-0ECD-462B-A907-04CACBA854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05BC023F-A905-E82E-06BE-EC83B19D2E82}"/>
              </a:ext>
            </a:extLst>
          </p:cNvPr>
          <p:cNvSpPr>
            <a:spLocks noGrp="1" noChangeArrowheads="1"/>
          </p:cNvSpPr>
          <p:nvPr>
            <p:ph type="sldNum" sz="quarter" idx="12"/>
          </p:nvPr>
        </p:nvSpPr>
        <p:spPr>
          <a:ln/>
        </p:spPr>
        <p:txBody>
          <a:bodyPr/>
          <a:lstStyle>
            <a:lvl1pPr>
              <a:defRPr/>
            </a:lvl1pPr>
          </a:lstStyle>
          <a:p>
            <a:pPr>
              <a:defRPr/>
            </a:pPr>
            <a:fld id="{1AE3C968-F8E3-CC43-93DC-3167C6801445}" type="slidenum">
              <a:rPr lang="en-US" altLang="en-US"/>
              <a:pPr>
                <a:defRPr/>
              </a:pPr>
              <a:t>‹#›</a:t>
            </a:fld>
            <a:endParaRPr lang="en-US" altLang="en-US" dirty="0"/>
          </a:p>
        </p:txBody>
      </p:sp>
    </p:spTree>
    <p:extLst>
      <p:ext uri="{BB962C8B-B14F-4D97-AF65-F5344CB8AC3E}">
        <p14:creationId xmlns:p14="http://schemas.microsoft.com/office/powerpoint/2010/main" val="10405201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6"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865" indent="0">
              <a:buNone/>
              <a:defRPr sz="900"/>
            </a:lvl2pPr>
            <a:lvl3pPr marL="685729" indent="0">
              <a:buNone/>
              <a:defRPr sz="750"/>
            </a:lvl3pPr>
            <a:lvl4pPr marL="1028594" indent="0">
              <a:buNone/>
              <a:defRPr sz="675"/>
            </a:lvl4pPr>
            <a:lvl5pPr marL="1371458" indent="0">
              <a:buNone/>
              <a:defRPr sz="675"/>
            </a:lvl5pPr>
            <a:lvl6pPr marL="1714322" indent="0">
              <a:buNone/>
              <a:defRPr sz="675"/>
            </a:lvl6pPr>
            <a:lvl7pPr marL="2057186" indent="0">
              <a:buNone/>
              <a:defRPr sz="675"/>
            </a:lvl7pPr>
            <a:lvl8pPr marL="2400051" indent="0">
              <a:buNone/>
              <a:defRPr sz="675"/>
            </a:lvl8pPr>
            <a:lvl9pPr marL="2742915"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80E8340C-18E2-0B5D-F60B-8140FB5896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8508201-3AC7-14CC-862C-B373DE55A4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B795723-DBB1-DDAF-56F3-BAC6CA8F3968}"/>
              </a:ext>
            </a:extLst>
          </p:cNvPr>
          <p:cNvSpPr>
            <a:spLocks noGrp="1" noChangeArrowheads="1"/>
          </p:cNvSpPr>
          <p:nvPr>
            <p:ph type="sldNum" sz="quarter" idx="12"/>
          </p:nvPr>
        </p:nvSpPr>
        <p:spPr>
          <a:ln/>
        </p:spPr>
        <p:txBody>
          <a:bodyPr/>
          <a:lstStyle>
            <a:lvl1pPr>
              <a:defRPr/>
            </a:lvl1pPr>
          </a:lstStyle>
          <a:p>
            <a:pPr>
              <a:defRPr/>
            </a:pPr>
            <a:fld id="{E0221BE1-C224-3548-9A12-AE23CA26BB7E}" type="slidenum">
              <a:rPr lang="en-US" altLang="en-US"/>
              <a:pPr>
                <a:defRPr/>
              </a:pPr>
              <a:t>‹#›</a:t>
            </a:fld>
            <a:endParaRPr lang="en-US" altLang="en-US" dirty="0"/>
          </a:p>
        </p:txBody>
      </p:sp>
    </p:spTree>
    <p:extLst>
      <p:ext uri="{BB962C8B-B14F-4D97-AF65-F5344CB8AC3E}">
        <p14:creationId xmlns:p14="http://schemas.microsoft.com/office/powerpoint/2010/main" val="34224157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65" indent="0">
              <a:buNone/>
              <a:defRPr sz="2100"/>
            </a:lvl2pPr>
            <a:lvl3pPr marL="685729" indent="0">
              <a:buNone/>
              <a:defRPr sz="1800"/>
            </a:lvl3pPr>
            <a:lvl4pPr marL="1028594" indent="0">
              <a:buNone/>
              <a:defRPr sz="1500"/>
            </a:lvl4pPr>
            <a:lvl5pPr marL="1371458" indent="0">
              <a:buNone/>
              <a:defRPr sz="1500"/>
            </a:lvl5pPr>
            <a:lvl6pPr marL="1714322" indent="0">
              <a:buNone/>
              <a:defRPr sz="1500"/>
            </a:lvl6pPr>
            <a:lvl7pPr marL="2057186" indent="0">
              <a:buNone/>
              <a:defRPr sz="1500"/>
            </a:lvl7pPr>
            <a:lvl8pPr marL="2400051" indent="0">
              <a:buNone/>
              <a:defRPr sz="1500"/>
            </a:lvl8pPr>
            <a:lvl9pPr marL="2742915"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865" indent="0">
              <a:buNone/>
              <a:defRPr sz="900"/>
            </a:lvl2pPr>
            <a:lvl3pPr marL="685729" indent="0">
              <a:buNone/>
              <a:defRPr sz="750"/>
            </a:lvl3pPr>
            <a:lvl4pPr marL="1028594" indent="0">
              <a:buNone/>
              <a:defRPr sz="675"/>
            </a:lvl4pPr>
            <a:lvl5pPr marL="1371458" indent="0">
              <a:buNone/>
              <a:defRPr sz="675"/>
            </a:lvl5pPr>
            <a:lvl6pPr marL="1714322" indent="0">
              <a:buNone/>
              <a:defRPr sz="675"/>
            </a:lvl6pPr>
            <a:lvl7pPr marL="2057186" indent="0">
              <a:buNone/>
              <a:defRPr sz="675"/>
            </a:lvl7pPr>
            <a:lvl8pPr marL="2400051" indent="0">
              <a:buNone/>
              <a:defRPr sz="675"/>
            </a:lvl8pPr>
            <a:lvl9pPr marL="2742915"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127D2AB5-8410-CF71-2AF7-40897694A0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9E639ED-76B5-A71B-5ECF-3BB060848D5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12A0AB5-AAA5-A95D-08EB-4560AA4FA7F1}"/>
              </a:ext>
            </a:extLst>
          </p:cNvPr>
          <p:cNvSpPr>
            <a:spLocks noGrp="1" noChangeArrowheads="1"/>
          </p:cNvSpPr>
          <p:nvPr>
            <p:ph type="sldNum" sz="quarter" idx="12"/>
          </p:nvPr>
        </p:nvSpPr>
        <p:spPr>
          <a:ln/>
        </p:spPr>
        <p:txBody>
          <a:bodyPr/>
          <a:lstStyle>
            <a:lvl1pPr>
              <a:defRPr/>
            </a:lvl1pPr>
          </a:lstStyle>
          <a:p>
            <a:pPr>
              <a:defRPr/>
            </a:pPr>
            <a:fld id="{2E3A02CF-E9A5-3C40-8266-C0BACB716897}" type="slidenum">
              <a:rPr lang="en-US" altLang="en-US"/>
              <a:pPr>
                <a:defRPr/>
              </a:pPr>
              <a:t>‹#›</a:t>
            </a:fld>
            <a:endParaRPr lang="en-US" altLang="en-US" dirty="0"/>
          </a:p>
        </p:txBody>
      </p:sp>
    </p:spTree>
    <p:extLst>
      <p:ext uri="{BB962C8B-B14F-4D97-AF65-F5344CB8AC3E}">
        <p14:creationId xmlns:p14="http://schemas.microsoft.com/office/powerpoint/2010/main" val="20662846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336BBF-387A-5C80-36C6-50DA38DFAC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377B015-653A-7BCC-D998-40B7C9A86D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6A5E06-078E-BD00-7F2A-67B12448E0FF}"/>
              </a:ext>
            </a:extLst>
          </p:cNvPr>
          <p:cNvSpPr>
            <a:spLocks noGrp="1" noChangeArrowheads="1"/>
          </p:cNvSpPr>
          <p:nvPr>
            <p:ph type="sldNum" sz="quarter" idx="12"/>
          </p:nvPr>
        </p:nvSpPr>
        <p:spPr>
          <a:ln/>
        </p:spPr>
        <p:txBody>
          <a:bodyPr/>
          <a:lstStyle>
            <a:lvl1pPr>
              <a:defRPr/>
            </a:lvl1pPr>
          </a:lstStyle>
          <a:p>
            <a:pPr>
              <a:defRPr/>
            </a:pPr>
            <a:fld id="{131D4A00-F0A3-1347-AB2C-3CD82873425F}" type="slidenum">
              <a:rPr lang="en-US" altLang="en-US"/>
              <a:pPr>
                <a:defRPr/>
              </a:pPr>
              <a:t>‹#›</a:t>
            </a:fld>
            <a:endParaRPr lang="en-US" altLang="en-US" dirty="0"/>
          </a:p>
        </p:txBody>
      </p:sp>
    </p:spTree>
    <p:extLst>
      <p:ext uri="{BB962C8B-B14F-4D97-AF65-F5344CB8AC3E}">
        <p14:creationId xmlns:p14="http://schemas.microsoft.com/office/powerpoint/2010/main" val="10369743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0702" y="60329"/>
            <a:ext cx="2781300" cy="5730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568" y="60329"/>
            <a:ext cx="8144933" cy="5730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E72617-369E-FD47-EF7F-A11D042D9D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DD66FF9-D431-ECAF-B532-52602F2E2C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AB7EBAD-0CE0-41A1-D723-8929B2F50125}"/>
              </a:ext>
            </a:extLst>
          </p:cNvPr>
          <p:cNvSpPr>
            <a:spLocks noGrp="1" noChangeArrowheads="1"/>
          </p:cNvSpPr>
          <p:nvPr>
            <p:ph type="sldNum" sz="quarter" idx="12"/>
          </p:nvPr>
        </p:nvSpPr>
        <p:spPr>
          <a:ln/>
        </p:spPr>
        <p:txBody>
          <a:bodyPr/>
          <a:lstStyle>
            <a:lvl1pPr>
              <a:defRPr/>
            </a:lvl1pPr>
          </a:lstStyle>
          <a:p>
            <a:pPr>
              <a:defRPr/>
            </a:pPr>
            <a:fld id="{A8BAA1DB-077E-6B4C-9370-4A9A015CE8CE}" type="slidenum">
              <a:rPr lang="en-US" altLang="en-US"/>
              <a:pPr>
                <a:defRPr/>
              </a:pPr>
              <a:t>‹#›</a:t>
            </a:fld>
            <a:endParaRPr lang="en-US" altLang="en-US" dirty="0"/>
          </a:p>
        </p:txBody>
      </p:sp>
    </p:spTree>
    <p:extLst>
      <p:ext uri="{BB962C8B-B14F-4D97-AF65-F5344CB8AC3E}">
        <p14:creationId xmlns:p14="http://schemas.microsoft.com/office/powerpoint/2010/main" val="13383875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2570" y="60325"/>
            <a:ext cx="11129433" cy="1219200"/>
          </a:xfrm>
        </p:spPr>
        <p:txBody>
          <a:bodyPr/>
          <a:lstStyle/>
          <a:p>
            <a:r>
              <a:rPr lang="en-US"/>
              <a:t>Click to edit Master title style</a:t>
            </a:r>
          </a:p>
        </p:txBody>
      </p:sp>
      <p:sp>
        <p:nvSpPr>
          <p:cNvPr id="3" name="Text Placeholder 2"/>
          <p:cNvSpPr>
            <a:spLocks noGrp="1"/>
          </p:cNvSpPr>
          <p:nvPr>
            <p:ph type="body" sz="half" idx="1"/>
          </p:nvPr>
        </p:nvSpPr>
        <p:spPr>
          <a:xfrm>
            <a:off x="1107017" y="1677989"/>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4685" y="1677989"/>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106E5AF-9C75-91E7-A988-23998B28FE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531ADCC-31FA-4D04-813F-1F5516A9A1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83871F5-DF4C-8FBE-D636-070B67AA5FC2}"/>
              </a:ext>
            </a:extLst>
          </p:cNvPr>
          <p:cNvSpPr>
            <a:spLocks noGrp="1" noChangeArrowheads="1"/>
          </p:cNvSpPr>
          <p:nvPr>
            <p:ph type="sldNum" sz="quarter" idx="12"/>
          </p:nvPr>
        </p:nvSpPr>
        <p:spPr>
          <a:ln/>
        </p:spPr>
        <p:txBody>
          <a:bodyPr/>
          <a:lstStyle>
            <a:lvl1pPr>
              <a:defRPr/>
            </a:lvl1pPr>
          </a:lstStyle>
          <a:p>
            <a:pPr>
              <a:defRPr/>
            </a:pPr>
            <a:fld id="{FFCA327C-8E55-FE44-8288-323848C7B87F}" type="slidenum">
              <a:rPr lang="en-US" altLang="en-US"/>
              <a:pPr>
                <a:defRPr/>
              </a:pPr>
              <a:t>‹#›</a:t>
            </a:fld>
            <a:endParaRPr lang="en-US" altLang="en-US" dirty="0"/>
          </a:p>
        </p:txBody>
      </p:sp>
    </p:spTree>
    <p:extLst>
      <p:ext uri="{BB962C8B-B14F-4D97-AF65-F5344CB8AC3E}">
        <p14:creationId xmlns:p14="http://schemas.microsoft.com/office/powerpoint/2010/main" val="2834377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2570" y="60325"/>
            <a:ext cx="11129433" cy="1219200"/>
          </a:xfrm>
        </p:spPr>
        <p:txBody>
          <a:bodyPr/>
          <a:lstStyle/>
          <a:p>
            <a:r>
              <a:rPr lang="en-US"/>
              <a:t>Click to edit Master title style</a:t>
            </a:r>
          </a:p>
        </p:txBody>
      </p:sp>
      <p:sp>
        <p:nvSpPr>
          <p:cNvPr id="3" name="Table Placeholder 2"/>
          <p:cNvSpPr>
            <a:spLocks noGrp="1"/>
          </p:cNvSpPr>
          <p:nvPr>
            <p:ph type="tbl" idx="1"/>
          </p:nvPr>
        </p:nvSpPr>
        <p:spPr>
          <a:xfrm>
            <a:off x="1107019" y="1677989"/>
            <a:ext cx="9872133" cy="4113212"/>
          </a:xfrm>
        </p:spPr>
        <p:txBody>
          <a:bodyPr/>
          <a:lstStyle/>
          <a:p>
            <a:pPr lvl="0"/>
            <a:endParaRPr lang="en-US" noProof="0" dirty="0"/>
          </a:p>
        </p:txBody>
      </p:sp>
      <p:sp>
        <p:nvSpPr>
          <p:cNvPr id="4" name="Rectangle 4">
            <a:extLst>
              <a:ext uri="{FF2B5EF4-FFF2-40B4-BE49-F238E27FC236}">
                <a16:creationId xmlns:a16="http://schemas.microsoft.com/office/drawing/2014/main" id="{BD3E077A-B682-5285-F070-E11B546A16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D0C5727-0A68-A097-5F5B-69070C346B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82725E6-07E9-F348-7781-F9983DC002CD}"/>
              </a:ext>
            </a:extLst>
          </p:cNvPr>
          <p:cNvSpPr>
            <a:spLocks noGrp="1" noChangeArrowheads="1"/>
          </p:cNvSpPr>
          <p:nvPr>
            <p:ph type="sldNum" sz="quarter" idx="12"/>
          </p:nvPr>
        </p:nvSpPr>
        <p:spPr>
          <a:ln/>
        </p:spPr>
        <p:txBody>
          <a:bodyPr/>
          <a:lstStyle>
            <a:lvl1pPr>
              <a:defRPr/>
            </a:lvl1pPr>
          </a:lstStyle>
          <a:p>
            <a:pPr>
              <a:defRPr/>
            </a:pPr>
            <a:fld id="{87334AAF-E756-944B-BC25-60EF6173F49C}" type="slidenum">
              <a:rPr lang="en-US" altLang="en-US"/>
              <a:pPr>
                <a:defRPr/>
              </a:pPr>
              <a:t>‹#›</a:t>
            </a:fld>
            <a:endParaRPr lang="en-US" altLang="en-US" dirty="0"/>
          </a:p>
        </p:txBody>
      </p:sp>
    </p:spTree>
    <p:extLst>
      <p:ext uri="{BB962C8B-B14F-4D97-AF65-F5344CB8AC3E}">
        <p14:creationId xmlns:p14="http://schemas.microsoft.com/office/powerpoint/2010/main" val="3410306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2570" y="60325"/>
            <a:ext cx="11129433" cy="1219200"/>
          </a:xfrm>
        </p:spPr>
        <p:txBody>
          <a:bodyPr/>
          <a:lstStyle/>
          <a:p>
            <a:r>
              <a:rPr lang="en-US"/>
              <a:t>Click to edit Master title style</a:t>
            </a:r>
          </a:p>
        </p:txBody>
      </p:sp>
      <p:sp>
        <p:nvSpPr>
          <p:cNvPr id="3" name="Content Placeholder 2"/>
          <p:cNvSpPr>
            <a:spLocks noGrp="1"/>
          </p:cNvSpPr>
          <p:nvPr>
            <p:ph sz="half" idx="1"/>
          </p:nvPr>
        </p:nvSpPr>
        <p:spPr>
          <a:xfrm>
            <a:off x="1107017" y="1677989"/>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4685" y="1677989"/>
            <a:ext cx="4834467"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188E05-4B75-B7EE-E1B2-FB772814AB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2CF3874-B3E8-0482-D99C-E15A6C0904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8F1960-BF7E-8556-79B4-7562D6AF4F36}"/>
              </a:ext>
            </a:extLst>
          </p:cNvPr>
          <p:cNvSpPr>
            <a:spLocks noGrp="1" noChangeArrowheads="1"/>
          </p:cNvSpPr>
          <p:nvPr>
            <p:ph type="sldNum" sz="quarter" idx="12"/>
          </p:nvPr>
        </p:nvSpPr>
        <p:spPr>
          <a:ln/>
        </p:spPr>
        <p:txBody>
          <a:bodyPr/>
          <a:lstStyle>
            <a:lvl1pPr>
              <a:defRPr/>
            </a:lvl1pPr>
          </a:lstStyle>
          <a:p>
            <a:pPr>
              <a:defRPr/>
            </a:pPr>
            <a:fld id="{1040CE12-170A-AE49-95AE-4C7CE9247614}" type="slidenum">
              <a:rPr lang="en-US" altLang="en-US"/>
              <a:pPr>
                <a:defRPr/>
              </a:pPr>
              <a:t>‹#›</a:t>
            </a:fld>
            <a:endParaRPr lang="en-US" altLang="en-US" dirty="0"/>
          </a:p>
        </p:txBody>
      </p:sp>
    </p:spTree>
    <p:extLst>
      <p:ext uri="{BB962C8B-B14F-4D97-AF65-F5344CB8AC3E}">
        <p14:creationId xmlns:p14="http://schemas.microsoft.com/office/powerpoint/2010/main" val="31111378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8650568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9404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16391568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283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737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84115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8894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6601938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794987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0138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2802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5A0A9E-D41E-7A60-44D5-EC90BAB92F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6FC60E-436F-F8A6-5E9E-01B32C9427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6086036-8AC0-B2CD-F1D4-FF1529C03736}"/>
              </a:ext>
            </a:extLst>
          </p:cNvPr>
          <p:cNvSpPr>
            <a:spLocks noGrp="1" noChangeArrowheads="1"/>
          </p:cNvSpPr>
          <p:nvPr>
            <p:ph type="sldNum" sz="quarter" idx="12"/>
          </p:nvPr>
        </p:nvSpPr>
        <p:spPr>
          <a:ln/>
        </p:spPr>
        <p:txBody>
          <a:bodyPr/>
          <a:lstStyle>
            <a:lvl1pPr>
              <a:defRPr/>
            </a:lvl1pPr>
          </a:lstStyle>
          <a:p>
            <a:pPr>
              <a:defRPr/>
            </a:pPr>
            <a:fld id="{D42C6453-C781-CC45-A44F-83D654CAC4F2}" type="slidenum">
              <a:rPr lang="en-US" altLang="en-US"/>
              <a:pPr>
                <a:defRPr/>
              </a:pPr>
              <a:t>‹#›</a:t>
            </a:fld>
            <a:endParaRPr lang="en-US" altLang="en-US" dirty="0"/>
          </a:p>
        </p:txBody>
      </p:sp>
    </p:spTree>
    <p:extLst>
      <p:ext uri="{BB962C8B-B14F-4D97-AF65-F5344CB8AC3E}">
        <p14:creationId xmlns:p14="http://schemas.microsoft.com/office/powerpoint/2010/main" val="13634043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635000" y="1644650"/>
            <a:ext cx="10922000" cy="1939727"/>
          </a:xfrm>
          <a:prstGeom prst="rect">
            <a:avLst/>
          </a:prstGeom>
        </p:spPr>
        <p:txBody>
          <a:bodyPr/>
          <a:lstStyle>
            <a:lvl1pPr defTabSz="1219169">
              <a:lnSpc>
                <a:spcPct val="90000"/>
              </a:lnSpc>
              <a:defRPr sz="5800" spc="-174">
                <a:gradFill flip="none" rotWithShape="1">
                  <a:gsLst>
                    <a:gs pos="0">
                      <a:srgbClr val="00E8FF"/>
                    </a:gs>
                    <a:gs pos="100000">
                      <a:srgbClr val="FF00F7"/>
                    </a:gs>
                  </a:gsLst>
                  <a:lin ang="3967761" scaled="0"/>
                </a:gradFill>
              </a:defRPr>
            </a:lvl1pPr>
          </a:lstStyle>
          <a:p>
            <a:r>
              <a:t>Presentation Title</a:t>
            </a:r>
          </a:p>
        </p:txBody>
      </p:sp>
      <p:sp>
        <p:nvSpPr>
          <p:cNvPr id="12" name="Author and Date"/>
          <p:cNvSpPr txBox="1">
            <a:spLocks noGrp="1"/>
          </p:cNvSpPr>
          <p:nvPr>
            <p:ph type="body" sz="quarter" idx="21" hasCustomPrompt="1"/>
          </p:nvPr>
        </p:nvSpPr>
        <p:spPr>
          <a:xfrm>
            <a:off x="635000" y="6080215"/>
            <a:ext cx="10922000" cy="347028"/>
          </a:xfrm>
          <a:prstGeom prst="rect">
            <a:avLst/>
          </a:prstGeom>
        </p:spPr>
        <p:txBody>
          <a:bodyPr/>
          <a:lstStyle>
            <a:lvl1pPr marL="0" indent="0" algn="ctr" defTabSz="412750">
              <a:spcBef>
                <a:spcPts val="0"/>
              </a:spcBef>
              <a:buClrTx/>
              <a:buSzTx/>
              <a:buNone/>
              <a:defRPr sz="1750">
                <a:solidFill>
                  <a:srgbClr val="D5D5D5"/>
                </a:solidFill>
                <a:latin typeface="Graphik-Medium"/>
                <a:ea typeface="Graphik-Medium"/>
                <a:cs typeface="Graphik-Medium"/>
                <a:sym typeface="Graphik Medium"/>
              </a:defRPr>
            </a:lvl1pPr>
          </a:lstStyle>
          <a:p>
            <a:r>
              <a:t>Author and Date</a:t>
            </a:r>
          </a:p>
        </p:txBody>
      </p:sp>
      <p:sp>
        <p:nvSpPr>
          <p:cNvPr id="13" name="Body Level One…"/>
          <p:cNvSpPr txBox="1">
            <a:spLocks noGrp="1"/>
          </p:cNvSpPr>
          <p:nvPr>
            <p:ph type="body" sz="quarter" idx="1" hasCustomPrompt="1"/>
          </p:nvPr>
        </p:nvSpPr>
        <p:spPr>
          <a:xfrm>
            <a:off x="635000" y="3492500"/>
            <a:ext cx="10922000" cy="1256176"/>
          </a:xfrm>
          <a:prstGeom prst="rect">
            <a:avLst/>
          </a:prstGeom>
        </p:spPr>
        <p:txBody>
          <a:bodyPr/>
          <a:lstStyle>
            <a:lvl1pPr marL="0" indent="0" algn="ctr" defTabSz="412750">
              <a:spcBef>
                <a:spcPts val="0"/>
              </a:spcBef>
              <a:buClrTx/>
              <a:buSzTx/>
              <a:buNone/>
              <a:defRPr sz="3200">
                <a:solidFill>
                  <a:srgbClr val="D5D5D5"/>
                </a:solidFill>
                <a:latin typeface="Graphik-Medium"/>
                <a:ea typeface="Graphik-Medium"/>
                <a:cs typeface="Graphik-Medium"/>
                <a:sym typeface="Graphik Medium"/>
              </a:defRPr>
            </a:lvl1pPr>
            <a:lvl2pPr marL="0" indent="0" algn="ctr" defTabSz="412750">
              <a:spcBef>
                <a:spcPts val="0"/>
              </a:spcBef>
              <a:buClrTx/>
              <a:buSzTx/>
              <a:buNone/>
              <a:defRPr sz="3200">
                <a:solidFill>
                  <a:srgbClr val="D5D5D5"/>
                </a:solidFill>
                <a:latin typeface="Graphik-Medium"/>
                <a:ea typeface="Graphik-Medium"/>
                <a:cs typeface="Graphik-Medium"/>
                <a:sym typeface="Graphik Medium"/>
              </a:defRPr>
            </a:lvl2pPr>
            <a:lvl3pPr marL="0" indent="0" algn="ctr" defTabSz="412750">
              <a:spcBef>
                <a:spcPts val="0"/>
              </a:spcBef>
              <a:buClrTx/>
              <a:buSzTx/>
              <a:buNone/>
              <a:defRPr sz="3200">
                <a:solidFill>
                  <a:srgbClr val="D5D5D5"/>
                </a:solidFill>
                <a:latin typeface="Graphik-Medium"/>
                <a:ea typeface="Graphik-Medium"/>
                <a:cs typeface="Graphik-Medium"/>
                <a:sym typeface="Graphik Medium"/>
              </a:defRPr>
            </a:lvl3pPr>
            <a:lvl4pPr marL="0" indent="0" algn="ctr" defTabSz="412750">
              <a:spcBef>
                <a:spcPts val="0"/>
              </a:spcBef>
              <a:buClrTx/>
              <a:buSzTx/>
              <a:buNone/>
              <a:defRPr sz="3200">
                <a:solidFill>
                  <a:srgbClr val="D5D5D5"/>
                </a:solidFill>
                <a:latin typeface="Graphik-Medium"/>
                <a:ea typeface="Graphik-Medium"/>
                <a:cs typeface="Graphik-Medium"/>
                <a:sym typeface="Graphik Medium"/>
              </a:defRPr>
            </a:lvl4pPr>
            <a:lvl5pPr marL="0" indent="0" algn="ctr" defTabSz="412750">
              <a:spcBef>
                <a:spcPts val="0"/>
              </a:spcBef>
              <a:buClrTx/>
              <a:buSzTx/>
              <a:buNone/>
              <a:defRPr sz="3200">
                <a:solidFill>
                  <a:srgbClr val="D5D5D5"/>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0619757"/>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Northern Lights display in a dark night sky over mountains"/>
          <p:cNvSpPr>
            <a:spLocks noGrp="1"/>
          </p:cNvSpPr>
          <p:nvPr>
            <p:ph type="pic" idx="21"/>
          </p:nvPr>
        </p:nvSpPr>
        <p:spPr>
          <a:xfrm>
            <a:off x="0" y="-381000"/>
            <a:ext cx="12192000" cy="7620000"/>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635000" y="6083300"/>
            <a:ext cx="10922000" cy="347028"/>
          </a:xfrm>
          <a:prstGeom prst="rect">
            <a:avLst/>
          </a:prstGeom>
        </p:spPr>
        <p:txBody>
          <a:bodyPr/>
          <a:lstStyle>
            <a:lvl1pPr marL="0" indent="0" algn="ctr" defTabSz="412750">
              <a:spcBef>
                <a:spcPts val="0"/>
              </a:spcBef>
              <a:buClrTx/>
              <a:buSzTx/>
              <a:buNone/>
              <a:defRPr sz="1750">
                <a:solidFill>
                  <a:srgbClr val="D5D5D5"/>
                </a:solidFill>
                <a:latin typeface="Graphik-Medium"/>
                <a:ea typeface="Graphik-Medium"/>
                <a:cs typeface="Graphik-Medium"/>
                <a:sym typeface="Graphik Medium"/>
              </a:defRPr>
            </a:lvl1pPr>
          </a:lstStyle>
          <a:p>
            <a:r>
              <a:t>Author and Date</a:t>
            </a:r>
          </a:p>
        </p:txBody>
      </p:sp>
      <p:sp>
        <p:nvSpPr>
          <p:cNvPr id="23" name="Presentation Title"/>
          <p:cNvSpPr txBox="1">
            <a:spLocks noGrp="1"/>
          </p:cNvSpPr>
          <p:nvPr>
            <p:ph type="title" hasCustomPrompt="1"/>
          </p:nvPr>
        </p:nvSpPr>
        <p:spPr>
          <a:xfrm>
            <a:off x="635000" y="1644650"/>
            <a:ext cx="10922000" cy="1936750"/>
          </a:xfrm>
          <a:prstGeom prst="rect">
            <a:avLst/>
          </a:prstGeom>
        </p:spPr>
        <p:txBody>
          <a:bodyPr/>
          <a:lstStyle>
            <a:lvl1pPr defTabSz="1219200">
              <a:lnSpc>
                <a:spcPct val="90000"/>
              </a:lnSpc>
              <a:defRPr sz="5800" spc="-174"/>
            </a:lvl1pPr>
          </a:lstStyle>
          <a:p>
            <a:r>
              <a:t>Presentation Title</a:t>
            </a:r>
          </a:p>
        </p:txBody>
      </p:sp>
      <p:sp>
        <p:nvSpPr>
          <p:cNvPr id="24" name="Body Level One…"/>
          <p:cNvSpPr txBox="1">
            <a:spLocks noGrp="1"/>
          </p:cNvSpPr>
          <p:nvPr>
            <p:ph type="body" sz="quarter" idx="1" hasCustomPrompt="1"/>
          </p:nvPr>
        </p:nvSpPr>
        <p:spPr>
          <a:xfrm>
            <a:off x="635000" y="3492500"/>
            <a:ext cx="10922000" cy="1257300"/>
          </a:xfrm>
          <a:prstGeom prst="rect">
            <a:avLst/>
          </a:prstGeom>
        </p:spPr>
        <p:txBody>
          <a:bodyPr/>
          <a:lstStyle>
            <a:lvl1pPr marL="0" indent="0" algn="ctr" defTabSz="412750">
              <a:spcBef>
                <a:spcPts val="0"/>
              </a:spcBef>
              <a:buClrTx/>
              <a:buSzTx/>
              <a:buNone/>
              <a:defRPr sz="3200">
                <a:solidFill>
                  <a:srgbClr val="D5D5D5"/>
                </a:solidFill>
                <a:latin typeface="Graphik-Medium"/>
                <a:ea typeface="Graphik-Medium"/>
                <a:cs typeface="Graphik-Medium"/>
                <a:sym typeface="Graphik Medium"/>
              </a:defRPr>
            </a:lvl1pPr>
            <a:lvl2pPr marL="0" indent="0" algn="ctr" defTabSz="412750">
              <a:spcBef>
                <a:spcPts val="0"/>
              </a:spcBef>
              <a:buClrTx/>
              <a:buSzTx/>
              <a:buNone/>
              <a:defRPr sz="3200">
                <a:solidFill>
                  <a:srgbClr val="D5D5D5"/>
                </a:solidFill>
                <a:latin typeface="Graphik-Medium"/>
                <a:ea typeface="Graphik-Medium"/>
                <a:cs typeface="Graphik-Medium"/>
                <a:sym typeface="Graphik Medium"/>
              </a:defRPr>
            </a:lvl2pPr>
            <a:lvl3pPr marL="0" indent="0" algn="ctr" defTabSz="412750">
              <a:spcBef>
                <a:spcPts val="0"/>
              </a:spcBef>
              <a:buClrTx/>
              <a:buSzTx/>
              <a:buNone/>
              <a:defRPr sz="3200">
                <a:solidFill>
                  <a:srgbClr val="D5D5D5"/>
                </a:solidFill>
                <a:latin typeface="Graphik-Medium"/>
                <a:ea typeface="Graphik-Medium"/>
                <a:cs typeface="Graphik-Medium"/>
                <a:sym typeface="Graphik Medium"/>
              </a:defRPr>
            </a:lvl3pPr>
            <a:lvl4pPr marL="0" indent="0" algn="ctr" defTabSz="412750">
              <a:spcBef>
                <a:spcPts val="0"/>
              </a:spcBef>
              <a:buClrTx/>
              <a:buSzTx/>
              <a:buNone/>
              <a:defRPr sz="3200">
                <a:solidFill>
                  <a:srgbClr val="D5D5D5"/>
                </a:solidFill>
                <a:latin typeface="Graphik-Medium"/>
                <a:ea typeface="Graphik-Medium"/>
                <a:cs typeface="Graphik-Medium"/>
                <a:sym typeface="Graphik Medium"/>
              </a:defRPr>
            </a:lvl4pPr>
            <a:lvl5pPr marL="0" indent="0" algn="ctr" defTabSz="412750">
              <a:spcBef>
                <a:spcPts val="0"/>
              </a:spcBef>
              <a:buClrTx/>
              <a:buSzTx/>
              <a:buNone/>
              <a:defRPr sz="3200">
                <a:solidFill>
                  <a:srgbClr val="D5D5D5"/>
                </a:solidFill>
                <a:latin typeface="Graphik-Medium"/>
                <a:ea typeface="Graphik-Medium"/>
                <a:cs typeface="Graphik-Medium"/>
                <a:sym typeface="Graphik Medium"/>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420845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olorful clouds against a starry night sky"/>
          <p:cNvSpPr>
            <a:spLocks noGrp="1"/>
          </p:cNvSpPr>
          <p:nvPr>
            <p:ph type="pic" idx="21"/>
          </p:nvPr>
        </p:nvSpPr>
        <p:spPr>
          <a:xfrm>
            <a:off x="3981450" y="-12700"/>
            <a:ext cx="10325100" cy="68834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35000" y="1943100"/>
            <a:ext cx="4826000" cy="1600101"/>
          </a:xfrm>
          <a:prstGeom prst="rect">
            <a:avLst/>
          </a:prstGeom>
        </p:spPr>
        <p:txBody>
          <a:bodyPr/>
          <a:lstStyle/>
          <a:p>
            <a:r>
              <a:t>Slide Title</a:t>
            </a:r>
          </a:p>
        </p:txBody>
      </p:sp>
      <p:sp>
        <p:nvSpPr>
          <p:cNvPr id="34" name="Body Level One…"/>
          <p:cNvSpPr txBox="1">
            <a:spLocks noGrp="1"/>
          </p:cNvSpPr>
          <p:nvPr>
            <p:ph type="body" sz="quarter" idx="1" hasCustomPrompt="1"/>
          </p:nvPr>
        </p:nvSpPr>
        <p:spPr>
          <a:xfrm>
            <a:off x="635000" y="3422650"/>
            <a:ext cx="4826000" cy="2832100"/>
          </a:xfrm>
          <a:prstGeom prst="rect">
            <a:avLst/>
          </a:prstGeom>
        </p:spPr>
        <p:txBody>
          <a:bodyPr/>
          <a:lstStyle>
            <a:lvl1pPr marL="0" indent="0" algn="ctr" defTabSz="412750">
              <a:spcBef>
                <a:spcPts val="0"/>
              </a:spcBef>
              <a:buClrTx/>
              <a:buSzTx/>
              <a:buNone/>
              <a:defRPr sz="2700">
                <a:solidFill>
                  <a:srgbClr val="D5D5D5"/>
                </a:solidFill>
                <a:latin typeface="Graphik-Medium"/>
                <a:ea typeface="Graphik-Medium"/>
                <a:cs typeface="Graphik-Medium"/>
                <a:sym typeface="Graphik Medium"/>
              </a:defRPr>
            </a:lvl1pPr>
            <a:lvl2pPr marL="0" indent="228600" algn="ctr" defTabSz="412750">
              <a:spcBef>
                <a:spcPts val="0"/>
              </a:spcBef>
              <a:buClrTx/>
              <a:buSzTx/>
              <a:buNone/>
              <a:defRPr sz="2700">
                <a:solidFill>
                  <a:srgbClr val="D5D5D5"/>
                </a:solidFill>
                <a:latin typeface="Graphik-Medium"/>
                <a:ea typeface="Graphik-Medium"/>
                <a:cs typeface="Graphik-Medium"/>
                <a:sym typeface="Graphik Medium"/>
              </a:defRPr>
            </a:lvl2pPr>
            <a:lvl3pPr marL="0" indent="457200" algn="ctr" defTabSz="412750">
              <a:spcBef>
                <a:spcPts val="0"/>
              </a:spcBef>
              <a:buClrTx/>
              <a:buSzTx/>
              <a:buNone/>
              <a:defRPr sz="2700">
                <a:solidFill>
                  <a:srgbClr val="D5D5D5"/>
                </a:solidFill>
                <a:latin typeface="Graphik-Medium"/>
                <a:ea typeface="Graphik-Medium"/>
                <a:cs typeface="Graphik-Medium"/>
                <a:sym typeface="Graphik Medium"/>
              </a:defRPr>
            </a:lvl3pPr>
            <a:lvl4pPr marL="0" indent="685800" algn="ctr" defTabSz="412750">
              <a:spcBef>
                <a:spcPts val="0"/>
              </a:spcBef>
              <a:buClrTx/>
              <a:buSzTx/>
              <a:buNone/>
              <a:defRPr sz="2700">
                <a:solidFill>
                  <a:srgbClr val="D5D5D5"/>
                </a:solidFill>
                <a:latin typeface="Graphik-Medium"/>
                <a:ea typeface="Graphik-Medium"/>
                <a:cs typeface="Graphik-Medium"/>
                <a:sym typeface="Graphik Medium"/>
              </a:defRPr>
            </a:lvl4pPr>
            <a:lvl5pPr marL="0" indent="914400" algn="ctr" defTabSz="412750">
              <a:spcBef>
                <a:spcPts val="0"/>
              </a:spcBef>
              <a:buClrTx/>
              <a:buSzTx/>
              <a:buNone/>
              <a:defRPr sz="2700">
                <a:solidFill>
                  <a:srgbClr val="D5D5D5"/>
                </a:solidFill>
                <a:latin typeface="Graphik-Medium"/>
                <a:ea typeface="Graphik-Medium"/>
                <a:cs typeface="Graphik-Medium"/>
                <a:sym typeface="Graphik Medium"/>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7686457"/>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35000" y="1066800"/>
            <a:ext cx="10922000" cy="508000"/>
          </a:xfrm>
          <a:prstGeom prst="rect">
            <a:avLst/>
          </a:prstGeom>
        </p:spPr>
        <p:txBody>
          <a:bodyPr/>
          <a:lstStyle>
            <a:lvl1pPr marL="0" indent="0" algn="ctr" defTabSz="412750">
              <a:spcBef>
                <a:spcPts val="0"/>
              </a:spcBef>
              <a:buClrTx/>
              <a:buSzTx/>
              <a:buNone/>
              <a:defRPr sz="2700">
                <a:solidFill>
                  <a:srgbClr val="D5D5D5"/>
                </a:solidFill>
                <a:latin typeface="Graphik-Medium"/>
                <a:ea typeface="Graphik-Medium"/>
                <a:cs typeface="Graphik-Medium"/>
                <a:sym typeface="Graphik Medium"/>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5369633"/>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635000" y="2134658"/>
            <a:ext cx="10922000" cy="4216401"/>
          </a:xfrm>
          <a:prstGeom prst="rect">
            <a:avLst/>
          </a:prstGeom>
        </p:spPr>
        <p:txBody>
          <a:bodyPr numCol="2" spcCol="109220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8034858"/>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Northern Lights display over a snowy mountain landscape"/>
          <p:cNvSpPr>
            <a:spLocks noGrp="1"/>
          </p:cNvSpPr>
          <p:nvPr>
            <p:ph type="pic" idx="21"/>
          </p:nvPr>
        </p:nvSpPr>
        <p:spPr>
          <a:xfrm>
            <a:off x="6102350" y="-1138767"/>
            <a:ext cx="6096000" cy="9135534"/>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635000" y="419100"/>
            <a:ext cx="4826000" cy="774700"/>
          </a:xfrm>
          <a:prstGeom prst="rect">
            <a:avLst/>
          </a:prstGeom>
        </p:spPr>
        <p:txBody>
          <a:bodyPr/>
          <a:lstStyle/>
          <a:p>
            <a:r>
              <a:t>Slide Title</a:t>
            </a:r>
          </a:p>
        </p:txBody>
      </p:sp>
      <p:sp>
        <p:nvSpPr>
          <p:cNvPr id="62" name="Body Level One…"/>
          <p:cNvSpPr txBox="1">
            <a:spLocks noGrp="1"/>
          </p:cNvSpPr>
          <p:nvPr>
            <p:ph type="body" sz="half" idx="1" hasCustomPrompt="1"/>
          </p:nvPr>
        </p:nvSpPr>
        <p:spPr>
          <a:xfrm>
            <a:off x="635000" y="2133600"/>
            <a:ext cx="4826000" cy="4216400"/>
          </a:xfrm>
          <a:prstGeom prst="rect">
            <a:avLst/>
          </a:prstGeom>
        </p:spPr>
        <p:txBody>
          <a:bodyPr/>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635000" y="1066800"/>
            <a:ext cx="4826000" cy="508000"/>
          </a:xfrm>
          <a:prstGeom prst="rect">
            <a:avLst/>
          </a:prstGeom>
        </p:spPr>
        <p:txBody>
          <a:bodyPr/>
          <a:lstStyle>
            <a:lvl1pPr marL="0" indent="0" algn="ctr" defTabSz="412750">
              <a:spcBef>
                <a:spcPts val="0"/>
              </a:spcBef>
              <a:buClrTx/>
              <a:buSzTx/>
              <a:buNone/>
              <a:defRPr sz="2700">
                <a:solidFill>
                  <a:srgbClr val="D5D5D5"/>
                </a:solidFill>
                <a:latin typeface="Graphik-Medium"/>
                <a:ea typeface="Graphik-Medium"/>
                <a:cs typeface="Graphik-Medium"/>
                <a:sym typeface="Graphik Medium"/>
              </a:defRPr>
            </a:lvl1pPr>
          </a:lstStyle>
          <a:p>
            <a:r>
              <a:t>Slide Subtitle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7991859"/>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635000" y="419100"/>
            <a:ext cx="4826000" cy="774700"/>
          </a:xfrm>
          <a:prstGeom prst="rect">
            <a:avLst/>
          </a:prstGeom>
        </p:spPr>
        <p:txBody>
          <a:bodyPr/>
          <a:lstStyle/>
          <a:p>
            <a:r>
              <a:t>Slide Title</a:t>
            </a:r>
          </a:p>
        </p:txBody>
      </p:sp>
      <p:sp>
        <p:nvSpPr>
          <p:cNvPr id="72" name="Body Level One…"/>
          <p:cNvSpPr txBox="1">
            <a:spLocks noGrp="1"/>
          </p:cNvSpPr>
          <p:nvPr>
            <p:ph type="body" sz="half" idx="1" hasCustomPrompt="1"/>
          </p:nvPr>
        </p:nvSpPr>
        <p:spPr>
          <a:xfrm>
            <a:off x="635000" y="2133600"/>
            <a:ext cx="4826000" cy="4216400"/>
          </a:xfrm>
          <a:prstGeom prst="rect">
            <a:avLst/>
          </a:prstGeom>
        </p:spPr>
        <p:txBody>
          <a:bodyPr/>
          <a:lstStyle/>
          <a:p>
            <a:r>
              <a:t>Slide bullet text</a:t>
            </a:r>
          </a:p>
          <a:p>
            <a:pPr lvl="1"/>
            <a:endParaRPr/>
          </a:p>
          <a:p>
            <a:pPr lvl="2"/>
            <a:endParaRPr/>
          </a:p>
          <a:p>
            <a:pPr lvl="3"/>
            <a:endParaRPr/>
          </a:p>
          <a:p>
            <a:pPr lvl="4"/>
            <a:endParaRPr/>
          </a:p>
        </p:txBody>
      </p:sp>
      <p:sp>
        <p:nvSpPr>
          <p:cNvPr id="73" name="Slide Subtitle"/>
          <p:cNvSpPr txBox="1">
            <a:spLocks noGrp="1"/>
          </p:cNvSpPr>
          <p:nvPr>
            <p:ph type="body" sz="quarter" idx="21" hasCustomPrompt="1"/>
          </p:nvPr>
        </p:nvSpPr>
        <p:spPr>
          <a:xfrm>
            <a:off x="635000" y="1066800"/>
            <a:ext cx="4826000" cy="508000"/>
          </a:xfrm>
          <a:prstGeom prst="rect">
            <a:avLst/>
          </a:prstGeom>
        </p:spPr>
        <p:txBody>
          <a:bodyPr/>
          <a:lstStyle>
            <a:lvl1pPr marL="0" indent="0" algn="ctr" defTabSz="412750">
              <a:spcBef>
                <a:spcPts val="0"/>
              </a:spcBef>
              <a:buClrTx/>
              <a:buSzTx/>
              <a:buNone/>
              <a:defRPr sz="2700">
                <a:solidFill>
                  <a:srgbClr val="D5D5D5"/>
                </a:solidFill>
                <a:latin typeface="Graphik-Medium"/>
                <a:ea typeface="Graphik-Medium"/>
                <a:cs typeface="Graphik-Medium"/>
                <a:sym typeface="Graphik Medium"/>
              </a:defRPr>
            </a:lvl1pPr>
          </a:lstStyle>
          <a:p>
            <a:r>
              <a:t>Slide Subtitle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629280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635000" y="419100"/>
            <a:ext cx="4826000" cy="774700"/>
          </a:xfrm>
          <a:prstGeom prst="rect">
            <a:avLst/>
          </a:prstGeom>
        </p:spPr>
        <p:txBody>
          <a:bodyPr/>
          <a:lstStyle/>
          <a:p>
            <a:r>
              <a:t>Slide Title</a:t>
            </a:r>
          </a:p>
        </p:txBody>
      </p:sp>
      <p:sp>
        <p:nvSpPr>
          <p:cNvPr id="82" name="Body Level One…"/>
          <p:cNvSpPr txBox="1">
            <a:spLocks noGrp="1"/>
          </p:cNvSpPr>
          <p:nvPr>
            <p:ph type="body" sz="half" idx="1" hasCustomPrompt="1"/>
          </p:nvPr>
        </p:nvSpPr>
        <p:spPr>
          <a:xfrm>
            <a:off x="635000" y="2133600"/>
            <a:ext cx="4826000" cy="4216400"/>
          </a:xfrm>
          <a:prstGeom prst="rect">
            <a:avLst/>
          </a:prstGeom>
        </p:spPr>
        <p:txBody>
          <a:bodyPr/>
          <a:lstStyle/>
          <a:p>
            <a:r>
              <a:t>Slide bullet text</a:t>
            </a:r>
          </a:p>
          <a:p>
            <a:pPr lvl="1"/>
            <a:endParaRPr/>
          </a:p>
          <a:p>
            <a:pPr lvl="2"/>
            <a:endParaRPr/>
          </a:p>
          <a:p>
            <a:pPr lvl="3"/>
            <a:endParaRPr/>
          </a:p>
          <a:p>
            <a:pPr lvl="4"/>
            <a:endParaRPr/>
          </a:p>
        </p:txBody>
      </p:sp>
      <p:sp>
        <p:nvSpPr>
          <p:cNvPr id="83" name="Slide Subtitle"/>
          <p:cNvSpPr txBox="1">
            <a:spLocks noGrp="1"/>
          </p:cNvSpPr>
          <p:nvPr>
            <p:ph type="body" sz="quarter" idx="21" hasCustomPrompt="1"/>
          </p:nvPr>
        </p:nvSpPr>
        <p:spPr>
          <a:xfrm>
            <a:off x="635000" y="1066800"/>
            <a:ext cx="4826000" cy="508000"/>
          </a:xfrm>
          <a:prstGeom prst="rect">
            <a:avLst/>
          </a:prstGeom>
        </p:spPr>
        <p:txBody>
          <a:bodyPr/>
          <a:lstStyle>
            <a:lvl1pPr marL="0" indent="0" algn="ctr" defTabSz="412750">
              <a:spcBef>
                <a:spcPts val="0"/>
              </a:spcBef>
              <a:buClrTx/>
              <a:buSzTx/>
              <a:buNone/>
              <a:defRPr sz="2700">
                <a:solidFill>
                  <a:srgbClr val="D5D5D5"/>
                </a:solidFill>
                <a:latin typeface="Graphik-Medium"/>
                <a:ea typeface="Graphik-Medium"/>
                <a:cs typeface="Graphik-Medium"/>
                <a:sym typeface="Graphik Medium"/>
              </a:defRPr>
            </a:lvl1pPr>
          </a:lstStyle>
          <a:p>
            <a:r>
              <a:t>Slide Subtitle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4214095"/>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635000" y="1644650"/>
            <a:ext cx="10922000" cy="1936750"/>
          </a:xfrm>
          <a:prstGeom prst="rect">
            <a:avLst/>
          </a:prstGeom>
        </p:spPr>
        <p:txBody>
          <a:bodyPr/>
          <a:lstStyle>
            <a:lvl1pPr>
              <a:lnSpc>
                <a:spcPct val="90000"/>
              </a:lnSpc>
              <a:defRPr sz="5800" spc="-174">
                <a:gradFill flip="none" rotWithShape="1">
                  <a:gsLst>
                    <a:gs pos="0">
                      <a:srgbClr val="00FF00"/>
                    </a:gs>
                    <a:gs pos="100000">
                      <a:srgbClr val="007DFF"/>
                    </a:gs>
                  </a:gsLst>
                  <a:lin ang="3965999" scaled="0"/>
                </a:gradFill>
              </a:defRPr>
            </a:lvl1pPr>
          </a:lstStyle>
          <a:p>
            <a:r>
              <a:t>Section Title</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1926956"/>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prstGeom prst="rect">
            <a:avLst/>
          </a:prstGeom>
        </p:spPr>
        <p:txBody>
          <a:bodyPr/>
          <a:lstStyle/>
          <a:p>
            <a:r>
              <a:t>Slide Title</a:t>
            </a:r>
          </a:p>
        </p:txBody>
      </p:sp>
      <p:sp>
        <p:nvSpPr>
          <p:cNvPr id="100" name="Slide Subtitle"/>
          <p:cNvSpPr txBox="1">
            <a:spLocks noGrp="1"/>
          </p:cNvSpPr>
          <p:nvPr>
            <p:ph type="body" sz="quarter" idx="21" hasCustomPrompt="1"/>
          </p:nvPr>
        </p:nvSpPr>
        <p:spPr>
          <a:xfrm>
            <a:off x="635000" y="1066800"/>
            <a:ext cx="10922000" cy="508000"/>
          </a:xfrm>
          <a:prstGeom prst="rect">
            <a:avLst/>
          </a:prstGeom>
        </p:spPr>
        <p:txBody>
          <a:bodyPr/>
          <a:lstStyle>
            <a:lvl1pPr marL="0" indent="0" algn="ctr" defTabSz="412750">
              <a:spcBef>
                <a:spcPts val="0"/>
              </a:spcBef>
              <a:buClrTx/>
              <a:buSzTx/>
              <a:buNone/>
              <a:defRPr sz="2700">
                <a:solidFill>
                  <a:srgbClr val="D5D5D5"/>
                </a:solidFill>
                <a:latin typeface="Graphik-Medium"/>
                <a:ea typeface="Graphik-Medium"/>
                <a:cs typeface="Graphik-Medium"/>
                <a:sym typeface="Graphik Medium"/>
              </a:defRPr>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905996"/>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635000" y="406400"/>
            <a:ext cx="10922000" cy="78105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635000" y="1066800"/>
            <a:ext cx="10922000" cy="508000"/>
          </a:xfrm>
          <a:prstGeom prst="rect">
            <a:avLst/>
          </a:prstGeom>
        </p:spPr>
        <p:txBody>
          <a:bodyPr/>
          <a:lstStyle>
            <a:lvl1pPr marL="0" indent="0" algn="ctr" defTabSz="412750">
              <a:spcBef>
                <a:spcPts val="0"/>
              </a:spcBef>
              <a:buClrTx/>
              <a:buSzTx/>
              <a:buNone/>
              <a:defRPr sz="2700">
                <a:solidFill>
                  <a:srgbClr val="D5D5D5"/>
                </a:solidFill>
                <a:latin typeface="Graphik-Medium"/>
                <a:ea typeface="Graphik-Medium"/>
                <a:cs typeface="Graphik-Medium"/>
                <a:sym typeface="Graphik Medium"/>
              </a:defRPr>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412750">
              <a:buClrTx/>
              <a:buSzTx/>
              <a:buNone/>
              <a:defRPr sz="2750" spc="-28"/>
            </a:lvl1pPr>
            <a:lvl2pPr marL="0" indent="228600" defTabSz="412750">
              <a:buClrTx/>
              <a:buSzTx/>
              <a:buNone/>
              <a:defRPr sz="2750" spc="-28"/>
            </a:lvl2pPr>
            <a:lvl3pPr marL="0" indent="457200" defTabSz="412750">
              <a:buClrTx/>
              <a:buSzTx/>
              <a:buNone/>
              <a:defRPr sz="2750" spc="-28"/>
            </a:lvl3pPr>
            <a:lvl4pPr marL="0" indent="685800" defTabSz="412750">
              <a:buClrTx/>
              <a:buSzTx/>
              <a:buNone/>
              <a:defRPr sz="2750" spc="-28"/>
            </a:lvl4pPr>
            <a:lvl5pPr marL="0" indent="914400" defTabSz="412750">
              <a:buClrTx/>
              <a:buSzTx/>
              <a:buNone/>
              <a:defRPr sz="2750" spc="-28"/>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5586271"/>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635000" y="2273300"/>
            <a:ext cx="10922000" cy="2339033"/>
          </a:xfrm>
          <a:prstGeom prst="rect">
            <a:avLst/>
          </a:prstGeom>
        </p:spPr>
        <p:txBody>
          <a:bodyPr anchor="ctr"/>
          <a:lstStyle>
            <a:lvl1pPr marL="0" indent="0" algn="ctr">
              <a:spcBef>
                <a:spcPts val="0"/>
              </a:spcBef>
              <a:buClrTx/>
              <a:buSzTx/>
              <a:buNone/>
              <a:defRPr sz="4200" spc="-126">
                <a:gradFill flip="none" rotWithShape="1">
                  <a:gsLst>
                    <a:gs pos="0">
                      <a:srgbClr val="FFFFFF"/>
                    </a:gs>
                    <a:gs pos="100000">
                      <a:srgbClr val="929292"/>
                    </a:gs>
                  </a:gsLst>
                  <a:lin ang="5400000" scaled="0"/>
                </a:gradFill>
                <a:latin typeface="Graphik-Medium"/>
                <a:ea typeface="Graphik-Medium"/>
                <a:cs typeface="Graphik-Medium"/>
                <a:sym typeface="Graphik Medium"/>
              </a:defRPr>
            </a:lvl1pPr>
            <a:lvl2pPr marL="0" indent="228600" algn="ctr">
              <a:spcBef>
                <a:spcPts val="0"/>
              </a:spcBef>
              <a:buClrTx/>
              <a:buSzTx/>
              <a:buNone/>
              <a:defRPr sz="4200" spc="-126">
                <a:gradFill flip="none" rotWithShape="1">
                  <a:gsLst>
                    <a:gs pos="0">
                      <a:srgbClr val="FFFFFF"/>
                    </a:gs>
                    <a:gs pos="100000">
                      <a:srgbClr val="929292"/>
                    </a:gs>
                  </a:gsLst>
                  <a:lin ang="5400000" scaled="0"/>
                </a:gradFill>
                <a:latin typeface="Graphik-Medium"/>
                <a:ea typeface="Graphik-Medium"/>
                <a:cs typeface="Graphik-Medium"/>
                <a:sym typeface="Graphik Medium"/>
              </a:defRPr>
            </a:lvl2pPr>
            <a:lvl3pPr marL="0" indent="457200" algn="ctr">
              <a:spcBef>
                <a:spcPts val="0"/>
              </a:spcBef>
              <a:buClrTx/>
              <a:buSzTx/>
              <a:buNone/>
              <a:defRPr sz="4200" spc="-126">
                <a:gradFill flip="none" rotWithShape="1">
                  <a:gsLst>
                    <a:gs pos="0">
                      <a:srgbClr val="FFFFFF"/>
                    </a:gs>
                    <a:gs pos="100000">
                      <a:srgbClr val="929292"/>
                    </a:gs>
                  </a:gsLst>
                  <a:lin ang="5400000" scaled="0"/>
                </a:gradFill>
                <a:latin typeface="Graphik-Medium"/>
                <a:ea typeface="Graphik-Medium"/>
                <a:cs typeface="Graphik-Medium"/>
                <a:sym typeface="Graphik Medium"/>
              </a:defRPr>
            </a:lvl3pPr>
            <a:lvl4pPr marL="0" indent="685800" algn="ctr">
              <a:spcBef>
                <a:spcPts val="0"/>
              </a:spcBef>
              <a:buClrTx/>
              <a:buSzTx/>
              <a:buNone/>
              <a:defRPr sz="4200" spc="-126">
                <a:gradFill flip="none" rotWithShape="1">
                  <a:gsLst>
                    <a:gs pos="0">
                      <a:srgbClr val="FFFFFF"/>
                    </a:gs>
                    <a:gs pos="100000">
                      <a:srgbClr val="929292"/>
                    </a:gs>
                  </a:gsLst>
                  <a:lin ang="5400000" scaled="0"/>
                </a:gradFill>
                <a:latin typeface="Graphik-Medium"/>
                <a:ea typeface="Graphik-Medium"/>
                <a:cs typeface="Graphik-Medium"/>
                <a:sym typeface="Graphik Medium"/>
              </a:defRPr>
            </a:lvl4pPr>
            <a:lvl5pPr marL="0" indent="914400" algn="ctr">
              <a:spcBef>
                <a:spcPts val="0"/>
              </a:spcBef>
              <a:buClrTx/>
              <a:buSzTx/>
              <a:buNone/>
              <a:defRPr sz="4200" spc="-126">
                <a:gradFill flip="none" rotWithShape="1">
                  <a:gsLst>
                    <a:gs pos="0">
                      <a:srgbClr val="FFFFFF"/>
                    </a:gs>
                    <a:gs pos="100000">
                      <a:srgbClr val="929292"/>
                    </a:gs>
                  </a:gsLst>
                  <a:lin ang="5400000" scaled="0"/>
                </a:gradFill>
                <a:latin typeface="Graphik-Medium"/>
                <a:ea typeface="Graphik-Medium"/>
                <a:cs typeface="Graphik-Medium"/>
                <a:sym typeface="Graphik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1039091"/>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sz="half" idx="1" hasCustomPrompt="1"/>
          </p:nvPr>
        </p:nvSpPr>
        <p:spPr>
          <a:xfrm>
            <a:off x="635000" y="1953048"/>
            <a:ext cx="10922000" cy="2244302"/>
          </a:xfrm>
          <a:prstGeom prst="rect">
            <a:avLst/>
          </a:prstGeom>
        </p:spPr>
        <p:txBody>
          <a:bodyPr anchor="b"/>
          <a:lstStyle>
            <a:lvl1pPr marL="0" indent="0" algn="ctr" defTabSz="1219169">
              <a:lnSpc>
                <a:spcPct val="80000"/>
              </a:lnSpc>
              <a:spcBef>
                <a:spcPts val="0"/>
              </a:spcBef>
              <a:buClrTx/>
              <a:buSzTx/>
              <a:buNone/>
              <a:defRPr sz="11200" spc="-224">
                <a:gradFill flip="none" rotWithShape="1">
                  <a:gsLst>
                    <a:gs pos="0">
                      <a:srgbClr val="00E8FF"/>
                    </a:gs>
                    <a:gs pos="100000">
                      <a:srgbClr val="FF00F7"/>
                    </a:gs>
                  </a:gsLst>
                  <a:lin ang="3967761" scaled="0"/>
                </a:gradFill>
                <a:latin typeface="+mn-lt"/>
                <a:ea typeface="+mn-ea"/>
                <a:cs typeface="+mn-cs"/>
                <a:sym typeface="Graphik Semibold"/>
              </a:defRPr>
            </a:lvl1pPr>
            <a:lvl2pPr marL="0" indent="228600" algn="ctr" defTabSz="1219169">
              <a:lnSpc>
                <a:spcPct val="80000"/>
              </a:lnSpc>
              <a:spcBef>
                <a:spcPts val="0"/>
              </a:spcBef>
              <a:buClrTx/>
              <a:buSzTx/>
              <a:buNone/>
              <a:defRPr sz="11200" spc="-224">
                <a:gradFill flip="none" rotWithShape="1">
                  <a:gsLst>
                    <a:gs pos="0">
                      <a:srgbClr val="00E8FF"/>
                    </a:gs>
                    <a:gs pos="100000">
                      <a:srgbClr val="FF00F7"/>
                    </a:gs>
                  </a:gsLst>
                  <a:lin ang="3967761" scaled="0"/>
                </a:gradFill>
                <a:latin typeface="+mn-lt"/>
                <a:ea typeface="+mn-ea"/>
                <a:cs typeface="+mn-cs"/>
                <a:sym typeface="Graphik Semibold"/>
              </a:defRPr>
            </a:lvl2pPr>
            <a:lvl3pPr marL="0" indent="457200" algn="ctr" defTabSz="1219169">
              <a:lnSpc>
                <a:spcPct val="80000"/>
              </a:lnSpc>
              <a:spcBef>
                <a:spcPts val="0"/>
              </a:spcBef>
              <a:buClrTx/>
              <a:buSzTx/>
              <a:buNone/>
              <a:defRPr sz="11200" spc="-224">
                <a:gradFill flip="none" rotWithShape="1">
                  <a:gsLst>
                    <a:gs pos="0">
                      <a:srgbClr val="00E8FF"/>
                    </a:gs>
                    <a:gs pos="100000">
                      <a:srgbClr val="FF00F7"/>
                    </a:gs>
                  </a:gsLst>
                  <a:lin ang="3967761" scaled="0"/>
                </a:gradFill>
                <a:latin typeface="+mn-lt"/>
                <a:ea typeface="+mn-ea"/>
                <a:cs typeface="+mn-cs"/>
                <a:sym typeface="Graphik Semibold"/>
              </a:defRPr>
            </a:lvl3pPr>
            <a:lvl4pPr marL="0" indent="685800" algn="ctr" defTabSz="1219169">
              <a:lnSpc>
                <a:spcPct val="80000"/>
              </a:lnSpc>
              <a:spcBef>
                <a:spcPts val="0"/>
              </a:spcBef>
              <a:buClrTx/>
              <a:buSzTx/>
              <a:buNone/>
              <a:defRPr sz="11200" spc="-224">
                <a:gradFill flip="none" rotWithShape="1">
                  <a:gsLst>
                    <a:gs pos="0">
                      <a:srgbClr val="00E8FF"/>
                    </a:gs>
                    <a:gs pos="100000">
                      <a:srgbClr val="FF00F7"/>
                    </a:gs>
                  </a:gsLst>
                  <a:lin ang="3967761" scaled="0"/>
                </a:gradFill>
                <a:latin typeface="+mn-lt"/>
                <a:ea typeface="+mn-ea"/>
                <a:cs typeface="+mn-cs"/>
                <a:sym typeface="Graphik Semibold"/>
              </a:defRPr>
            </a:lvl4pPr>
            <a:lvl5pPr marL="0" indent="914400" algn="ctr" defTabSz="1219169">
              <a:lnSpc>
                <a:spcPct val="80000"/>
              </a:lnSpc>
              <a:spcBef>
                <a:spcPts val="0"/>
              </a:spcBef>
              <a:buClrTx/>
              <a:buSzTx/>
              <a:buNone/>
              <a:defRPr sz="11200" spc="-224">
                <a:gradFill flip="none" rotWithShape="1">
                  <a:gsLst>
                    <a:gs pos="0">
                      <a:srgbClr val="00E8FF"/>
                    </a:gs>
                    <a:gs pos="100000">
                      <a:srgbClr val="FF00F7"/>
                    </a:gs>
                  </a:gsLst>
                  <a:lin ang="3967761" scaled="0"/>
                </a:gradFill>
                <a:latin typeface="+mn-lt"/>
                <a:ea typeface="+mn-ea"/>
                <a:cs typeface="+mn-cs"/>
                <a:sym typeface="Graphik Semibold"/>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35000" y="4260850"/>
            <a:ext cx="10922000" cy="508000"/>
          </a:xfrm>
          <a:prstGeom prst="rect">
            <a:avLst/>
          </a:prstGeom>
        </p:spPr>
        <p:txBody>
          <a:bodyPr/>
          <a:lstStyle>
            <a:lvl1pPr marL="0" indent="0" algn="ctr" defTabSz="412750">
              <a:spcBef>
                <a:spcPts val="0"/>
              </a:spcBef>
              <a:buClrTx/>
              <a:buSzTx/>
              <a:buNone/>
              <a:defRPr sz="2200">
                <a:solidFill>
                  <a:srgbClr val="D5D5D5"/>
                </a:solidFill>
                <a:latin typeface="Graphik-Medium"/>
                <a:ea typeface="Graphik-Medium"/>
                <a:cs typeface="Graphik-Medium"/>
                <a:sym typeface="Graphik Medium"/>
              </a:defRPr>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4762226"/>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635000" y="5577543"/>
            <a:ext cx="10922000" cy="416307"/>
          </a:xfrm>
          <a:prstGeom prst="rect">
            <a:avLst/>
          </a:prstGeom>
        </p:spPr>
        <p:txBody>
          <a:bodyPr anchor="ctr"/>
          <a:lstStyle>
            <a:lvl1pPr marL="0" indent="0" algn="ctr" defTabSz="412750">
              <a:spcBef>
                <a:spcPts val="0"/>
              </a:spcBef>
              <a:buClrTx/>
              <a:buSzTx/>
              <a:buNone/>
              <a:defRPr sz="2200">
                <a:solidFill>
                  <a:srgbClr val="D5D5D5"/>
                </a:solidFill>
                <a:latin typeface="Graphik-Medium"/>
                <a:ea typeface="Graphik-Medium"/>
                <a:cs typeface="Graphik-Medium"/>
                <a:sym typeface="Graphik Medium"/>
              </a:defRPr>
            </a:lvl1pPr>
          </a:lstStyle>
          <a:p>
            <a:r>
              <a:t>Attribution</a:t>
            </a:r>
          </a:p>
        </p:txBody>
      </p:sp>
      <p:sp>
        <p:nvSpPr>
          <p:cNvPr id="136" name="Body Level One…"/>
          <p:cNvSpPr txBox="1">
            <a:spLocks noGrp="1"/>
          </p:cNvSpPr>
          <p:nvPr>
            <p:ph type="body" sz="half" idx="1" hasCustomPrompt="1"/>
          </p:nvPr>
        </p:nvSpPr>
        <p:spPr>
          <a:xfrm>
            <a:off x="635000" y="2329685"/>
            <a:ext cx="10922000" cy="2197101"/>
          </a:xfrm>
          <a:prstGeom prst="rect">
            <a:avLst/>
          </a:prstGeom>
        </p:spPr>
        <p:txBody>
          <a:bodyPr anchor="ctr"/>
          <a:lstStyle>
            <a:lvl1pPr marL="0" indent="0" algn="ctr">
              <a:lnSpc>
                <a:spcPct val="80000"/>
              </a:lnSpc>
              <a:spcBef>
                <a:spcPts val="0"/>
              </a:spcBef>
              <a:buClrTx/>
              <a:buSzTx/>
              <a:buNone/>
              <a:defRPr sz="4200" spc="-84">
                <a:gradFill flip="none" rotWithShape="1">
                  <a:gsLst>
                    <a:gs pos="0">
                      <a:srgbClr val="FF00D8"/>
                    </a:gs>
                    <a:gs pos="100000">
                      <a:srgbClr val="FFFD00"/>
                    </a:gs>
                  </a:gsLst>
                  <a:lin ang="2700000" scaled="0"/>
                </a:gradFill>
                <a:latin typeface="+mn-lt"/>
                <a:ea typeface="+mn-ea"/>
                <a:cs typeface="+mn-cs"/>
                <a:sym typeface="Graphik Semibold"/>
              </a:defRPr>
            </a:lvl1pPr>
            <a:lvl2pPr marL="0" indent="228600" algn="ctr">
              <a:lnSpc>
                <a:spcPct val="80000"/>
              </a:lnSpc>
              <a:spcBef>
                <a:spcPts val="0"/>
              </a:spcBef>
              <a:buClrTx/>
              <a:buSzTx/>
              <a:buNone/>
              <a:defRPr sz="4200" spc="-84">
                <a:gradFill flip="none" rotWithShape="1">
                  <a:gsLst>
                    <a:gs pos="0">
                      <a:srgbClr val="FF00D8"/>
                    </a:gs>
                    <a:gs pos="100000">
                      <a:srgbClr val="FFFD00"/>
                    </a:gs>
                  </a:gsLst>
                  <a:lin ang="2700000" scaled="0"/>
                </a:gradFill>
                <a:latin typeface="+mn-lt"/>
                <a:ea typeface="+mn-ea"/>
                <a:cs typeface="+mn-cs"/>
                <a:sym typeface="Graphik Semibold"/>
              </a:defRPr>
            </a:lvl2pPr>
            <a:lvl3pPr marL="0" indent="457200" algn="ctr">
              <a:lnSpc>
                <a:spcPct val="80000"/>
              </a:lnSpc>
              <a:spcBef>
                <a:spcPts val="0"/>
              </a:spcBef>
              <a:buClrTx/>
              <a:buSzTx/>
              <a:buNone/>
              <a:defRPr sz="4200" spc="-84">
                <a:gradFill flip="none" rotWithShape="1">
                  <a:gsLst>
                    <a:gs pos="0">
                      <a:srgbClr val="FF00D8"/>
                    </a:gs>
                    <a:gs pos="100000">
                      <a:srgbClr val="FFFD00"/>
                    </a:gs>
                  </a:gsLst>
                  <a:lin ang="2700000" scaled="0"/>
                </a:gradFill>
                <a:latin typeface="+mn-lt"/>
                <a:ea typeface="+mn-ea"/>
                <a:cs typeface="+mn-cs"/>
                <a:sym typeface="Graphik Semibold"/>
              </a:defRPr>
            </a:lvl3pPr>
            <a:lvl4pPr marL="0" indent="685800" algn="ctr">
              <a:lnSpc>
                <a:spcPct val="80000"/>
              </a:lnSpc>
              <a:spcBef>
                <a:spcPts val="0"/>
              </a:spcBef>
              <a:buClrTx/>
              <a:buSzTx/>
              <a:buNone/>
              <a:defRPr sz="4200" spc="-84">
                <a:gradFill flip="none" rotWithShape="1">
                  <a:gsLst>
                    <a:gs pos="0">
                      <a:srgbClr val="FF00D8"/>
                    </a:gs>
                    <a:gs pos="100000">
                      <a:srgbClr val="FFFD00"/>
                    </a:gs>
                  </a:gsLst>
                  <a:lin ang="2700000" scaled="0"/>
                </a:gradFill>
                <a:latin typeface="+mn-lt"/>
                <a:ea typeface="+mn-ea"/>
                <a:cs typeface="+mn-cs"/>
                <a:sym typeface="Graphik Semibold"/>
              </a:defRPr>
            </a:lvl4pPr>
            <a:lvl5pPr marL="0" indent="914400" algn="ctr">
              <a:lnSpc>
                <a:spcPct val="80000"/>
              </a:lnSpc>
              <a:spcBef>
                <a:spcPts val="0"/>
              </a:spcBef>
              <a:buClrTx/>
              <a:buSzTx/>
              <a:buNone/>
              <a:defRPr sz="4200" spc="-84">
                <a:gradFill flip="none" rotWithShape="1">
                  <a:gsLst>
                    <a:gs pos="0">
                      <a:srgbClr val="FF00D8"/>
                    </a:gs>
                    <a:gs pos="100000">
                      <a:srgbClr val="FFFD00"/>
                    </a:gs>
                  </a:gsLst>
                  <a:lin ang="2700000" scaled="0"/>
                </a:gradFill>
                <a:latin typeface="+mn-lt"/>
                <a:ea typeface="+mn-ea"/>
                <a:cs typeface="+mn-cs"/>
                <a:sym typeface="Graphik Semibold"/>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2975799"/>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Northern Lights display over a snowy landscape"/>
          <p:cNvSpPr>
            <a:spLocks noGrp="1"/>
          </p:cNvSpPr>
          <p:nvPr>
            <p:ph type="pic" sz="half" idx="21"/>
          </p:nvPr>
        </p:nvSpPr>
        <p:spPr>
          <a:xfrm>
            <a:off x="6096000" y="3114675"/>
            <a:ext cx="6096000" cy="4064000"/>
          </a:xfrm>
          <a:prstGeom prst="rect">
            <a:avLst/>
          </a:prstGeom>
        </p:spPr>
        <p:txBody>
          <a:bodyPr lIns="91439" tIns="45719" rIns="91439" bIns="45719">
            <a:noAutofit/>
          </a:bodyPr>
          <a:lstStyle/>
          <a:p>
            <a:endParaRPr/>
          </a:p>
        </p:txBody>
      </p:sp>
      <p:sp>
        <p:nvSpPr>
          <p:cNvPr id="145" name="Colorful clouds against a starry night sky"/>
          <p:cNvSpPr>
            <a:spLocks noGrp="1"/>
          </p:cNvSpPr>
          <p:nvPr>
            <p:ph type="pic" sz="half" idx="22"/>
          </p:nvPr>
        </p:nvSpPr>
        <p:spPr>
          <a:xfrm>
            <a:off x="6096000" y="-320676"/>
            <a:ext cx="6096000" cy="4064001"/>
          </a:xfrm>
          <a:prstGeom prst="rect">
            <a:avLst/>
          </a:prstGeom>
        </p:spPr>
        <p:txBody>
          <a:bodyPr lIns="91439" tIns="45719" rIns="91439" bIns="45719">
            <a:noAutofit/>
          </a:bodyPr>
          <a:lstStyle/>
          <a:p>
            <a:endParaRPr/>
          </a:p>
        </p:txBody>
      </p:sp>
      <p:sp>
        <p:nvSpPr>
          <p:cNvPr id="146" name="Northern Lights display over a snowy mountain landscape"/>
          <p:cNvSpPr>
            <a:spLocks noGrp="1"/>
          </p:cNvSpPr>
          <p:nvPr>
            <p:ph type="pic" idx="23"/>
          </p:nvPr>
        </p:nvSpPr>
        <p:spPr>
          <a:xfrm>
            <a:off x="-1" y="-1129251"/>
            <a:ext cx="6083301" cy="9116502"/>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6932599"/>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Northern Lights display over a snowy landscape"/>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0017576"/>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817259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pic>
        <p:nvPicPr>
          <p:cNvPr id="169" name="Picture 3" descr="Picture 3"/>
          <p:cNvPicPr>
            <a:picLocks noChangeAspect="1"/>
          </p:cNvPicPr>
          <p:nvPr/>
        </p:nvPicPr>
        <p:blipFill>
          <a:blip r:embed="rId2"/>
          <a:stretch>
            <a:fillRect/>
          </a:stretch>
        </p:blipFill>
        <p:spPr>
          <a:xfrm>
            <a:off x="0" y="6238559"/>
            <a:ext cx="12188953" cy="628492"/>
          </a:xfrm>
          <a:prstGeom prst="rect">
            <a:avLst/>
          </a:prstGeom>
          <a:ln w="12700">
            <a:miter lim="400000"/>
          </a:ln>
        </p:spPr>
      </p:pic>
      <p:sp>
        <p:nvSpPr>
          <p:cNvPr id="170" name="Title Text"/>
          <p:cNvSpPr txBox="1">
            <a:spLocks noGrp="1"/>
          </p:cNvSpPr>
          <p:nvPr>
            <p:ph type="title"/>
          </p:nvPr>
        </p:nvSpPr>
        <p:spPr>
          <a:xfrm>
            <a:off x="640080" y="365124"/>
            <a:ext cx="10972801" cy="1371601"/>
          </a:xfrm>
          <a:prstGeom prst="rect">
            <a:avLst/>
          </a:prstGeom>
        </p:spPr>
        <p:txBody>
          <a:bodyPr lIns="0" tIns="0" rIns="0" bIns="0" anchor="ctr"/>
          <a:lstStyle>
            <a:lvl1pPr algn="l" defTabSz="914400">
              <a:lnSpc>
                <a:spcPct val="90000"/>
              </a:lnSpc>
              <a:defRPr sz="3600" b="1" spc="0">
                <a:solidFill>
                  <a:srgbClr val="002557"/>
                </a:solidFill>
                <a:latin typeface="Arial"/>
                <a:ea typeface="Arial"/>
                <a:cs typeface="Arial"/>
                <a:sym typeface="Arial"/>
              </a:defRPr>
            </a:lvl1pPr>
          </a:lstStyle>
          <a:p>
            <a:r>
              <a:t>Title Text</a:t>
            </a:r>
          </a:p>
        </p:txBody>
      </p:sp>
      <p:sp>
        <p:nvSpPr>
          <p:cNvPr id="171" name="Slide Number"/>
          <p:cNvSpPr txBox="1">
            <a:spLocks noGrp="1"/>
          </p:cNvSpPr>
          <p:nvPr>
            <p:ph type="sldNum" sz="quarter" idx="2"/>
          </p:nvPr>
        </p:nvSpPr>
        <p:spPr>
          <a:xfrm>
            <a:off x="11648352" y="217034"/>
            <a:ext cx="309699" cy="307775"/>
          </a:xfrm>
          <a:prstGeom prst="rect">
            <a:avLst/>
          </a:prstGeom>
        </p:spPr>
        <p:txBody>
          <a:bodyPr lIns="91439" tIns="91439" rIns="91439" bIns="91439" anchor="t"/>
          <a:lstStyle>
            <a:lvl1pPr algn="r" defTabSz="914400">
              <a:defRPr sz="800">
                <a:solidFill>
                  <a:srgbClr val="002557"/>
                </a:solidFill>
                <a:latin typeface="Arial"/>
                <a:ea typeface="Arial"/>
                <a:cs typeface="Arial"/>
                <a:sym typeface="Arial"/>
              </a:defRPr>
            </a:lvl1pPr>
          </a:lstStyle>
          <a:p>
            <a:fld id="{86CB4B4D-7CA3-9044-876B-883B54F8677D}" type="slidenum">
              <a:t>‹#›</a:t>
            </a:fld>
            <a:endParaRPr/>
          </a:p>
        </p:txBody>
      </p:sp>
      <p:sp>
        <p:nvSpPr>
          <p:cNvPr id="172" name="Body Level One…"/>
          <p:cNvSpPr txBox="1">
            <a:spLocks noGrp="1"/>
          </p:cNvSpPr>
          <p:nvPr>
            <p:ph type="body" idx="1"/>
          </p:nvPr>
        </p:nvSpPr>
        <p:spPr>
          <a:xfrm>
            <a:off x="640080" y="1828799"/>
            <a:ext cx="10972801" cy="4023360"/>
          </a:xfrm>
          <a:prstGeom prst="rect">
            <a:avLst/>
          </a:prstGeom>
        </p:spPr>
        <p:txBody>
          <a:bodyPr lIns="0" tIns="0" rIns="0" bIns="0"/>
          <a:lstStyle>
            <a:lvl1pPr marL="342900" indent="-342900" defTabSz="914400">
              <a:spcBef>
                <a:spcPts val="1000"/>
              </a:spcBef>
              <a:buClr>
                <a:srgbClr val="0076A9"/>
              </a:buClr>
              <a:buFont typeface="Arial"/>
              <a:defRPr>
                <a:solidFill>
                  <a:srgbClr val="002557"/>
                </a:solidFill>
                <a:latin typeface="Arial"/>
                <a:ea typeface="Arial"/>
                <a:cs typeface="Arial"/>
                <a:sym typeface="Arial"/>
              </a:defRPr>
            </a:lvl1pPr>
            <a:lvl2pPr marL="457200" indent="-228600" defTabSz="914400">
              <a:spcBef>
                <a:spcPts val="1000"/>
              </a:spcBef>
              <a:buClr>
                <a:srgbClr val="0076A9"/>
              </a:buClr>
              <a:buFont typeface="Arial"/>
              <a:buChar char="▪"/>
              <a:defRPr>
                <a:solidFill>
                  <a:srgbClr val="002557"/>
                </a:solidFill>
                <a:latin typeface="Arial"/>
                <a:ea typeface="Arial"/>
                <a:cs typeface="Arial"/>
                <a:sym typeface="Arial"/>
              </a:defRPr>
            </a:lvl2pPr>
            <a:lvl3pPr marL="762000" indent="-304800" defTabSz="914400">
              <a:spcBef>
                <a:spcPts val="1000"/>
              </a:spcBef>
              <a:buClr>
                <a:srgbClr val="0076A9"/>
              </a:buClr>
              <a:buFont typeface="Arial"/>
              <a:buChar char="o"/>
              <a:defRPr>
                <a:solidFill>
                  <a:srgbClr val="002557"/>
                </a:solidFill>
                <a:latin typeface="Arial"/>
                <a:ea typeface="Arial"/>
                <a:cs typeface="Arial"/>
                <a:sym typeface="Arial"/>
              </a:defRPr>
            </a:lvl3pPr>
            <a:lvl4pPr marL="990600" indent="-304800" defTabSz="914400">
              <a:spcBef>
                <a:spcPts val="1000"/>
              </a:spcBef>
              <a:buClr>
                <a:srgbClr val="0076A9"/>
              </a:buClr>
              <a:buFont typeface="Arial"/>
              <a:defRPr>
                <a:solidFill>
                  <a:srgbClr val="002557"/>
                </a:solidFill>
                <a:latin typeface="Arial"/>
                <a:ea typeface="Arial"/>
                <a:cs typeface="Arial"/>
                <a:sym typeface="Arial"/>
              </a:defRPr>
            </a:lvl4pPr>
            <a:lvl5pPr marL="1219200" indent="-304800" defTabSz="914400">
              <a:spcBef>
                <a:spcPts val="1000"/>
              </a:spcBef>
              <a:buClr>
                <a:srgbClr val="0076A9"/>
              </a:buClr>
              <a:buFont typeface="Arial"/>
              <a:defRPr>
                <a:solidFill>
                  <a:srgbClr val="002557"/>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3" name="Text Placeholder 4"/>
          <p:cNvSpPr>
            <a:spLocks noGrp="1"/>
          </p:cNvSpPr>
          <p:nvPr>
            <p:ph type="body" sz="quarter" idx="21" hasCustomPrompt="1"/>
          </p:nvPr>
        </p:nvSpPr>
        <p:spPr>
          <a:xfrm>
            <a:off x="3959671" y="6305145"/>
            <a:ext cx="5852161" cy="281355"/>
          </a:xfrm>
          <a:prstGeom prst="rect">
            <a:avLst/>
          </a:prstGeom>
        </p:spPr>
        <p:txBody>
          <a:bodyPr lIns="0" tIns="0" rIns="0" bIns="0" anchor="b"/>
          <a:lstStyle>
            <a:lvl1pPr marL="0" indent="0" defTabSz="914400">
              <a:spcBef>
                <a:spcPts val="0"/>
              </a:spcBef>
              <a:buClrTx/>
              <a:buSzTx/>
              <a:buNone/>
              <a:defRPr sz="1000">
                <a:solidFill>
                  <a:srgbClr val="002557"/>
                </a:solidFill>
                <a:latin typeface="Arial"/>
                <a:ea typeface="Arial"/>
                <a:cs typeface="Arial"/>
                <a:sym typeface="Arial"/>
              </a:defRPr>
            </a:lvl1pPr>
          </a:lstStyle>
          <a:p>
            <a:r>
              <a:t>Insert Speaker Name and Title</a:t>
            </a:r>
          </a:p>
        </p:txBody>
      </p:sp>
    </p:spTree>
    <p:extLst>
      <p:ext uri="{BB962C8B-B14F-4D97-AF65-F5344CB8AC3E}">
        <p14:creationId xmlns:p14="http://schemas.microsoft.com/office/powerpoint/2010/main" val="500161207"/>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le Slide White">
    <p:bg>
      <p:bgPr>
        <a:solidFill>
          <a:srgbClr val="FFFFFF"/>
        </a:solidFill>
        <a:effectLst/>
      </p:bgPr>
    </p:bg>
    <p:spTree>
      <p:nvGrpSpPr>
        <p:cNvPr id="1" name=""/>
        <p:cNvGrpSpPr/>
        <p:nvPr/>
      </p:nvGrpSpPr>
      <p:grpSpPr>
        <a:xfrm>
          <a:off x="0" y="0"/>
          <a:ext cx="0" cy="0"/>
          <a:chOff x="0" y="0"/>
          <a:chExt cx="0" cy="0"/>
        </a:xfrm>
      </p:grpSpPr>
      <p:pic>
        <p:nvPicPr>
          <p:cNvPr id="180" name="Picture 3" descr="Picture 3"/>
          <p:cNvPicPr>
            <a:picLocks noChangeAspect="1"/>
          </p:cNvPicPr>
          <p:nvPr/>
        </p:nvPicPr>
        <p:blipFill>
          <a:blip r:embed="rId2"/>
          <a:stretch>
            <a:fillRect/>
          </a:stretch>
        </p:blipFill>
        <p:spPr>
          <a:xfrm>
            <a:off x="0" y="6238559"/>
            <a:ext cx="12188953" cy="628492"/>
          </a:xfrm>
          <a:prstGeom prst="rect">
            <a:avLst/>
          </a:prstGeom>
          <a:ln w="12700">
            <a:miter lim="400000"/>
          </a:ln>
        </p:spPr>
      </p:pic>
      <p:sp>
        <p:nvSpPr>
          <p:cNvPr id="181" name="TITLE OF MODULE/LECTURE"/>
          <p:cNvSpPr txBox="1">
            <a:spLocks noGrp="1"/>
          </p:cNvSpPr>
          <p:nvPr>
            <p:ph type="title" hasCustomPrompt="1"/>
          </p:nvPr>
        </p:nvSpPr>
        <p:spPr>
          <a:xfrm>
            <a:off x="640080" y="1489130"/>
            <a:ext cx="10972801" cy="2223262"/>
          </a:xfrm>
          <a:prstGeom prst="rect">
            <a:avLst/>
          </a:prstGeom>
        </p:spPr>
        <p:txBody>
          <a:bodyPr lIns="0" tIns="0" rIns="0" bIns="0"/>
          <a:lstStyle>
            <a:lvl1pPr algn="l" defTabSz="914400">
              <a:lnSpc>
                <a:spcPct val="90000"/>
              </a:lnSpc>
              <a:defRPr sz="5400" b="1" spc="0">
                <a:solidFill>
                  <a:srgbClr val="002557"/>
                </a:solidFill>
                <a:latin typeface="Arial"/>
                <a:ea typeface="Arial"/>
                <a:cs typeface="Arial"/>
                <a:sym typeface="Arial"/>
              </a:defRPr>
            </a:lvl1pPr>
          </a:lstStyle>
          <a:p>
            <a:r>
              <a:t>TITLE OF MODULE/LECTURE</a:t>
            </a:r>
          </a:p>
        </p:txBody>
      </p:sp>
      <p:sp>
        <p:nvSpPr>
          <p:cNvPr id="182" name="Body Level One…"/>
          <p:cNvSpPr txBox="1">
            <a:spLocks noGrp="1"/>
          </p:cNvSpPr>
          <p:nvPr>
            <p:ph type="body" sz="quarter" idx="1"/>
          </p:nvPr>
        </p:nvSpPr>
        <p:spPr>
          <a:xfrm>
            <a:off x="640080" y="3797535"/>
            <a:ext cx="10972801" cy="948672"/>
          </a:xfrm>
          <a:prstGeom prst="rect">
            <a:avLst/>
          </a:prstGeom>
        </p:spPr>
        <p:txBody>
          <a:bodyPr lIns="0" tIns="0" rIns="0" bIns="0"/>
          <a:lstStyle>
            <a:lvl1pPr marL="0" indent="0" defTabSz="914400">
              <a:spcBef>
                <a:spcPts val="1000"/>
              </a:spcBef>
              <a:buClrTx/>
              <a:buSzTx/>
              <a:buNone/>
              <a:defRPr sz="2800">
                <a:solidFill>
                  <a:srgbClr val="002557"/>
                </a:solidFill>
                <a:latin typeface="Arial"/>
                <a:ea typeface="Arial"/>
                <a:cs typeface="Arial"/>
                <a:sym typeface="Arial"/>
              </a:defRPr>
            </a:lvl1pPr>
            <a:lvl2pPr marL="0" indent="228600" defTabSz="914400">
              <a:spcBef>
                <a:spcPts val="1000"/>
              </a:spcBef>
              <a:buClrTx/>
              <a:buSzTx/>
              <a:buNone/>
              <a:defRPr sz="2800">
                <a:solidFill>
                  <a:srgbClr val="002557"/>
                </a:solidFill>
                <a:latin typeface="Arial"/>
                <a:ea typeface="Arial"/>
                <a:cs typeface="Arial"/>
                <a:sym typeface="Arial"/>
              </a:defRPr>
            </a:lvl2pPr>
            <a:lvl3pPr marL="0" indent="457200" defTabSz="914400">
              <a:spcBef>
                <a:spcPts val="1000"/>
              </a:spcBef>
              <a:buClrTx/>
              <a:buSzTx/>
              <a:buNone/>
              <a:defRPr sz="2800">
                <a:solidFill>
                  <a:srgbClr val="002557"/>
                </a:solidFill>
                <a:latin typeface="Arial"/>
                <a:ea typeface="Arial"/>
                <a:cs typeface="Arial"/>
                <a:sym typeface="Arial"/>
              </a:defRPr>
            </a:lvl3pPr>
            <a:lvl4pPr marL="0" indent="685800" defTabSz="914400">
              <a:spcBef>
                <a:spcPts val="1000"/>
              </a:spcBef>
              <a:buClrTx/>
              <a:buSzTx/>
              <a:buNone/>
              <a:defRPr sz="2800">
                <a:solidFill>
                  <a:srgbClr val="002557"/>
                </a:solidFill>
                <a:latin typeface="Arial"/>
                <a:ea typeface="Arial"/>
                <a:cs typeface="Arial"/>
                <a:sym typeface="Arial"/>
              </a:defRPr>
            </a:lvl4pPr>
            <a:lvl5pPr marL="0" indent="914400" defTabSz="914400">
              <a:spcBef>
                <a:spcPts val="1000"/>
              </a:spcBef>
              <a:buClrTx/>
              <a:buSzTx/>
              <a:buNone/>
              <a:defRPr sz="2800">
                <a:solidFill>
                  <a:srgbClr val="002557"/>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3" name="Text Placeholder 8"/>
          <p:cNvSpPr>
            <a:spLocks noGrp="1"/>
          </p:cNvSpPr>
          <p:nvPr>
            <p:ph type="body" sz="quarter" idx="21" hasCustomPrompt="1"/>
          </p:nvPr>
        </p:nvSpPr>
        <p:spPr>
          <a:xfrm>
            <a:off x="640080" y="5142187"/>
            <a:ext cx="10972801" cy="594132"/>
          </a:xfrm>
          <a:prstGeom prst="rect">
            <a:avLst/>
          </a:prstGeom>
        </p:spPr>
        <p:txBody>
          <a:bodyPr lIns="0" tIns="0" rIns="0" bIns="0"/>
          <a:lstStyle>
            <a:lvl1pPr marL="0" indent="0" defTabSz="914400">
              <a:spcBef>
                <a:spcPts val="1000"/>
              </a:spcBef>
              <a:buClrTx/>
              <a:buSzTx/>
              <a:buNone/>
              <a:defRPr sz="2000">
                <a:solidFill>
                  <a:srgbClr val="002557"/>
                </a:solidFill>
                <a:latin typeface="Arial"/>
                <a:ea typeface="Arial"/>
                <a:cs typeface="Arial"/>
                <a:sym typeface="Arial"/>
              </a:defRPr>
            </a:lvl1pPr>
          </a:lstStyle>
          <a:p>
            <a:r>
              <a:t>Click to Edit Speaker</a:t>
            </a:r>
          </a:p>
        </p:txBody>
      </p:sp>
      <p:pic>
        <p:nvPicPr>
          <p:cNvPr id="184" name="Picture 5" descr="Picture 5"/>
          <p:cNvPicPr>
            <a:picLocks noChangeAspect="1"/>
          </p:cNvPicPr>
          <p:nvPr/>
        </p:nvPicPr>
        <p:blipFill>
          <a:blip r:embed="rId3"/>
          <a:stretch>
            <a:fillRect/>
          </a:stretch>
        </p:blipFill>
        <p:spPr>
          <a:xfrm>
            <a:off x="640080" y="484195"/>
            <a:ext cx="3001282" cy="646430"/>
          </a:xfrm>
          <a:prstGeom prst="rect">
            <a:avLst/>
          </a:prstGeom>
          <a:ln w="12700">
            <a:miter lim="400000"/>
          </a:ln>
        </p:spPr>
      </p:pic>
      <p:sp>
        <p:nvSpPr>
          <p:cNvPr id="185" name="Text Placeholder 4"/>
          <p:cNvSpPr>
            <a:spLocks noGrp="1"/>
          </p:cNvSpPr>
          <p:nvPr>
            <p:ph type="body" sz="quarter" idx="22" hasCustomPrompt="1"/>
          </p:nvPr>
        </p:nvSpPr>
        <p:spPr>
          <a:xfrm>
            <a:off x="3959671" y="6305145"/>
            <a:ext cx="5852161" cy="281355"/>
          </a:xfrm>
          <a:prstGeom prst="rect">
            <a:avLst/>
          </a:prstGeom>
        </p:spPr>
        <p:txBody>
          <a:bodyPr lIns="0" tIns="0" rIns="0" bIns="0" anchor="b"/>
          <a:lstStyle>
            <a:lvl1pPr marL="0" indent="0" defTabSz="914400">
              <a:spcBef>
                <a:spcPts val="0"/>
              </a:spcBef>
              <a:buClrTx/>
              <a:buSzTx/>
              <a:buNone/>
              <a:defRPr sz="1000">
                <a:solidFill>
                  <a:srgbClr val="002557"/>
                </a:solidFill>
                <a:latin typeface="Arial"/>
                <a:ea typeface="Arial"/>
                <a:cs typeface="Arial"/>
                <a:sym typeface="Arial"/>
              </a:defRPr>
            </a:lvl1pPr>
          </a:lstStyle>
          <a:p>
            <a:r>
              <a:t>Insert Speaker Name and Title</a:t>
            </a:r>
          </a:p>
        </p:txBody>
      </p:sp>
      <p:sp>
        <p:nvSpPr>
          <p:cNvPr id="186" name="Slide Number"/>
          <p:cNvSpPr txBox="1">
            <a:spLocks noGrp="1"/>
          </p:cNvSpPr>
          <p:nvPr>
            <p:ph type="sldNum" sz="quarter" idx="2"/>
          </p:nvPr>
        </p:nvSpPr>
        <p:spPr>
          <a:xfrm>
            <a:off x="8427902" y="6356350"/>
            <a:ext cx="309698" cy="307775"/>
          </a:xfrm>
          <a:prstGeom prst="rect">
            <a:avLst/>
          </a:prstGeom>
        </p:spPr>
        <p:txBody>
          <a:bodyPr lIns="91439" tIns="91439" rIns="91439" bIns="91439" anchor="t"/>
          <a:lstStyle>
            <a:lvl1pPr algn="r" defTabSz="914400">
              <a:defRPr sz="800">
                <a:solidFill>
                  <a:srgbClr val="002557"/>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524755013"/>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1305193933"/>
      </p:ext>
    </p:extLst>
  </p:cSld>
  <p:clrMapOvr>
    <a:masterClrMapping/>
  </p:clrMapOvr>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3408977334"/>
      </p:ext>
    </p:extLst>
  </p:cSld>
  <p:clrMapOvr>
    <a:masterClrMapping/>
  </p:clrMapOvr>
  <p:hf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3727659379"/>
      </p:ext>
    </p:extLst>
  </p:cSld>
  <p:clrMapOvr>
    <a:masterClrMapping/>
  </p:clrMapOvr>
  <p:hf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1051158909"/>
      </p:ext>
    </p:extLst>
  </p:cSld>
  <p:clrMapOvr>
    <a:masterClrMapping/>
  </p:clrMapOvr>
  <p:hf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1/9/26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817725090"/>
      </p:ext>
    </p:extLst>
  </p:cSld>
  <p:clrMapOvr>
    <a:masterClrMapping/>
  </p:clrMapOvr>
  <p:hf hd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1/9/26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3523620739"/>
      </p:ext>
    </p:extLst>
  </p:cSld>
  <p:clrMapOvr>
    <a:masterClrMapping/>
  </p:clrMapOvr>
  <p:hf hdr="0" dt="0"/>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1/9/26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399968751"/>
      </p:ext>
    </p:extLst>
  </p:cSld>
  <p:clrMapOvr>
    <a:masterClrMapping/>
  </p:clrMapOvr>
  <p:hf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2447655155"/>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019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2812659685"/>
      </p:ext>
    </p:extLst>
  </p:cSld>
  <p:clrMapOvr>
    <a:masterClrMapping/>
  </p:clrMapOvr>
  <p:hf hdr="0" dt="0"/>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3788780454"/>
      </p:ext>
    </p:extLst>
  </p:cSld>
  <p:clrMapOvr>
    <a:masterClrMapping/>
  </p:clrMapOvr>
  <p:hf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a:p>
        </p:txBody>
      </p:sp>
    </p:spTree>
    <p:extLst>
      <p:ext uri="{BB962C8B-B14F-4D97-AF65-F5344CB8AC3E}">
        <p14:creationId xmlns:p14="http://schemas.microsoft.com/office/powerpoint/2010/main" val="129368951"/>
      </p:ext>
    </p:extLst>
  </p:cSld>
  <p:clrMapOvr>
    <a:masterClrMapping/>
  </p:clrMapOvr>
  <p:hf hdr="0" dt="0"/>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717865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7141161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110012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7819501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7432341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982475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925744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7640135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6D1DE8D4-CF62-E9F9-D362-5CCB15FA234F}"/>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5761367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6"/>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6"/>
            <a:ext cx="3001282" cy="646429"/>
          </a:xfrm>
          <a:prstGeom prst="rect">
            <a:avLst/>
          </a:prstGeom>
        </p:spPr>
      </p:pic>
      <p:sp>
        <p:nvSpPr>
          <p:cNvPr id="4" name="Text Placeholder 4">
            <a:extLst>
              <a:ext uri="{FF2B5EF4-FFF2-40B4-BE49-F238E27FC236}">
                <a16:creationId xmlns:a16="http://schemas.microsoft.com/office/drawing/2014/main" id="{9A39D25A-230C-6642-61C6-E898235EE15B}"/>
              </a:ext>
            </a:extLst>
          </p:cNvPr>
          <p:cNvSpPr>
            <a:spLocks noGrp="1"/>
          </p:cNvSpPr>
          <p:nvPr>
            <p:ph type="body" sz="quarter" idx="15" hasCustomPrompt="1"/>
          </p:nvPr>
        </p:nvSpPr>
        <p:spPr>
          <a:xfrm>
            <a:off x="3959671" y="6305145"/>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99354810"/>
      </p:ext>
    </p:extLst>
  </p:cSld>
  <p:clrMapOvr>
    <a:masterClrMapping/>
  </p:clrMapOvr>
  <p:hf sldNum="0"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4">
            <a:extLst>
              <a:ext uri="{FF2B5EF4-FFF2-40B4-BE49-F238E27FC236}">
                <a16:creationId xmlns:a16="http://schemas.microsoft.com/office/drawing/2014/main" id="{111F7B5E-A7E3-7D7F-F379-86A035980644}"/>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3883468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2" name="Text Placeholder 4">
            <a:extLst>
              <a:ext uri="{FF2B5EF4-FFF2-40B4-BE49-F238E27FC236}">
                <a16:creationId xmlns:a16="http://schemas.microsoft.com/office/drawing/2014/main" id="{0D828879-4298-1C0C-F1AD-0390D988A1C4}"/>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33663605"/>
      </p:ext>
    </p:extLst>
  </p:cSld>
  <p:clrMapOvr>
    <a:masterClrMapping/>
  </p:clrMapOvr>
  <p:extLst>
    <p:ext uri="{DCECCB84-F9BA-43D5-87BE-67443E8EF086}">
      <p15:sldGuideLst xmlns:p15="http://schemas.microsoft.com/office/powerpoint/2012/main">
        <p15:guide id="1" orient="horz" pos="1080">
          <p15:clr>
            <a:srgbClr val="FBAE40"/>
          </p15:clr>
        </p15:guide>
        <p15:guide id="2" pos="192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6"/>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0" y="484196"/>
            <a:ext cx="3001282"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2534833"/>
      </p:ext>
    </p:extLst>
  </p:cSld>
  <p:clrMapOvr>
    <a:masterClrMapping/>
  </p:clrMapOvr>
  <p:hf sldNum="0"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0906183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513667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780532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1/9/26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theme" Target="../theme/theme10.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6" Type="http://schemas.openxmlformats.org/officeDocument/2006/relationships/theme" Target="../theme/theme11.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theme" Target="../theme/theme12.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theme" Target="../theme/theme13.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4.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theme" Target="../theme/theme16.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image" Target="../media/image34.jpeg"/><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theme" Target="../theme/theme17.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29.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6.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image" Target="../media/image1.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theme" Target="../theme/theme8.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9.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 id="2147484850"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3784"/>
            </a:gs>
            <a:gs pos="100000">
              <a:srgbClr val="006ACA"/>
            </a:gs>
          </a:gsLst>
          <a:lin ang="5400000" scaled="1"/>
        </a:gra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D28BEE10-72CD-3AA5-4756-524A5BD1BE10}"/>
              </a:ext>
            </a:extLst>
          </p:cNvPr>
          <p:cNvSpPr>
            <a:spLocks noGrp="1" noChangeArrowheads="1"/>
          </p:cNvSpPr>
          <p:nvPr>
            <p:ph type="dt" sz="half" idx="2"/>
          </p:nvPr>
        </p:nvSpPr>
        <p:spPr bwMode="auto">
          <a:xfrm>
            <a:off x="869951" y="5857876"/>
            <a:ext cx="2419349" cy="428625"/>
          </a:xfrm>
          <a:prstGeom prst="rect">
            <a:avLst/>
          </a:prstGeom>
          <a:noFill/>
          <a:ln w="9525">
            <a:noFill/>
            <a:miter lim="800000"/>
            <a:headEnd/>
            <a:tailEnd/>
          </a:ln>
          <a:effectLst/>
        </p:spPr>
        <p:txBody>
          <a:bodyPr vert="horz" wrap="square" lIns="86486" tIns="43243" rIns="86486" bIns="43243" numCol="1" anchor="t" anchorCtr="0" compatLnSpc="1">
            <a:prstTxWarp prst="textNoShape">
              <a:avLst/>
            </a:prstTxWarp>
          </a:bodyPr>
          <a:lstStyle>
            <a:lvl1pPr algn="l">
              <a:defRPr sz="1300">
                <a:latin typeface="Arial" charset="0"/>
                <a:ea typeface="+mn-ea"/>
                <a:cs typeface="+mn-cs"/>
              </a:defRPr>
            </a:lvl1pPr>
          </a:lstStyle>
          <a:p>
            <a:pPr>
              <a:defRPr/>
            </a:pPr>
            <a:endParaRPr lang="en-US" altLang="en-US" dirty="0"/>
          </a:p>
        </p:txBody>
      </p:sp>
      <p:sp>
        <p:nvSpPr>
          <p:cNvPr id="1029" name="Rectangle 5">
            <a:extLst>
              <a:ext uri="{FF2B5EF4-FFF2-40B4-BE49-F238E27FC236}">
                <a16:creationId xmlns:a16="http://schemas.microsoft.com/office/drawing/2014/main" id="{67255FB9-7C0E-9F2A-09A5-0419E83C2DDA}"/>
              </a:ext>
            </a:extLst>
          </p:cNvPr>
          <p:cNvSpPr>
            <a:spLocks noGrp="1" noChangeArrowheads="1"/>
          </p:cNvSpPr>
          <p:nvPr>
            <p:ph type="ftr" sz="quarter" idx="3"/>
          </p:nvPr>
        </p:nvSpPr>
        <p:spPr bwMode="auto">
          <a:xfrm>
            <a:off x="3966633" y="5857876"/>
            <a:ext cx="3676651" cy="428625"/>
          </a:xfrm>
          <a:prstGeom prst="rect">
            <a:avLst/>
          </a:prstGeom>
          <a:noFill/>
          <a:ln w="9525">
            <a:noFill/>
            <a:miter lim="800000"/>
            <a:headEnd/>
            <a:tailEnd/>
          </a:ln>
          <a:effectLst/>
        </p:spPr>
        <p:txBody>
          <a:bodyPr vert="horz" wrap="square" lIns="86486" tIns="43243" rIns="86486" bIns="43243" numCol="1" anchor="t" anchorCtr="0" compatLnSpc="1">
            <a:prstTxWarp prst="textNoShape">
              <a:avLst/>
            </a:prstTxWarp>
          </a:bodyPr>
          <a:lstStyle>
            <a:lvl1pPr algn="ctr">
              <a:defRPr sz="1300">
                <a:latin typeface="Arial" charset="0"/>
                <a:ea typeface="+mn-ea"/>
                <a:cs typeface="+mn-cs"/>
              </a:defRPr>
            </a:lvl1pPr>
          </a:lstStyle>
          <a:p>
            <a:pPr>
              <a:defRPr/>
            </a:pPr>
            <a:endParaRPr lang="en-US" altLang="en-US" dirty="0"/>
          </a:p>
        </p:txBody>
      </p:sp>
      <p:sp>
        <p:nvSpPr>
          <p:cNvPr id="1030" name="Rectangle 6">
            <a:extLst>
              <a:ext uri="{FF2B5EF4-FFF2-40B4-BE49-F238E27FC236}">
                <a16:creationId xmlns:a16="http://schemas.microsoft.com/office/drawing/2014/main" id="{028579DD-7039-8638-DC71-237F8B9A15D4}"/>
              </a:ext>
            </a:extLst>
          </p:cNvPr>
          <p:cNvSpPr>
            <a:spLocks noGrp="1" noChangeArrowheads="1"/>
          </p:cNvSpPr>
          <p:nvPr>
            <p:ph type="sldNum" sz="quarter" idx="4"/>
          </p:nvPr>
        </p:nvSpPr>
        <p:spPr bwMode="auto">
          <a:xfrm>
            <a:off x="8320618" y="5857876"/>
            <a:ext cx="2419349" cy="428625"/>
          </a:xfrm>
          <a:prstGeom prst="rect">
            <a:avLst/>
          </a:prstGeom>
          <a:noFill/>
          <a:ln w="9525">
            <a:noFill/>
            <a:miter lim="800000"/>
            <a:headEnd/>
            <a:tailEnd/>
          </a:ln>
          <a:effectLst/>
        </p:spPr>
        <p:txBody>
          <a:bodyPr vert="horz" wrap="square" lIns="86486" tIns="43243" rIns="86486" bIns="43243" numCol="1" anchor="t" anchorCtr="0" compatLnSpc="1">
            <a:prstTxWarp prst="textNoShape">
              <a:avLst/>
            </a:prstTxWarp>
          </a:bodyPr>
          <a:lstStyle>
            <a:lvl1pPr algn="r">
              <a:defRPr sz="1300">
                <a:ea typeface="MS PGothic" panose="020B0600070205080204" pitchFamily="34" charset="-128"/>
              </a:defRPr>
            </a:lvl1pPr>
          </a:lstStyle>
          <a:p>
            <a:pPr>
              <a:defRPr/>
            </a:pPr>
            <a:fld id="{94752BF6-8B95-F344-A5B2-248D1B281CEE}" type="slidenum">
              <a:rPr lang="en-US" altLang="en-US"/>
              <a:pPr>
                <a:defRPr/>
              </a:pPr>
              <a:t>‹#›</a:t>
            </a:fld>
            <a:endParaRPr lang="en-US" altLang="en-US" dirty="0"/>
          </a:p>
        </p:txBody>
      </p:sp>
      <p:sp>
        <p:nvSpPr>
          <p:cNvPr id="72709" name="Rectangle 17">
            <a:extLst>
              <a:ext uri="{FF2B5EF4-FFF2-40B4-BE49-F238E27FC236}">
                <a16:creationId xmlns:a16="http://schemas.microsoft.com/office/drawing/2014/main" id="{1F7E81E3-F1AA-87F6-C819-81F4D68A803D}"/>
              </a:ext>
            </a:extLst>
          </p:cNvPr>
          <p:cNvSpPr>
            <a:spLocks noGrp="1" noChangeArrowheads="1"/>
          </p:cNvSpPr>
          <p:nvPr>
            <p:ph type="title"/>
          </p:nvPr>
        </p:nvSpPr>
        <p:spPr bwMode="auto">
          <a:xfrm>
            <a:off x="1062568" y="60325"/>
            <a:ext cx="1112943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8451" tIns="43450" rIns="88451" bIns="43450" numCol="1" anchor="b" anchorCtr="0" compatLnSpc="1">
            <a:prstTxWarp prst="textNoShape">
              <a:avLst/>
            </a:prstTxWarp>
          </a:bodyPr>
          <a:lstStyle/>
          <a:p>
            <a:pPr lvl="0"/>
            <a:r>
              <a:rPr lang="en-US" altLang="en-US"/>
              <a:t>Headline as One Line </a:t>
            </a:r>
            <a:br>
              <a:rPr lang="en-US" altLang="en-US"/>
            </a:br>
            <a:r>
              <a:rPr lang="en-US" altLang="en-US"/>
              <a:t>Headline as Two Lines</a:t>
            </a:r>
          </a:p>
        </p:txBody>
      </p:sp>
      <p:sp>
        <p:nvSpPr>
          <p:cNvPr id="72710" name="Rectangle 18">
            <a:extLst>
              <a:ext uri="{FF2B5EF4-FFF2-40B4-BE49-F238E27FC236}">
                <a16:creationId xmlns:a16="http://schemas.microsoft.com/office/drawing/2014/main" id="{D54B0131-2E31-CE1F-672A-7440E64E41D2}"/>
              </a:ext>
            </a:extLst>
          </p:cNvPr>
          <p:cNvSpPr>
            <a:spLocks noGrp="1" noChangeArrowheads="1"/>
          </p:cNvSpPr>
          <p:nvPr>
            <p:ph type="body" idx="1"/>
          </p:nvPr>
        </p:nvSpPr>
        <p:spPr bwMode="auto">
          <a:xfrm>
            <a:off x="1107018" y="1677988"/>
            <a:ext cx="9872133"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8451" tIns="43450" rIns="88451" bIns="43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3"/>
            <a:endParaRPr lang="en-US" altLang="en-US"/>
          </a:p>
        </p:txBody>
      </p:sp>
      <p:grpSp>
        <p:nvGrpSpPr>
          <p:cNvPr id="72711" name="Group 19">
            <a:extLst>
              <a:ext uri="{FF2B5EF4-FFF2-40B4-BE49-F238E27FC236}">
                <a16:creationId xmlns:a16="http://schemas.microsoft.com/office/drawing/2014/main" id="{15E87D96-9C03-1AB5-2FF8-F8F313991F95}"/>
              </a:ext>
            </a:extLst>
          </p:cNvPr>
          <p:cNvGrpSpPr>
            <a:grpSpLocks/>
          </p:cNvGrpSpPr>
          <p:nvPr userDrawn="1"/>
        </p:nvGrpSpPr>
        <p:grpSpPr bwMode="auto">
          <a:xfrm>
            <a:off x="0" y="1282700"/>
            <a:ext cx="12192000" cy="76200"/>
            <a:chOff x="0" y="808"/>
            <a:chExt cx="5760" cy="48"/>
          </a:xfrm>
        </p:grpSpPr>
        <p:sp>
          <p:nvSpPr>
            <p:cNvPr id="72712" name="Line 20">
              <a:extLst>
                <a:ext uri="{FF2B5EF4-FFF2-40B4-BE49-F238E27FC236}">
                  <a16:creationId xmlns:a16="http://schemas.microsoft.com/office/drawing/2014/main" id="{A2E11F36-EC97-4ECA-4FDF-7D84CB604690}"/>
                </a:ext>
              </a:extLst>
            </p:cNvPr>
            <p:cNvSpPr>
              <a:spLocks noChangeShapeType="1"/>
            </p:cNvSpPr>
            <p:nvPr/>
          </p:nvSpPr>
          <p:spPr bwMode="auto">
            <a:xfrm>
              <a:off x="0" y="808"/>
              <a:ext cx="5760" cy="1"/>
            </a:xfrm>
            <a:prstGeom prst="line">
              <a:avLst/>
            </a:prstGeom>
            <a:noFill/>
            <a:ln w="28575">
              <a:solidFill>
                <a:srgbClr val="F1E60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000" dirty="0"/>
            </a:p>
          </p:txBody>
        </p:sp>
        <p:sp>
          <p:nvSpPr>
            <p:cNvPr id="1033" name="Rectangle 21">
              <a:extLst>
                <a:ext uri="{FF2B5EF4-FFF2-40B4-BE49-F238E27FC236}">
                  <a16:creationId xmlns:a16="http://schemas.microsoft.com/office/drawing/2014/main" id="{2215E168-1206-C7A3-0D03-18C0AC5D2FB6}"/>
                </a:ext>
              </a:extLst>
            </p:cNvPr>
            <p:cNvSpPr>
              <a:spLocks noChangeArrowheads="1"/>
            </p:cNvSpPr>
            <p:nvPr/>
          </p:nvSpPr>
          <p:spPr bwMode="auto">
            <a:xfrm flipV="1">
              <a:off x="0" y="808"/>
              <a:ext cx="5760" cy="48"/>
            </a:xfrm>
            <a:prstGeom prst="rect">
              <a:avLst/>
            </a:prstGeom>
            <a:gradFill rotWithShape="0">
              <a:gsLst>
                <a:gs pos="0">
                  <a:srgbClr val="006ACA"/>
                </a:gs>
                <a:gs pos="100000">
                  <a:srgbClr val="023784"/>
                </a:gs>
              </a:gsLst>
              <a:lin ang="0" scaled="1"/>
            </a:gradFill>
            <a:ln>
              <a:noFill/>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128"/>
                </a:defRPr>
              </a:lvl9pPr>
            </a:lstStyle>
            <a:p>
              <a:pPr algn="ctr">
                <a:defRPr/>
              </a:pPr>
              <a:endParaRPr lang="en-US" altLang="en-US" sz="2000" dirty="0"/>
            </a:p>
          </p:txBody>
        </p:sp>
      </p:grpSp>
    </p:spTree>
    <p:extLst>
      <p:ext uri="{BB962C8B-B14F-4D97-AF65-F5344CB8AC3E}">
        <p14:creationId xmlns:p14="http://schemas.microsoft.com/office/powerpoint/2010/main" val="2693902125"/>
      </p:ext>
    </p:extLst>
  </p:cSld>
  <p:clrMap bg1="lt1" tx1="dk1" bg2="lt2" tx2="dk2" accent1="accent1" accent2="accent2" accent3="accent3" accent4="accent4" accent5="accent5" accent6="accent6" hlink="hlink" folHlink="folHlink"/>
  <p:sldLayoutIdLst>
    <p:sldLayoutId id="2147485183" r:id="rId1"/>
    <p:sldLayoutId id="2147485184" r:id="rId2"/>
    <p:sldLayoutId id="2147485185" r:id="rId3"/>
    <p:sldLayoutId id="2147485186" r:id="rId4"/>
    <p:sldLayoutId id="2147485187" r:id="rId5"/>
    <p:sldLayoutId id="2147485188" r:id="rId6"/>
    <p:sldLayoutId id="2147485189" r:id="rId7"/>
    <p:sldLayoutId id="2147485190" r:id="rId8"/>
    <p:sldLayoutId id="2147485191" r:id="rId9"/>
    <p:sldLayoutId id="2147485192" r:id="rId10"/>
    <p:sldLayoutId id="2147485193" r:id="rId11"/>
    <p:sldLayoutId id="2147485194" r:id="rId12"/>
    <p:sldLayoutId id="2147485195" r:id="rId13"/>
    <p:sldLayoutId id="2147485196" r:id="rId14"/>
    <p:sldLayoutId id="2147485197" r:id="rId15"/>
  </p:sldLayoutIdLst>
  <p:txStyles>
    <p:titleStyle>
      <a:lvl1pPr algn="l" defTabSz="893763" rtl="0" eaLnBrk="0" fontAlgn="base" hangingPunct="0">
        <a:lnSpc>
          <a:spcPct val="85000"/>
        </a:lnSpc>
        <a:spcBef>
          <a:spcPct val="0"/>
        </a:spcBef>
        <a:spcAft>
          <a:spcPct val="0"/>
        </a:spcAft>
        <a:defRPr sz="3200" b="1">
          <a:solidFill>
            <a:srgbClr val="F1E60D"/>
          </a:solidFill>
          <a:latin typeface="+mj-lt"/>
          <a:ea typeface="ＭＳ Ｐゴシック" panose="020B0600070205080204" pitchFamily="34" charset="-128"/>
          <a:cs typeface="ＭＳ Ｐゴシック" charset="0"/>
        </a:defRPr>
      </a:lvl1pPr>
      <a:lvl2pPr algn="l" defTabSz="893763" rtl="0" eaLnBrk="0" fontAlgn="base" hangingPunct="0">
        <a:lnSpc>
          <a:spcPct val="85000"/>
        </a:lnSpc>
        <a:spcBef>
          <a:spcPct val="0"/>
        </a:spcBef>
        <a:spcAft>
          <a:spcPct val="0"/>
        </a:spcAft>
        <a:defRPr sz="3200" b="1">
          <a:solidFill>
            <a:srgbClr val="F1E60D"/>
          </a:solidFill>
          <a:latin typeface="Arial" charset="0"/>
          <a:ea typeface="ＭＳ Ｐゴシック" panose="020B0600070205080204" pitchFamily="34" charset="-128"/>
          <a:cs typeface="ＭＳ Ｐゴシック" charset="0"/>
        </a:defRPr>
      </a:lvl2pPr>
      <a:lvl3pPr algn="l" defTabSz="893763" rtl="0" eaLnBrk="0" fontAlgn="base" hangingPunct="0">
        <a:lnSpc>
          <a:spcPct val="85000"/>
        </a:lnSpc>
        <a:spcBef>
          <a:spcPct val="0"/>
        </a:spcBef>
        <a:spcAft>
          <a:spcPct val="0"/>
        </a:spcAft>
        <a:defRPr sz="3200" b="1">
          <a:solidFill>
            <a:srgbClr val="F1E60D"/>
          </a:solidFill>
          <a:latin typeface="Arial" charset="0"/>
          <a:ea typeface="ＭＳ Ｐゴシック" panose="020B0600070205080204" pitchFamily="34" charset="-128"/>
          <a:cs typeface="ＭＳ Ｐゴシック" charset="0"/>
        </a:defRPr>
      </a:lvl3pPr>
      <a:lvl4pPr algn="l" defTabSz="893763" rtl="0" eaLnBrk="0" fontAlgn="base" hangingPunct="0">
        <a:lnSpc>
          <a:spcPct val="85000"/>
        </a:lnSpc>
        <a:spcBef>
          <a:spcPct val="0"/>
        </a:spcBef>
        <a:spcAft>
          <a:spcPct val="0"/>
        </a:spcAft>
        <a:defRPr sz="3200" b="1">
          <a:solidFill>
            <a:srgbClr val="F1E60D"/>
          </a:solidFill>
          <a:latin typeface="Arial" charset="0"/>
          <a:ea typeface="ＭＳ Ｐゴシック" panose="020B0600070205080204" pitchFamily="34" charset="-128"/>
          <a:cs typeface="ＭＳ Ｐゴシック" charset="0"/>
        </a:defRPr>
      </a:lvl4pPr>
      <a:lvl5pPr algn="l" defTabSz="893763" rtl="0" eaLnBrk="0" fontAlgn="base" hangingPunct="0">
        <a:lnSpc>
          <a:spcPct val="85000"/>
        </a:lnSpc>
        <a:spcBef>
          <a:spcPct val="0"/>
        </a:spcBef>
        <a:spcAft>
          <a:spcPct val="0"/>
        </a:spcAft>
        <a:defRPr sz="3200" b="1">
          <a:solidFill>
            <a:srgbClr val="F1E60D"/>
          </a:solidFill>
          <a:latin typeface="Arial" charset="0"/>
          <a:ea typeface="ＭＳ Ｐゴシック" panose="020B0600070205080204" pitchFamily="34" charset="-128"/>
          <a:cs typeface="ＭＳ Ｐゴシック" charset="0"/>
        </a:defRPr>
      </a:lvl5pPr>
      <a:lvl6pPr marL="457200" algn="l" defTabSz="893763" rtl="0" eaLnBrk="0" fontAlgn="base" hangingPunct="0">
        <a:lnSpc>
          <a:spcPct val="85000"/>
        </a:lnSpc>
        <a:spcBef>
          <a:spcPct val="0"/>
        </a:spcBef>
        <a:spcAft>
          <a:spcPct val="0"/>
        </a:spcAft>
        <a:defRPr sz="3200" b="1">
          <a:solidFill>
            <a:srgbClr val="F1E60D"/>
          </a:solidFill>
          <a:latin typeface="Arial" charset="0"/>
        </a:defRPr>
      </a:lvl6pPr>
      <a:lvl7pPr marL="914400" algn="l" defTabSz="893763" rtl="0" eaLnBrk="0" fontAlgn="base" hangingPunct="0">
        <a:lnSpc>
          <a:spcPct val="85000"/>
        </a:lnSpc>
        <a:spcBef>
          <a:spcPct val="0"/>
        </a:spcBef>
        <a:spcAft>
          <a:spcPct val="0"/>
        </a:spcAft>
        <a:defRPr sz="3200" b="1">
          <a:solidFill>
            <a:srgbClr val="F1E60D"/>
          </a:solidFill>
          <a:latin typeface="Arial" charset="0"/>
        </a:defRPr>
      </a:lvl7pPr>
      <a:lvl8pPr marL="1371600" algn="l" defTabSz="893763" rtl="0" eaLnBrk="0" fontAlgn="base" hangingPunct="0">
        <a:lnSpc>
          <a:spcPct val="85000"/>
        </a:lnSpc>
        <a:spcBef>
          <a:spcPct val="0"/>
        </a:spcBef>
        <a:spcAft>
          <a:spcPct val="0"/>
        </a:spcAft>
        <a:defRPr sz="3200" b="1">
          <a:solidFill>
            <a:srgbClr val="F1E60D"/>
          </a:solidFill>
          <a:latin typeface="Arial" charset="0"/>
        </a:defRPr>
      </a:lvl8pPr>
      <a:lvl9pPr marL="1828800" algn="l" defTabSz="893763" rtl="0" eaLnBrk="0" fontAlgn="base" hangingPunct="0">
        <a:lnSpc>
          <a:spcPct val="85000"/>
        </a:lnSpc>
        <a:spcBef>
          <a:spcPct val="0"/>
        </a:spcBef>
        <a:spcAft>
          <a:spcPct val="0"/>
        </a:spcAft>
        <a:defRPr sz="3200" b="1">
          <a:solidFill>
            <a:srgbClr val="F1E60D"/>
          </a:solidFill>
          <a:latin typeface="Arial" charset="0"/>
        </a:defRPr>
      </a:lvl9pPr>
    </p:titleStyle>
    <p:bodyStyle>
      <a:lvl1pPr marL="334963" indent="-334963" algn="l" defTabSz="893763" rtl="0" eaLnBrk="0" fontAlgn="base" hangingPunct="0">
        <a:lnSpc>
          <a:spcPct val="90000"/>
        </a:lnSpc>
        <a:spcBef>
          <a:spcPct val="55000"/>
        </a:spcBef>
        <a:spcAft>
          <a:spcPct val="0"/>
        </a:spcAft>
        <a:buClr>
          <a:srgbClr val="F1E60D"/>
        </a:buClr>
        <a:buSzPct val="80000"/>
        <a:buFont typeface="Wingdings" pitchFamily="2" charset="2"/>
        <a:buChar char="l"/>
        <a:defRPr sz="2400" b="1">
          <a:solidFill>
            <a:schemeClr val="bg1"/>
          </a:solidFill>
          <a:latin typeface="+mn-lt"/>
          <a:ea typeface="ＭＳ Ｐゴシック" panose="020B0600070205080204" pitchFamily="34" charset="-128"/>
          <a:cs typeface="ＭＳ Ｐゴシック" charset="0"/>
        </a:defRPr>
      </a:lvl1pPr>
      <a:lvl2pPr marL="725488" indent="-277813" algn="l" defTabSz="893763" rtl="0" eaLnBrk="0" fontAlgn="base" hangingPunct="0">
        <a:lnSpc>
          <a:spcPct val="90000"/>
        </a:lnSpc>
        <a:spcBef>
          <a:spcPct val="55000"/>
        </a:spcBef>
        <a:spcAft>
          <a:spcPct val="0"/>
        </a:spcAft>
        <a:buClr>
          <a:schemeClr val="bg1"/>
        </a:buClr>
        <a:buSzPct val="90000"/>
        <a:buChar char="–"/>
        <a:defRPr sz="2100">
          <a:solidFill>
            <a:schemeClr val="bg1"/>
          </a:solidFill>
          <a:latin typeface="+mn-lt"/>
          <a:ea typeface="ＭＳ Ｐゴシック" panose="020B0600070205080204" pitchFamily="34" charset="-128"/>
        </a:defRPr>
      </a:lvl2pPr>
      <a:lvl3pPr marL="1117600" indent="-223838" algn="l" defTabSz="893763" rtl="0" eaLnBrk="0" fontAlgn="base" hangingPunct="0">
        <a:lnSpc>
          <a:spcPct val="90000"/>
        </a:lnSpc>
        <a:spcBef>
          <a:spcPct val="55000"/>
        </a:spcBef>
        <a:spcAft>
          <a:spcPct val="0"/>
        </a:spcAft>
        <a:buClr>
          <a:srgbClr val="B2B2B2"/>
        </a:buClr>
        <a:buSzPct val="90000"/>
        <a:buFont typeface="Wingdings" pitchFamily="2" charset="2"/>
        <a:buChar char="n"/>
        <a:defRPr sz="2000">
          <a:solidFill>
            <a:schemeClr val="bg1"/>
          </a:solidFill>
          <a:latin typeface="+mn-lt"/>
          <a:ea typeface="ＭＳ Ｐゴシック" panose="020B0600070205080204" pitchFamily="34" charset="-128"/>
        </a:defRPr>
      </a:lvl3pPr>
      <a:lvl4pPr marL="1563688" indent="-222250" algn="l" defTabSz="893763" rtl="0" eaLnBrk="0" fontAlgn="base" hangingPunct="0">
        <a:lnSpc>
          <a:spcPct val="90000"/>
        </a:lnSpc>
        <a:spcBef>
          <a:spcPct val="55000"/>
        </a:spcBef>
        <a:spcAft>
          <a:spcPct val="0"/>
        </a:spcAft>
        <a:buClr>
          <a:schemeClr val="bg1"/>
        </a:buClr>
        <a:buSzPct val="90000"/>
        <a:buFont typeface="Wingdings" pitchFamily="2" charset="2"/>
        <a:buChar char="§"/>
        <a:defRPr>
          <a:solidFill>
            <a:schemeClr val="bg1"/>
          </a:solidFill>
          <a:latin typeface="+mn-lt"/>
          <a:ea typeface="ＭＳ Ｐゴシック" panose="020B0600070205080204" pitchFamily="34" charset="-128"/>
        </a:defRPr>
      </a:lvl4pPr>
      <a:lvl5pPr marL="2011363" indent="-223838" algn="l" defTabSz="893763" rtl="0" eaLnBrk="0" fontAlgn="base" hangingPunct="0">
        <a:spcBef>
          <a:spcPct val="20000"/>
        </a:spcBef>
        <a:spcAft>
          <a:spcPct val="0"/>
        </a:spcAft>
        <a:defRPr sz="1900">
          <a:solidFill>
            <a:schemeClr val="tx1"/>
          </a:solidFill>
          <a:latin typeface="+mn-lt"/>
          <a:ea typeface="ＭＳ Ｐゴシック" panose="020B0600070205080204" pitchFamily="34" charset="-128"/>
        </a:defRPr>
      </a:lvl5pPr>
      <a:lvl6pPr marL="2468563" indent="-223838" algn="l" defTabSz="893763" rtl="0" eaLnBrk="0" fontAlgn="base" hangingPunct="0">
        <a:spcBef>
          <a:spcPct val="20000"/>
        </a:spcBef>
        <a:spcAft>
          <a:spcPct val="0"/>
        </a:spcAft>
        <a:defRPr sz="1900">
          <a:solidFill>
            <a:schemeClr val="tx1"/>
          </a:solidFill>
          <a:latin typeface="+mn-lt"/>
        </a:defRPr>
      </a:lvl6pPr>
      <a:lvl7pPr marL="2925763" indent="-223838" algn="l" defTabSz="893763" rtl="0" eaLnBrk="0" fontAlgn="base" hangingPunct="0">
        <a:spcBef>
          <a:spcPct val="20000"/>
        </a:spcBef>
        <a:spcAft>
          <a:spcPct val="0"/>
        </a:spcAft>
        <a:defRPr sz="1900">
          <a:solidFill>
            <a:schemeClr val="tx1"/>
          </a:solidFill>
          <a:latin typeface="+mn-lt"/>
        </a:defRPr>
      </a:lvl7pPr>
      <a:lvl8pPr marL="3382963" indent="-223838" algn="l" defTabSz="893763" rtl="0" eaLnBrk="0" fontAlgn="base" hangingPunct="0">
        <a:spcBef>
          <a:spcPct val="20000"/>
        </a:spcBef>
        <a:spcAft>
          <a:spcPct val="0"/>
        </a:spcAft>
        <a:defRPr sz="1900">
          <a:solidFill>
            <a:schemeClr val="tx1"/>
          </a:solidFill>
          <a:latin typeface="+mn-lt"/>
        </a:defRPr>
      </a:lvl8pPr>
      <a:lvl9pPr marL="3840163" indent="-223838" algn="l" defTabSz="893763" rtl="0" eaLnBrk="0" fontAlgn="base" hangingPunct="0">
        <a:spcBef>
          <a:spcPct val="20000"/>
        </a:spcBef>
        <a:spcAft>
          <a:spcPct val="0"/>
        </a:spcAft>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3784"/>
            </a:gs>
            <a:gs pos="100000">
              <a:srgbClr val="006ACA"/>
            </a:gs>
          </a:gsLst>
          <a:lin ang="5400000" scaled="1"/>
        </a:gra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DAC48D3E-9647-09D6-2D4F-AA43B9335B5B}"/>
              </a:ext>
            </a:extLst>
          </p:cNvPr>
          <p:cNvSpPr>
            <a:spLocks noGrp="1" noChangeArrowheads="1"/>
          </p:cNvSpPr>
          <p:nvPr>
            <p:ph type="dt" sz="half" idx="2"/>
          </p:nvPr>
        </p:nvSpPr>
        <p:spPr bwMode="auto">
          <a:xfrm>
            <a:off x="869951" y="5857876"/>
            <a:ext cx="2419349"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l">
              <a:defRPr sz="1300">
                <a:latin typeface="Arial" charset="0"/>
                <a:ea typeface="+mn-ea"/>
                <a:cs typeface="+mn-cs"/>
              </a:defRPr>
            </a:lvl1pPr>
          </a:lstStyle>
          <a:p>
            <a:pPr>
              <a:defRPr/>
            </a:pPr>
            <a:endParaRPr lang="en-US" altLang="en-US" dirty="0"/>
          </a:p>
        </p:txBody>
      </p:sp>
      <p:sp>
        <p:nvSpPr>
          <p:cNvPr id="1029" name="Rectangle 5">
            <a:extLst>
              <a:ext uri="{FF2B5EF4-FFF2-40B4-BE49-F238E27FC236}">
                <a16:creationId xmlns:a16="http://schemas.microsoft.com/office/drawing/2014/main" id="{CCBCBA3C-FEEC-7E10-ED9C-1F1D8C73D9EB}"/>
              </a:ext>
            </a:extLst>
          </p:cNvPr>
          <p:cNvSpPr>
            <a:spLocks noGrp="1" noChangeArrowheads="1"/>
          </p:cNvSpPr>
          <p:nvPr>
            <p:ph type="ftr" sz="quarter" idx="3"/>
          </p:nvPr>
        </p:nvSpPr>
        <p:spPr bwMode="auto">
          <a:xfrm>
            <a:off x="3966633" y="5857876"/>
            <a:ext cx="3676651"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ctr">
              <a:defRPr sz="1300">
                <a:latin typeface="Arial" charset="0"/>
                <a:ea typeface="+mn-ea"/>
                <a:cs typeface="+mn-cs"/>
              </a:defRPr>
            </a:lvl1pPr>
          </a:lstStyle>
          <a:p>
            <a:pPr>
              <a:defRPr/>
            </a:pPr>
            <a:endParaRPr lang="en-US" altLang="en-US" dirty="0"/>
          </a:p>
        </p:txBody>
      </p:sp>
      <p:sp>
        <p:nvSpPr>
          <p:cNvPr id="1030" name="Rectangle 6">
            <a:extLst>
              <a:ext uri="{FF2B5EF4-FFF2-40B4-BE49-F238E27FC236}">
                <a16:creationId xmlns:a16="http://schemas.microsoft.com/office/drawing/2014/main" id="{996036E7-7E08-20DF-0871-29E367654502}"/>
              </a:ext>
            </a:extLst>
          </p:cNvPr>
          <p:cNvSpPr>
            <a:spLocks noGrp="1" noChangeArrowheads="1"/>
          </p:cNvSpPr>
          <p:nvPr>
            <p:ph type="sldNum" sz="quarter" idx="4"/>
          </p:nvPr>
        </p:nvSpPr>
        <p:spPr bwMode="auto">
          <a:xfrm>
            <a:off x="8320618" y="5857876"/>
            <a:ext cx="2419349"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r">
              <a:defRPr sz="1300"/>
            </a:lvl1pPr>
          </a:lstStyle>
          <a:p>
            <a:pPr>
              <a:defRPr/>
            </a:pPr>
            <a:fld id="{CDF6EBC1-0464-874D-87AF-043C2959C302}" type="slidenum">
              <a:rPr lang="en-US" altLang="en-US"/>
              <a:pPr>
                <a:defRPr/>
              </a:pPr>
              <a:t>‹#›</a:t>
            </a:fld>
            <a:endParaRPr lang="en-US" altLang="en-US" dirty="0"/>
          </a:p>
        </p:txBody>
      </p:sp>
      <p:sp>
        <p:nvSpPr>
          <p:cNvPr id="89093" name="Rectangle 17">
            <a:extLst>
              <a:ext uri="{FF2B5EF4-FFF2-40B4-BE49-F238E27FC236}">
                <a16:creationId xmlns:a16="http://schemas.microsoft.com/office/drawing/2014/main" id="{D38462CB-53AB-1E71-EC98-1FC6FAA683B9}"/>
              </a:ext>
            </a:extLst>
          </p:cNvPr>
          <p:cNvSpPr>
            <a:spLocks noGrp="1" noChangeArrowheads="1"/>
          </p:cNvSpPr>
          <p:nvPr>
            <p:ph type="title"/>
          </p:nvPr>
        </p:nvSpPr>
        <p:spPr bwMode="auto">
          <a:xfrm>
            <a:off x="1062568" y="60325"/>
            <a:ext cx="1112943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8442" tIns="43446" rIns="88442" bIns="43446" numCol="1" anchor="b" anchorCtr="0" compatLnSpc="1">
            <a:prstTxWarp prst="textNoShape">
              <a:avLst/>
            </a:prstTxWarp>
          </a:bodyPr>
          <a:lstStyle/>
          <a:p>
            <a:pPr lvl="0"/>
            <a:r>
              <a:rPr lang="en-US" altLang="en-US"/>
              <a:t>Headline as One Line </a:t>
            </a:r>
            <a:br>
              <a:rPr lang="en-US" altLang="en-US"/>
            </a:br>
            <a:r>
              <a:rPr lang="en-US" altLang="en-US"/>
              <a:t>Headline as Two Lines</a:t>
            </a:r>
          </a:p>
        </p:txBody>
      </p:sp>
      <p:sp>
        <p:nvSpPr>
          <p:cNvPr id="89094" name="Rectangle 18">
            <a:extLst>
              <a:ext uri="{FF2B5EF4-FFF2-40B4-BE49-F238E27FC236}">
                <a16:creationId xmlns:a16="http://schemas.microsoft.com/office/drawing/2014/main" id="{D29BDCD1-A708-DC99-194A-C2A85921DE20}"/>
              </a:ext>
            </a:extLst>
          </p:cNvPr>
          <p:cNvSpPr>
            <a:spLocks noGrp="1" noChangeArrowheads="1"/>
          </p:cNvSpPr>
          <p:nvPr>
            <p:ph type="body" idx="1"/>
          </p:nvPr>
        </p:nvSpPr>
        <p:spPr bwMode="auto">
          <a:xfrm>
            <a:off x="1107018" y="1677988"/>
            <a:ext cx="9872133"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8442" tIns="43446" rIns="88442" bIns="434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3"/>
            <a:endParaRPr lang="en-US" altLang="en-US"/>
          </a:p>
        </p:txBody>
      </p:sp>
      <p:grpSp>
        <p:nvGrpSpPr>
          <p:cNvPr id="89095" name="Group 19">
            <a:extLst>
              <a:ext uri="{FF2B5EF4-FFF2-40B4-BE49-F238E27FC236}">
                <a16:creationId xmlns:a16="http://schemas.microsoft.com/office/drawing/2014/main" id="{93D2A240-06D4-A690-6C4C-5786A4C9E900}"/>
              </a:ext>
            </a:extLst>
          </p:cNvPr>
          <p:cNvGrpSpPr>
            <a:grpSpLocks/>
          </p:cNvGrpSpPr>
          <p:nvPr userDrawn="1"/>
        </p:nvGrpSpPr>
        <p:grpSpPr bwMode="auto">
          <a:xfrm>
            <a:off x="0" y="1282700"/>
            <a:ext cx="12192000" cy="76200"/>
            <a:chOff x="0" y="808"/>
            <a:chExt cx="5760" cy="48"/>
          </a:xfrm>
        </p:grpSpPr>
        <p:sp>
          <p:nvSpPr>
            <p:cNvPr id="89096" name="Line 20">
              <a:extLst>
                <a:ext uri="{FF2B5EF4-FFF2-40B4-BE49-F238E27FC236}">
                  <a16:creationId xmlns:a16="http://schemas.microsoft.com/office/drawing/2014/main" id="{1FFCE4CA-B90A-C593-03F3-314A87979DCC}"/>
                </a:ext>
              </a:extLst>
            </p:cNvPr>
            <p:cNvSpPr>
              <a:spLocks noChangeShapeType="1"/>
            </p:cNvSpPr>
            <p:nvPr/>
          </p:nvSpPr>
          <p:spPr bwMode="auto">
            <a:xfrm>
              <a:off x="0" y="808"/>
              <a:ext cx="5760" cy="1"/>
            </a:xfrm>
            <a:prstGeom prst="line">
              <a:avLst/>
            </a:prstGeom>
            <a:noFill/>
            <a:ln w="28575">
              <a:solidFill>
                <a:srgbClr val="F1E60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000" dirty="0"/>
            </a:p>
          </p:txBody>
        </p:sp>
        <p:sp>
          <p:nvSpPr>
            <p:cNvPr id="1033" name="Rectangle 21">
              <a:extLst>
                <a:ext uri="{FF2B5EF4-FFF2-40B4-BE49-F238E27FC236}">
                  <a16:creationId xmlns:a16="http://schemas.microsoft.com/office/drawing/2014/main" id="{71237D45-0B8B-466F-9C83-1323FA6ED03C}"/>
                </a:ext>
              </a:extLst>
            </p:cNvPr>
            <p:cNvSpPr>
              <a:spLocks noChangeArrowheads="1"/>
            </p:cNvSpPr>
            <p:nvPr/>
          </p:nvSpPr>
          <p:spPr bwMode="auto">
            <a:xfrm flipV="1">
              <a:off x="0" y="808"/>
              <a:ext cx="5760" cy="48"/>
            </a:xfrm>
            <a:prstGeom prst="rect">
              <a:avLst/>
            </a:prstGeom>
            <a:gradFill rotWithShape="0">
              <a:gsLst>
                <a:gs pos="0">
                  <a:srgbClr val="006ACA"/>
                </a:gs>
                <a:gs pos="100000">
                  <a:srgbClr val="023784"/>
                </a:gs>
              </a:gsLst>
              <a:lin ang="0" scaled="1"/>
            </a:gradFill>
            <a:ln>
              <a:noFill/>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sz="2000" dirty="0"/>
            </a:p>
          </p:txBody>
        </p:sp>
      </p:grpSp>
    </p:spTree>
    <p:extLst>
      <p:ext uri="{BB962C8B-B14F-4D97-AF65-F5344CB8AC3E}">
        <p14:creationId xmlns:p14="http://schemas.microsoft.com/office/powerpoint/2010/main" val="4188436422"/>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 id="2147485210" r:id="rId12"/>
    <p:sldLayoutId id="2147485211" r:id="rId13"/>
    <p:sldLayoutId id="2147485212" r:id="rId14"/>
  </p:sldLayoutIdLst>
  <p:txStyles>
    <p:titleStyle>
      <a:lvl1pPr algn="l" defTabSz="892175" rtl="0" eaLnBrk="0" fontAlgn="base" hangingPunct="0">
        <a:lnSpc>
          <a:spcPct val="85000"/>
        </a:lnSpc>
        <a:spcBef>
          <a:spcPct val="0"/>
        </a:spcBef>
        <a:spcAft>
          <a:spcPct val="0"/>
        </a:spcAft>
        <a:defRPr sz="3200" b="1">
          <a:solidFill>
            <a:srgbClr val="F1E60D"/>
          </a:solidFill>
          <a:latin typeface="+mj-lt"/>
          <a:ea typeface="ＭＳ Ｐゴシック" charset="0"/>
          <a:cs typeface="ＭＳ Ｐゴシック" charset="0"/>
        </a:defRPr>
      </a:lvl1pPr>
      <a:lvl2pPr algn="l" defTabSz="892175" rtl="0" eaLnBrk="0" fontAlgn="base" hangingPunct="0">
        <a:lnSpc>
          <a:spcPct val="85000"/>
        </a:lnSpc>
        <a:spcBef>
          <a:spcPct val="0"/>
        </a:spcBef>
        <a:spcAft>
          <a:spcPct val="0"/>
        </a:spcAft>
        <a:defRPr sz="3200" b="1">
          <a:solidFill>
            <a:srgbClr val="F1E60D"/>
          </a:solidFill>
          <a:latin typeface="Arial" charset="0"/>
          <a:ea typeface="ＭＳ Ｐゴシック" charset="0"/>
          <a:cs typeface="ＭＳ Ｐゴシック" charset="0"/>
        </a:defRPr>
      </a:lvl2pPr>
      <a:lvl3pPr algn="l" defTabSz="892175" rtl="0" eaLnBrk="0" fontAlgn="base" hangingPunct="0">
        <a:lnSpc>
          <a:spcPct val="85000"/>
        </a:lnSpc>
        <a:spcBef>
          <a:spcPct val="0"/>
        </a:spcBef>
        <a:spcAft>
          <a:spcPct val="0"/>
        </a:spcAft>
        <a:defRPr sz="3200" b="1">
          <a:solidFill>
            <a:srgbClr val="F1E60D"/>
          </a:solidFill>
          <a:latin typeface="Arial" charset="0"/>
          <a:ea typeface="ＭＳ Ｐゴシック" charset="0"/>
          <a:cs typeface="ＭＳ Ｐゴシック" charset="0"/>
        </a:defRPr>
      </a:lvl3pPr>
      <a:lvl4pPr algn="l" defTabSz="892175" rtl="0" eaLnBrk="0" fontAlgn="base" hangingPunct="0">
        <a:lnSpc>
          <a:spcPct val="85000"/>
        </a:lnSpc>
        <a:spcBef>
          <a:spcPct val="0"/>
        </a:spcBef>
        <a:spcAft>
          <a:spcPct val="0"/>
        </a:spcAft>
        <a:defRPr sz="3200" b="1">
          <a:solidFill>
            <a:srgbClr val="F1E60D"/>
          </a:solidFill>
          <a:latin typeface="Arial" charset="0"/>
          <a:ea typeface="ＭＳ Ｐゴシック" charset="0"/>
          <a:cs typeface="ＭＳ Ｐゴシック" charset="0"/>
        </a:defRPr>
      </a:lvl4pPr>
      <a:lvl5pPr algn="l" defTabSz="892175" rtl="0" eaLnBrk="0" fontAlgn="base" hangingPunct="0">
        <a:lnSpc>
          <a:spcPct val="85000"/>
        </a:lnSpc>
        <a:spcBef>
          <a:spcPct val="0"/>
        </a:spcBef>
        <a:spcAft>
          <a:spcPct val="0"/>
        </a:spcAft>
        <a:defRPr sz="3200" b="1">
          <a:solidFill>
            <a:srgbClr val="F1E60D"/>
          </a:solidFill>
          <a:latin typeface="Arial" charset="0"/>
          <a:ea typeface="ＭＳ Ｐゴシック" charset="0"/>
          <a:cs typeface="ＭＳ Ｐゴシック" charset="0"/>
        </a:defRPr>
      </a:lvl5pPr>
      <a:lvl6pPr marL="457153" algn="l" defTabSz="893670" rtl="0" eaLnBrk="0" fontAlgn="base" hangingPunct="0">
        <a:lnSpc>
          <a:spcPct val="85000"/>
        </a:lnSpc>
        <a:spcBef>
          <a:spcPct val="0"/>
        </a:spcBef>
        <a:spcAft>
          <a:spcPct val="0"/>
        </a:spcAft>
        <a:defRPr sz="3200" b="1">
          <a:solidFill>
            <a:srgbClr val="F1E60D"/>
          </a:solidFill>
          <a:latin typeface="Arial" charset="0"/>
        </a:defRPr>
      </a:lvl6pPr>
      <a:lvl7pPr marL="914305" algn="l" defTabSz="893670" rtl="0" eaLnBrk="0" fontAlgn="base" hangingPunct="0">
        <a:lnSpc>
          <a:spcPct val="85000"/>
        </a:lnSpc>
        <a:spcBef>
          <a:spcPct val="0"/>
        </a:spcBef>
        <a:spcAft>
          <a:spcPct val="0"/>
        </a:spcAft>
        <a:defRPr sz="3200" b="1">
          <a:solidFill>
            <a:srgbClr val="F1E60D"/>
          </a:solidFill>
          <a:latin typeface="Arial" charset="0"/>
        </a:defRPr>
      </a:lvl7pPr>
      <a:lvl8pPr marL="1371458" algn="l" defTabSz="893670" rtl="0" eaLnBrk="0" fontAlgn="base" hangingPunct="0">
        <a:lnSpc>
          <a:spcPct val="85000"/>
        </a:lnSpc>
        <a:spcBef>
          <a:spcPct val="0"/>
        </a:spcBef>
        <a:spcAft>
          <a:spcPct val="0"/>
        </a:spcAft>
        <a:defRPr sz="3200" b="1">
          <a:solidFill>
            <a:srgbClr val="F1E60D"/>
          </a:solidFill>
          <a:latin typeface="Arial" charset="0"/>
        </a:defRPr>
      </a:lvl8pPr>
      <a:lvl9pPr marL="1828610" algn="l" defTabSz="893670" rtl="0" eaLnBrk="0" fontAlgn="base" hangingPunct="0">
        <a:lnSpc>
          <a:spcPct val="85000"/>
        </a:lnSpc>
        <a:spcBef>
          <a:spcPct val="0"/>
        </a:spcBef>
        <a:spcAft>
          <a:spcPct val="0"/>
        </a:spcAft>
        <a:defRPr sz="3200" b="1">
          <a:solidFill>
            <a:srgbClr val="F1E60D"/>
          </a:solidFill>
          <a:latin typeface="Arial" charset="0"/>
        </a:defRPr>
      </a:lvl9pPr>
    </p:titleStyle>
    <p:bodyStyle>
      <a:lvl1pPr marL="333375" indent="-333375" algn="l" defTabSz="892175" rtl="0" eaLnBrk="0" fontAlgn="base" hangingPunct="0">
        <a:lnSpc>
          <a:spcPct val="90000"/>
        </a:lnSpc>
        <a:spcBef>
          <a:spcPct val="55000"/>
        </a:spcBef>
        <a:spcAft>
          <a:spcPct val="0"/>
        </a:spcAft>
        <a:buClr>
          <a:srgbClr val="F1E60D"/>
        </a:buClr>
        <a:buSzPct val="80000"/>
        <a:buFont typeface="Wingdings" pitchFamily="2" charset="2"/>
        <a:buChar char="l"/>
        <a:defRPr sz="2400" b="1">
          <a:solidFill>
            <a:schemeClr val="bg1"/>
          </a:solidFill>
          <a:latin typeface="+mn-lt"/>
          <a:ea typeface="ＭＳ Ｐゴシック" charset="0"/>
          <a:cs typeface="ＭＳ Ｐゴシック" charset="0"/>
        </a:defRPr>
      </a:lvl1pPr>
      <a:lvl2pPr marL="723900" indent="-276225" algn="l" defTabSz="892175" rtl="0" eaLnBrk="0" fontAlgn="base" hangingPunct="0">
        <a:lnSpc>
          <a:spcPct val="90000"/>
        </a:lnSpc>
        <a:spcBef>
          <a:spcPct val="55000"/>
        </a:spcBef>
        <a:spcAft>
          <a:spcPct val="0"/>
        </a:spcAft>
        <a:buClr>
          <a:schemeClr val="bg1"/>
        </a:buClr>
        <a:buSzPct val="90000"/>
        <a:buChar char="–"/>
        <a:defRPr sz="2100">
          <a:solidFill>
            <a:schemeClr val="bg1"/>
          </a:solidFill>
          <a:latin typeface="+mn-lt"/>
          <a:ea typeface="ＭＳ Ｐゴシック" charset="0"/>
        </a:defRPr>
      </a:lvl2pPr>
      <a:lvl3pPr marL="1116013" indent="-222250" algn="l" defTabSz="892175" rtl="0" eaLnBrk="0" fontAlgn="base" hangingPunct="0">
        <a:lnSpc>
          <a:spcPct val="90000"/>
        </a:lnSpc>
        <a:spcBef>
          <a:spcPct val="55000"/>
        </a:spcBef>
        <a:spcAft>
          <a:spcPct val="0"/>
        </a:spcAft>
        <a:buClr>
          <a:srgbClr val="B2B2B2"/>
        </a:buClr>
        <a:buSzPct val="90000"/>
        <a:buFont typeface="Wingdings" pitchFamily="2" charset="2"/>
        <a:buChar char="n"/>
        <a:defRPr sz="2000">
          <a:solidFill>
            <a:schemeClr val="bg1"/>
          </a:solidFill>
          <a:latin typeface="+mn-lt"/>
          <a:ea typeface="ＭＳ Ｐゴシック" charset="0"/>
        </a:defRPr>
      </a:lvl3pPr>
      <a:lvl4pPr marL="1562100" indent="-220663" algn="l" defTabSz="892175" rtl="0" eaLnBrk="0" fontAlgn="base" hangingPunct="0">
        <a:lnSpc>
          <a:spcPct val="90000"/>
        </a:lnSpc>
        <a:spcBef>
          <a:spcPct val="55000"/>
        </a:spcBef>
        <a:spcAft>
          <a:spcPct val="0"/>
        </a:spcAft>
        <a:buClr>
          <a:schemeClr val="bg1"/>
        </a:buClr>
        <a:buSzPct val="90000"/>
        <a:buFont typeface="Wingdings" pitchFamily="2" charset="2"/>
        <a:buChar char="§"/>
        <a:defRPr>
          <a:solidFill>
            <a:schemeClr val="bg1"/>
          </a:solidFill>
          <a:latin typeface="+mn-lt"/>
          <a:ea typeface="ＭＳ Ｐゴシック" charset="0"/>
        </a:defRPr>
      </a:lvl4pPr>
      <a:lvl5pPr marL="2009775" indent="-222250" algn="l" defTabSz="892175" rtl="0" eaLnBrk="0" fontAlgn="base" hangingPunct="0">
        <a:spcBef>
          <a:spcPct val="20000"/>
        </a:spcBef>
        <a:spcAft>
          <a:spcPct val="0"/>
        </a:spcAft>
        <a:defRPr sz="1900">
          <a:solidFill>
            <a:schemeClr val="tx1"/>
          </a:solidFill>
          <a:latin typeface="+mn-lt"/>
          <a:ea typeface="ＭＳ Ｐゴシック" charset="0"/>
        </a:defRPr>
      </a:lvl5pPr>
      <a:lvl6pPr marL="2468307" indent="-223815" algn="l" defTabSz="893670" rtl="0" eaLnBrk="0" fontAlgn="base" hangingPunct="0">
        <a:spcBef>
          <a:spcPct val="20000"/>
        </a:spcBef>
        <a:spcAft>
          <a:spcPct val="0"/>
        </a:spcAft>
        <a:defRPr sz="1900">
          <a:solidFill>
            <a:schemeClr val="tx1"/>
          </a:solidFill>
          <a:latin typeface="+mn-lt"/>
        </a:defRPr>
      </a:lvl6pPr>
      <a:lvl7pPr marL="2925460" indent="-223815" algn="l" defTabSz="893670" rtl="0" eaLnBrk="0" fontAlgn="base" hangingPunct="0">
        <a:spcBef>
          <a:spcPct val="20000"/>
        </a:spcBef>
        <a:spcAft>
          <a:spcPct val="0"/>
        </a:spcAft>
        <a:defRPr sz="1900">
          <a:solidFill>
            <a:schemeClr val="tx1"/>
          </a:solidFill>
          <a:latin typeface="+mn-lt"/>
        </a:defRPr>
      </a:lvl7pPr>
      <a:lvl8pPr marL="3382612" indent="-223815" algn="l" defTabSz="893670" rtl="0" eaLnBrk="0" fontAlgn="base" hangingPunct="0">
        <a:spcBef>
          <a:spcPct val="20000"/>
        </a:spcBef>
        <a:spcAft>
          <a:spcPct val="0"/>
        </a:spcAft>
        <a:defRPr sz="1900">
          <a:solidFill>
            <a:schemeClr val="tx1"/>
          </a:solidFill>
          <a:latin typeface="+mn-lt"/>
        </a:defRPr>
      </a:lvl8pPr>
      <a:lvl9pPr marL="3839765" indent="-223815" algn="l" defTabSz="893670" rtl="0" eaLnBrk="0" fontAlgn="base" hangingPunct="0">
        <a:spcBef>
          <a:spcPct val="20000"/>
        </a:spcBef>
        <a:spcAft>
          <a:spcPct val="0"/>
        </a:spcAft>
        <a:defRPr sz="1900">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3784"/>
            </a:gs>
            <a:gs pos="100000">
              <a:srgbClr val="006ACA"/>
            </a:gs>
          </a:gsLst>
          <a:lin ang="5400000" scaled="1"/>
        </a:gra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764F1DE1-AC4D-1D40-8639-74D1FF436B9B}"/>
              </a:ext>
            </a:extLst>
          </p:cNvPr>
          <p:cNvSpPr>
            <a:spLocks noGrp="1" noChangeArrowheads="1"/>
          </p:cNvSpPr>
          <p:nvPr>
            <p:ph type="dt" sz="half" idx="2"/>
          </p:nvPr>
        </p:nvSpPr>
        <p:spPr bwMode="auto">
          <a:xfrm>
            <a:off x="869950" y="5857875"/>
            <a:ext cx="2419350"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l">
              <a:defRPr sz="975">
                <a:latin typeface="Arial" charset="0"/>
                <a:ea typeface="+mn-ea"/>
                <a:cs typeface="+mn-cs"/>
              </a:defRPr>
            </a:lvl1pPr>
          </a:lstStyle>
          <a:p>
            <a:pPr>
              <a:defRPr/>
            </a:pPr>
            <a:endParaRPr lang="en-US" altLang="en-US" dirty="0"/>
          </a:p>
        </p:txBody>
      </p:sp>
      <p:sp>
        <p:nvSpPr>
          <p:cNvPr id="1029" name="Rectangle 5">
            <a:extLst>
              <a:ext uri="{FF2B5EF4-FFF2-40B4-BE49-F238E27FC236}">
                <a16:creationId xmlns:a16="http://schemas.microsoft.com/office/drawing/2014/main" id="{6238CCCA-2A85-AE50-142C-AADCB1C7FFC6}"/>
              </a:ext>
            </a:extLst>
          </p:cNvPr>
          <p:cNvSpPr>
            <a:spLocks noGrp="1" noChangeArrowheads="1"/>
          </p:cNvSpPr>
          <p:nvPr>
            <p:ph type="ftr" sz="quarter" idx="3"/>
          </p:nvPr>
        </p:nvSpPr>
        <p:spPr bwMode="auto">
          <a:xfrm>
            <a:off x="3967163" y="5857875"/>
            <a:ext cx="3676650"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ctr">
              <a:defRPr sz="975">
                <a:latin typeface="Arial" charset="0"/>
                <a:ea typeface="+mn-ea"/>
                <a:cs typeface="+mn-cs"/>
              </a:defRPr>
            </a:lvl1pPr>
          </a:lstStyle>
          <a:p>
            <a:pPr>
              <a:defRPr/>
            </a:pPr>
            <a:endParaRPr lang="en-US" altLang="en-US" dirty="0"/>
          </a:p>
        </p:txBody>
      </p:sp>
      <p:sp>
        <p:nvSpPr>
          <p:cNvPr id="1030" name="Rectangle 6">
            <a:extLst>
              <a:ext uri="{FF2B5EF4-FFF2-40B4-BE49-F238E27FC236}">
                <a16:creationId xmlns:a16="http://schemas.microsoft.com/office/drawing/2014/main" id="{2190E51E-9D9C-AF29-E1E4-AB25DDD26FFC}"/>
              </a:ext>
            </a:extLst>
          </p:cNvPr>
          <p:cNvSpPr>
            <a:spLocks noGrp="1" noChangeArrowheads="1"/>
          </p:cNvSpPr>
          <p:nvPr>
            <p:ph type="sldNum" sz="quarter" idx="4"/>
          </p:nvPr>
        </p:nvSpPr>
        <p:spPr bwMode="auto">
          <a:xfrm>
            <a:off x="8320088" y="5857875"/>
            <a:ext cx="2419350"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r">
              <a:defRPr sz="900">
                <a:ea typeface="ＭＳ Ｐゴシック" panose="020B0600070205080204" pitchFamily="34" charset="-128"/>
              </a:defRPr>
            </a:lvl1pPr>
          </a:lstStyle>
          <a:p>
            <a:pPr>
              <a:defRPr/>
            </a:pPr>
            <a:fld id="{83FF1EDD-C67B-454B-B785-2F7764C99C64}" type="slidenum">
              <a:rPr lang="en-US" altLang="en-US"/>
              <a:pPr>
                <a:defRPr/>
              </a:pPr>
              <a:t>‹#›</a:t>
            </a:fld>
            <a:endParaRPr lang="en-US" altLang="en-US" dirty="0"/>
          </a:p>
        </p:txBody>
      </p:sp>
      <p:sp>
        <p:nvSpPr>
          <p:cNvPr id="81925" name="Rectangle 17">
            <a:extLst>
              <a:ext uri="{FF2B5EF4-FFF2-40B4-BE49-F238E27FC236}">
                <a16:creationId xmlns:a16="http://schemas.microsoft.com/office/drawing/2014/main" id="{FD56447C-8C3F-E2E0-4817-552D946F5919}"/>
              </a:ext>
            </a:extLst>
          </p:cNvPr>
          <p:cNvSpPr>
            <a:spLocks noGrp="1" noChangeArrowheads="1"/>
          </p:cNvSpPr>
          <p:nvPr>
            <p:ph type="title"/>
          </p:nvPr>
        </p:nvSpPr>
        <p:spPr bwMode="auto">
          <a:xfrm>
            <a:off x="1062038" y="60325"/>
            <a:ext cx="111299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88442" tIns="43446" rIns="88442" bIns="43446" numCol="1" anchor="b" anchorCtr="0" compatLnSpc="1">
            <a:prstTxWarp prst="textNoShape">
              <a:avLst/>
            </a:prstTxWarp>
          </a:bodyPr>
          <a:lstStyle/>
          <a:p>
            <a:pPr lvl="0"/>
            <a:r>
              <a:rPr lang="en-US" altLang="en-US"/>
              <a:t>Headline as One Line </a:t>
            </a:r>
            <a:br>
              <a:rPr lang="en-US" altLang="en-US"/>
            </a:br>
            <a:r>
              <a:rPr lang="en-US" altLang="en-US"/>
              <a:t>Headline as Two Lines</a:t>
            </a:r>
          </a:p>
        </p:txBody>
      </p:sp>
      <p:sp>
        <p:nvSpPr>
          <p:cNvPr id="81926" name="Rectangle 18">
            <a:extLst>
              <a:ext uri="{FF2B5EF4-FFF2-40B4-BE49-F238E27FC236}">
                <a16:creationId xmlns:a16="http://schemas.microsoft.com/office/drawing/2014/main" id="{42595866-F9F6-15C5-A0C7-CC3A29215019}"/>
              </a:ext>
            </a:extLst>
          </p:cNvPr>
          <p:cNvSpPr>
            <a:spLocks noGrp="1" noChangeArrowheads="1"/>
          </p:cNvSpPr>
          <p:nvPr>
            <p:ph type="body" idx="1"/>
          </p:nvPr>
        </p:nvSpPr>
        <p:spPr bwMode="auto">
          <a:xfrm>
            <a:off x="1106488" y="1677988"/>
            <a:ext cx="9872662"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442" tIns="43446" rIns="88442" bIns="434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3"/>
            <a:endParaRPr lang="en-US" altLang="en-US"/>
          </a:p>
        </p:txBody>
      </p:sp>
      <p:grpSp>
        <p:nvGrpSpPr>
          <p:cNvPr id="81927" name="Group 19">
            <a:extLst>
              <a:ext uri="{FF2B5EF4-FFF2-40B4-BE49-F238E27FC236}">
                <a16:creationId xmlns:a16="http://schemas.microsoft.com/office/drawing/2014/main" id="{DE4E6E2E-C566-4085-244D-AAE3AA284BD5}"/>
              </a:ext>
            </a:extLst>
          </p:cNvPr>
          <p:cNvGrpSpPr>
            <a:grpSpLocks/>
          </p:cNvGrpSpPr>
          <p:nvPr userDrawn="1"/>
        </p:nvGrpSpPr>
        <p:grpSpPr bwMode="auto">
          <a:xfrm>
            <a:off x="0" y="1282700"/>
            <a:ext cx="12192000" cy="76200"/>
            <a:chOff x="0" y="808"/>
            <a:chExt cx="5760" cy="48"/>
          </a:xfrm>
        </p:grpSpPr>
        <p:sp>
          <p:nvSpPr>
            <p:cNvPr id="81928" name="Line 20">
              <a:extLst>
                <a:ext uri="{FF2B5EF4-FFF2-40B4-BE49-F238E27FC236}">
                  <a16:creationId xmlns:a16="http://schemas.microsoft.com/office/drawing/2014/main" id="{C6550BF2-FE2B-EC09-C243-043F769F119B}"/>
                </a:ext>
              </a:extLst>
            </p:cNvPr>
            <p:cNvSpPr>
              <a:spLocks noChangeShapeType="1"/>
            </p:cNvSpPr>
            <p:nvPr/>
          </p:nvSpPr>
          <p:spPr bwMode="auto">
            <a:xfrm>
              <a:off x="0" y="808"/>
              <a:ext cx="5760" cy="1"/>
            </a:xfrm>
            <a:prstGeom prst="line">
              <a:avLst/>
            </a:prstGeom>
            <a:noFill/>
            <a:ln w="28575">
              <a:solidFill>
                <a:srgbClr val="F1E60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1033" name="Rectangle 21">
              <a:extLst>
                <a:ext uri="{FF2B5EF4-FFF2-40B4-BE49-F238E27FC236}">
                  <a16:creationId xmlns:a16="http://schemas.microsoft.com/office/drawing/2014/main" id="{71C30F44-C6CE-2868-7259-2A6539ABCA46}"/>
                </a:ext>
              </a:extLst>
            </p:cNvPr>
            <p:cNvSpPr>
              <a:spLocks noChangeArrowheads="1"/>
            </p:cNvSpPr>
            <p:nvPr/>
          </p:nvSpPr>
          <p:spPr bwMode="auto">
            <a:xfrm flipV="1">
              <a:off x="0" y="808"/>
              <a:ext cx="5760" cy="48"/>
            </a:xfrm>
            <a:prstGeom prst="rect">
              <a:avLst/>
            </a:prstGeom>
            <a:gradFill rotWithShape="0">
              <a:gsLst>
                <a:gs pos="0">
                  <a:srgbClr val="006ACA"/>
                </a:gs>
                <a:gs pos="100000">
                  <a:srgbClr val="023784"/>
                </a:gs>
              </a:gsLst>
              <a:lin ang="0" scaled="1"/>
            </a:gradFill>
            <a:ln>
              <a:noFill/>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defRPr/>
              </a:pPr>
              <a:endParaRPr lang="en-US" altLang="en-US" sz="1500" dirty="0"/>
            </a:p>
          </p:txBody>
        </p:sp>
      </p:grpSp>
    </p:spTree>
    <p:extLst>
      <p:ext uri="{BB962C8B-B14F-4D97-AF65-F5344CB8AC3E}">
        <p14:creationId xmlns:p14="http://schemas.microsoft.com/office/powerpoint/2010/main" val="2844135314"/>
      </p:ext>
    </p:extLst>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 id="2147485225" r:id="rId12"/>
    <p:sldLayoutId id="2147485226" r:id="rId13"/>
    <p:sldLayoutId id="2147485227" r:id="rId14"/>
  </p:sldLayoutIdLst>
  <p:txStyles>
    <p:titleStyle>
      <a:lvl1pPr algn="l" defTabSz="668338" rtl="0" eaLnBrk="0" fontAlgn="base" hangingPunct="0">
        <a:lnSpc>
          <a:spcPct val="85000"/>
        </a:lnSpc>
        <a:spcBef>
          <a:spcPct val="0"/>
        </a:spcBef>
        <a:spcAft>
          <a:spcPct val="0"/>
        </a:spcAft>
        <a:defRPr sz="2400" b="1">
          <a:solidFill>
            <a:srgbClr val="F1E60D"/>
          </a:solidFill>
          <a:latin typeface="+mj-lt"/>
          <a:ea typeface="MS PGothic" panose="020B0600070205080204" pitchFamily="34" charset="-128"/>
          <a:cs typeface="ＭＳ Ｐゴシック" charset="0"/>
        </a:defRPr>
      </a:lvl1pPr>
      <a:lvl2pPr algn="l" defTabSz="668338" rtl="0" eaLnBrk="0" fontAlgn="base" hangingPunct="0">
        <a:lnSpc>
          <a:spcPct val="85000"/>
        </a:lnSpc>
        <a:spcBef>
          <a:spcPct val="0"/>
        </a:spcBef>
        <a:spcAft>
          <a:spcPct val="0"/>
        </a:spcAft>
        <a:defRPr sz="2400" b="1">
          <a:solidFill>
            <a:srgbClr val="F1E60D"/>
          </a:solidFill>
          <a:latin typeface="Arial" charset="0"/>
          <a:ea typeface="MS PGothic" panose="020B0600070205080204" pitchFamily="34" charset="-128"/>
          <a:cs typeface="ＭＳ Ｐゴシック" charset="0"/>
        </a:defRPr>
      </a:lvl2pPr>
      <a:lvl3pPr algn="l" defTabSz="668338" rtl="0" eaLnBrk="0" fontAlgn="base" hangingPunct="0">
        <a:lnSpc>
          <a:spcPct val="85000"/>
        </a:lnSpc>
        <a:spcBef>
          <a:spcPct val="0"/>
        </a:spcBef>
        <a:spcAft>
          <a:spcPct val="0"/>
        </a:spcAft>
        <a:defRPr sz="2400" b="1">
          <a:solidFill>
            <a:srgbClr val="F1E60D"/>
          </a:solidFill>
          <a:latin typeface="Arial" charset="0"/>
          <a:ea typeface="MS PGothic" panose="020B0600070205080204" pitchFamily="34" charset="-128"/>
          <a:cs typeface="ＭＳ Ｐゴシック" charset="0"/>
        </a:defRPr>
      </a:lvl3pPr>
      <a:lvl4pPr algn="l" defTabSz="668338" rtl="0" eaLnBrk="0" fontAlgn="base" hangingPunct="0">
        <a:lnSpc>
          <a:spcPct val="85000"/>
        </a:lnSpc>
        <a:spcBef>
          <a:spcPct val="0"/>
        </a:spcBef>
        <a:spcAft>
          <a:spcPct val="0"/>
        </a:spcAft>
        <a:defRPr sz="2400" b="1">
          <a:solidFill>
            <a:srgbClr val="F1E60D"/>
          </a:solidFill>
          <a:latin typeface="Arial" charset="0"/>
          <a:ea typeface="MS PGothic" panose="020B0600070205080204" pitchFamily="34" charset="-128"/>
          <a:cs typeface="ＭＳ Ｐゴシック" charset="0"/>
        </a:defRPr>
      </a:lvl4pPr>
      <a:lvl5pPr algn="l" defTabSz="668338" rtl="0" eaLnBrk="0" fontAlgn="base" hangingPunct="0">
        <a:lnSpc>
          <a:spcPct val="85000"/>
        </a:lnSpc>
        <a:spcBef>
          <a:spcPct val="0"/>
        </a:spcBef>
        <a:spcAft>
          <a:spcPct val="0"/>
        </a:spcAft>
        <a:defRPr sz="2400" b="1">
          <a:solidFill>
            <a:srgbClr val="F1E60D"/>
          </a:solidFill>
          <a:latin typeface="Arial" charset="0"/>
          <a:ea typeface="MS PGothic" panose="020B0600070205080204" pitchFamily="34" charset="-128"/>
          <a:cs typeface="ＭＳ Ｐゴシック" charset="0"/>
        </a:defRPr>
      </a:lvl5pPr>
      <a:lvl6pPr marL="342865" algn="l" defTabSz="670253" rtl="0" eaLnBrk="0" fontAlgn="base" hangingPunct="0">
        <a:lnSpc>
          <a:spcPct val="85000"/>
        </a:lnSpc>
        <a:spcBef>
          <a:spcPct val="0"/>
        </a:spcBef>
        <a:spcAft>
          <a:spcPct val="0"/>
        </a:spcAft>
        <a:defRPr sz="2400" b="1">
          <a:solidFill>
            <a:srgbClr val="F1E60D"/>
          </a:solidFill>
          <a:latin typeface="Arial" charset="0"/>
        </a:defRPr>
      </a:lvl6pPr>
      <a:lvl7pPr marL="685729" algn="l" defTabSz="670253" rtl="0" eaLnBrk="0" fontAlgn="base" hangingPunct="0">
        <a:lnSpc>
          <a:spcPct val="85000"/>
        </a:lnSpc>
        <a:spcBef>
          <a:spcPct val="0"/>
        </a:spcBef>
        <a:spcAft>
          <a:spcPct val="0"/>
        </a:spcAft>
        <a:defRPr sz="2400" b="1">
          <a:solidFill>
            <a:srgbClr val="F1E60D"/>
          </a:solidFill>
          <a:latin typeface="Arial" charset="0"/>
        </a:defRPr>
      </a:lvl7pPr>
      <a:lvl8pPr marL="1028594" algn="l" defTabSz="670253" rtl="0" eaLnBrk="0" fontAlgn="base" hangingPunct="0">
        <a:lnSpc>
          <a:spcPct val="85000"/>
        </a:lnSpc>
        <a:spcBef>
          <a:spcPct val="0"/>
        </a:spcBef>
        <a:spcAft>
          <a:spcPct val="0"/>
        </a:spcAft>
        <a:defRPr sz="2400" b="1">
          <a:solidFill>
            <a:srgbClr val="F1E60D"/>
          </a:solidFill>
          <a:latin typeface="Arial" charset="0"/>
        </a:defRPr>
      </a:lvl8pPr>
      <a:lvl9pPr marL="1371458" algn="l" defTabSz="670253" rtl="0" eaLnBrk="0" fontAlgn="base" hangingPunct="0">
        <a:lnSpc>
          <a:spcPct val="85000"/>
        </a:lnSpc>
        <a:spcBef>
          <a:spcPct val="0"/>
        </a:spcBef>
        <a:spcAft>
          <a:spcPct val="0"/>
        </a:spcAft>
        <a:defRPr sz="2400" b="1">
          <a:solidFill>
            <a:srgbClr val="F1E60D"/>
          </a:solidFill>
          <a:latin typeface="Arial" charset="0"/>
        </a:defRPr>
      </a:lvl9pPr>
    </p:titleStyle>
    <p:bodyStyle>
      <a:lvl1pPr marL="249238" indent="-249238" algn="l" defTabSz="668338" rtl="0" eaLnBrk="0" fontAlgn="base" hangingPunct="0">
        <a:lnSpc>
          <a:spcPct val="90000"/>
        </a:lnSpc>
        <a:spcBef>
          <a:spcPct val="55000"/>
        </a:spcBef>
        <a:spcAft>
          <a:spcPct val="0"/>
        </a:spcAft>
        <a:buClr>
          <a:srgbClr val="F1E60D"/>
        </a:buClr>
        <a:buSzPct val="80000"/>
        <a:buFont typeface="Wingdings" pitchFamily="2" charset="2"/>
        <a:buChar char="l"/>
        <a:defRPr b="1">
          <a:solidFill>
            <a:schemeClr val="bg1"/>
          </a:solidFill>
          <a:latin typeface="+mn-lt"/>
          <a:ea typeface="MS PGothic" panose="020B0600070205080204" pitchFamily="34" charset="-128"/>
          <a:cs typeface="ＭＳ Ｐゴシック" charset="0"/>
        </a:defRPr>
      </a:lvl1pPr>
      <a:lvl2pPr marL="542925" indent="-206375" algn="l" defTabSz="668338" rtl="0" eaLnBrk="0" fontAlgn="base" hangingPunct="0">
        <a:lnSpc>
          <a:spcPct val="90000"/>
        </a:lnSpc>
        <a:spcBef>
          <a:spcPct val="55000"/>
        </a:spcBef>
        <a:spcAft>
          <a:spcPct val="0"/>
        </a:spcAft>
        <a:buClr>
          <a:schemeClr val="bg1"/>
        </a:buClr>
        <a:buSzPct val="90000"/>
        <a:buChar char="–"/>
        <a:defRPr sz="1500">
          <a:solidFill>
            <a:schemeClr val="bg1"/>
          </a:solidFill>
          <a:latin typeface="+mn-lt"/>
          <a:ea typeface="MS PGothic" panose="020B0600070205080204" pitchFamily="34" charset="-128"/>
        </a:defRPr>
      </a:lvl2pPr>
      <a:lvl3pPr marL="836613" indent="-166688" algn="l" defTabSz="668338" rtl="0" eaLnBrk="0" fontAlgn="base" hangingPunct="0">
        <a:lnSpc>
          <a:spcPct val="90000"/>
        </a:lnSpc>
        <a:spcBef>
          <a:spcPct val="55000"/>
        </a:spcBef>
        <a:spcAft>
          <a:spcPct val="0"/>
        </a:spcAft>
        <a:buClr>
          <a:srgbClr val="B2B2B2"/>
        </a:buClr>
        <a:buSzPct val="90000"/>
        <a:buFont typeface="Wingdings" pitchFamily="2" charset="2"/>
        <a:buChar char="n"/>
        <a:defRPr sz="1500">
          <a:solidFill>
            <a:schemeClr val="bg1"/>
          </a:solidFill>
          <a:latin typeface="+mn-lt"/>
          <a:ea typeface="MS PGothic" panose="020B0600070205080204" pitchFamily="34" charset="-128"/>
        </a:defRPr>
      </a:lvl3pPr>
      <a:lvl4pPr marL="1171575" indent="-165100" algn="l" defTabSz="668338" rtl="0" eaLnBrk="0" fontAlgn="base" hangingPunct="0">
        <a:lnSpc>
          <a:spcPct val="90000"/>
        </a:lnSpc>
        <a:spcBef>
          <a:spcPct val="55000"/>
        </a:spcBef>
        <a:spcAft>
          <a:spcPct val="0"/>
        </a:spcAft>
        <a:buClr>
          <a:schemeClr val="bg1"/>
        </a:buClr>
        <a:buSzPct val="90000"/>
        <a:buFont typeface="Wingdings" pitchFamily="2" charset="2"/>
        <a:buChar char="§"/>
        <a:defRPr>
          <a:solidFill>
            <a:schemeClr val="bg1"/>
          </a:solidFill>
          <a:latin typeface="+mn-lt"/>
          <a:ea typeface="MS PGothic" panose="020B0600070205080204" pitchFamily="34" charset="-128"/>
        </a:defRPr>
      </a:lvl4pPr>
      <a:lvl5pPr marL="1506538" indent="-166688" algn="l" defTabSz="668338" rtl="0" eaLnBrk="0" fontAlgn="base" hangingPunct="0">
        <a:spcBef>
          <a:spcPct val="20000"/>
        </a:spcBef>
        <a:spcAft>
          <a:spcPct val="0"/>
        </a:spcAft>
        <a:defRPr sz="1400">
          <a:solidFill>
            <a:schemeClr val="tx1"/>
          </a:solidFill>
          <a:latin typeface="+mn-lt"/>
          <a:ea typeface="MS PGothic" panose="020B0600070205080204" pitchFamily="34" charset="-128"/>
        </a:defRPr>
      </a:lvl5pPr>
      <a:lvl6pPr marL="1851230" indent="-167861" algn="l" defTabSz="670253" rtl="0" eaLnBrk="0" fontAlgn="base" hangingPunct="0">
        <a:spcBef>
          <a:spcPct val="20000"/>
        </a:spcBef>
        <a:spcAft>
          <a:spcPct val="0"/>
        </a:spcAft>
        <a:defRPr sz="1425">
          <a:solidFill>
            <a:schemeClr val="tx1"/>
          </a:solidFill>
          <a:latin typeface="+mn-lt"/>
        </a:defRPr>
      </a:lvl6pPr>
      <a:lvl7pPr marL="2194095" indent="-167861" algn="l" defTabSz="670253" rtl="0" eaLnBrk="0" fontAlgn="base" hangingPunct="0">
        <a:spcBef>
          <a:spcPct val="20000"/>
        </a:spcBef>
        <a:spcAft>
          <a:spcPct val="0"/>
        </a:spcAft>
        <a:defRPr sz="1425">
          <a:solidFill>
            <a:schemeClr val="tx1"/>
          </a:solidFill>
          <a:latin typeface="+mn-lt"/>
        </a:defRPr>
      </a:lvl7pPr>
      <a:lvl8pPr marL="2536959" indent="-167861" algn="l" defTabSz="670253" rtl="0" eaLnBrk="0" fontAlgn="base" hangingPunct="0">
        <a:spcBef>
          <a:spcPct val="20000"/>
        </a:spcBef>
        <a:spcAft>
          <a:spcPct val="0"/>
        </a:spcAft>
        <a:defRPr sz="1425">
          <a:solidFill>
            <a:schemeClr val="tx1"/>
          </a:solidFill>
          <a:latin typeface="+mn-lt"/>
        </a:defRPr>
      </a:lvl8pPr>
      <a:lvl9pPr marL="2879824" indent="-167861" algn="l" defTabSz="670253" rtl="0" eaLnBrk="0" fontAlgn="base" hangingPunct="0">
        <a:spcBef>
          <a:spcPct val="20000"/>
        </a:spcBef>
        <a:spcAft>
          <a:spcPct val="0"/>
        </a:spcAft>
        <a:defRPr sz="1425">
          <a:solidFill>
            <a:schemeClr val="tx1"/>
          </a:solidFill>
          <a:latin typeface="+mn-lt"/>
        </a:defRPr>
      </a:lvl9pPr>
    </p:bodyStyle>
    <p:otherStyle>
      <a:defPPr>
        <a:defRPr lang="en-US"/>
      </a:defPPr>
      <a:lvl1pPr marL="0" algn="l" defTabSz="685729" rtl="0" eaLnBrk="1" latinLnBrk="0" hangingPunct="1">
        <a:defRPr sz="1350" kern="1200">
          <a:solidFill>
            <a:schemeClr val="tx1"/>
          </a:solidFill>
          <a:latin typeface="+mn-lt"/>
          <a:ea typeface="+mn-ea"/>
          <a:cs typeface="+mn-cs"/>
        </a:defRPr>
      </a:lvl1pPr>
      <a:lvl2pPr marL="342865" algn="l" defTabSz="685729" rtl="0" eaLnBrk="1" latinLnBrk="0" hangingPunct="1">
        <a:defRPr sz="1350" kern="1200">
          <a:solidFill>
            <a:schemeClr val="tx1"/>
          </a:solidFill>
          <a:latin typeface="+mn-lt"/>
          <a:ea typeface="+mn-ea"/>
          <a:cs typeface="+mn-cs"/>
        </a:defRPr>
      </a:lvl2pPr>
      <a:lvl3pPr marL="685729" algn="l" defTabSz="685729" rtl="0" eaLnBrk="1" latinLnBrk="0" hangingPunct="1">
        <a:defRPr sz="1350" kern="1200">
          <a:solidFill>
            <a:schemeClr val="tx1"/>
          </a:solidFill>
          <a:latin typeface="+mn-lt"/>
          <a:ea typeface="+mn-ea"/>
          <a:cs typeface="+mn-cs"/>
        </a:defRPr>
      </a:lvl3pPr>
      <a:lvl4pPr marL="1028594" algn="l" defTabSz="685729" rtl="0" eaLnBrk="1" latinLnBrk="0" hangingPunct="1">
        <a:defRPr sz="1350" kern="1200">
          <a:solidFill>
            <a:schemeClr val="tx1"/>
          </a:solidFill>
          <a:latin typeface="+mn-lt"/>
          <a:ea typeface="+mn-ea"/>
          <a:cs typeface="+mn-cs"/>
        </a:defRPr>
      </a:lvl4pPr>
      <a:lvl5pPr marL="1371458" algn="l" defTabSz="685729" rtl="0" eaLnBrk="1" latinLnBrk="0" hangingPunct="1">
        <a:defRPr sz="1350" kern="1200">
          <a:solidFill>
            <a:schemeClr val="tx1"/>
          </a:solidFill>
          <a:latin typeface="+mn-lt"/>
          <a:ea typeface="+mn-ea"/>
          <a:cs typeface="+mn-cs"/>
        </a:defRPr>
      </a:lvl5pPr>
      <a:lvl6pPr marL="1714322" algn="l" defTabSz="685729" rtl="0" eaLnBrk="1" latinLnBrk="0" hangingPunct="1">
        <a:defRPr sz="1350" kern="1200">
          <a:solidFill>
            <a:schemeClr val="tx1"/>
          </a:solidFill>
          <a:latin typeface="+mn-lt"/>
          <a:ea typeface="+mn-ea"/>
          <a:cs typeface="+mn-cs"/>
        </a:defRPr>
      </a:lvl6pPr>
      <a:lvl7pPr marL="2057186" algn="l" defTabSz="685729" rtl="0" eaLnBrk="1" latinLnBrk="0" hangingPunct="1">
        <a:defRPr sz="1350" kern="1200">
          <a:solidFill>
            <a:schemeClr val="tx1"/>
          </a:solidFill>
          <a:latin typeface="+mn-lt"/>
          <a:ea typeface="+mn-ea"/>
          <a:cs typeface="+mn-cs"/>
        </a:defRPr>
      </a:lvl7pPr>
      <a:lvl8pPr marL="2400051" algn="l" defTabSz="685729" rtl="0" eaLnBrk="1" latinLnBrk="0" hangingPunct="1">
        <a:defRPr sz="1350" kern="1200">
          <a:solidFill>
            <a:schemeClr val="tx1"/>
          </a:solidFill>
          <a:latin typeface="+mn-lt"/>
          <a:ea typeface="+mn-ea"/>
          <a:cs typeface="+mn-cs"/>
        </a:defRPr>
      </a:lvl8pPr>
      <a:lvl9pPr marL="2742915" algn="l" defTabSz="685729"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83751198"/>
      </p:ext>
    </p:extLst>
  </p:cSld>
  <p:clrMap bg1="lt1" tx1="dk1" bg2="lt2" tx2="dk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3784"/>
            </a:gs>
            <a:gs pos="100000">
              <a:srgbClr val="006ACA"/>
            </a:gs>
          </a:gsLst>
          <a:lin ang="5400000" scaled="1"/>
        </a:gra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08272BEC-4008-B34A-A19F-5A7A4EAC2D67}"/>
              </a:ext>
            </a:extLst>
          </p:cNvPr>
          <p:cNvSpPr>
            <a:spLocks noGrp="1" noChangeArrowheads="1"/>
          </p:cNvSpPr>
          <p:nvPr>
            <p:ph type="dt" sz="half" idx="2"/>
          </p:nvPr>
        </p:nvSpPr>
        <p:spPr bwMode="auto">
          <a:xfrm>
            <a:off x="869951" y="5857876"/>
            <a:ext cx="2419349"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l">
              <a:defRPr sz="975">
                <a:solidFill>
                  <a:srgbClr val="000000"/>
                </a:solidFill>
                <a:latin typeface="Arial" charset="0"/>
                <a:ea typeface="+mn-ea"/>
                <a:cs typeface="+mn-cs"/>
              </a:defRPr>
            </a:lvl1pPr>
          </a:lstStyle>
          <a:p>
            <a:pPr>
              <a:defRPr/>
            </a:pPr>
            <a:endParaRPr lang="en-US" altLang="en-US" dirty="0"/>
          </a:p>
        </p:txBody>
      </p:sp>
      <p:sp>
        <p:nvSpPr>
          <p:cNvPr id="1029" name="Rectangle 5">
            <a:extLst>
              <a:ext uri="{FF2B5EF4-FFF2-40B4-BE49-F238E27FC236}">
                <a16:creationId xmlns:a16="http://schemas.microsoft.com/office/drawing/2014/main" id="{BAE24B4B-9826-5221-A62B-97A23338FE92}"/>
              </a:ext>
            </a:extLst>
          </p:cNvPr>
          <p:cNvSpPr>
            <a:spLocks noGrp="1" noChangeArrowheads="1"/>
          </p:cNvSpPr>
          <p:nvPr>
            <p:ph type="ftr" sz="quarter" idx="3"/>
          </p:nvPr>
        </p:nvSpPr>
        <p:spPr bwMode="auto">
          <a:xfrm>
            <a:off x="3966633" y="5857876"/>
            <a:ext cx="3676651"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ctr">
              <a:defRPr sz="975">
                <a:solidFill>
                  <a:srgbClr val="000000"/>
                </a:solidFill>
                <a:latin typeface="Arial" charset="0"/>
                <a:ea typeface="+mn-ea"/>
                <a:cs typeface="+mn-cs"/>
              </a:defRPr>
            </a:lvl1pPr>
          </a:lstStyle>
          <a:p>
            <a:pPr>
              <a:defRPr/>
            </a:pPr>
            <a:endParaRPr lang="en-US" altLang="en-US" dirty="0"/>
          </a:p>
        </p:txBody>
      </p:sp>
      <p:sp>
        <p:nvSpPr>
          <p:cNvPr id="1030" name="Rectangle 6">
            <a:extLst>
              <a:ext uri="{FF2B5EF4-FFF2-40B4-BE49-F238E27FC236}">
                <a16:creationId xmlns:a16="http://schemas.microsoft.com/office/drawing/2014/main" id="{2CEF500A-DD15-2E18-9801-9298A60C6DB1}"/>
              </a:ext>
            </a:extLst>
          </p:cNvPr>
          <p:cNvSpPr>
            <a:spLocks noGrp="1" noChangeArrowheads="1"/>
          </p:cNvSpPr>
          <p:nvPr>
            <p:ph type="sldNum" sz="quarter" idx="4"/>
          </p:nvPr>
        </p:nvSpPr>
        <p:spPr bwMode="auto">
          <a:xfrm>
            <a:off x="8320618" y="5857876"/>
            <a:ext cx="2419349" cy="428625"/>
          </a:xfrm>
          <a:prstGeom prst="rect">
            <a:avLst/>
          </a:prstGeom>
          <a:noFill/>
          <a:ln w="9525">
            <a:noFill/>
            <a:miter lim="800000"/>
            <a:headEnd/>
            <a:tailEnd/>
          </a:ln>
          <a:effectLst/>
        </p:spPr>
        <p:txBody>
          <a:bodyPr vert="horz" wrap="square" lIns="86477" tIns="43239" rIns="86477" bIns="43239" numCol="1" anchor="t" anchorCtr="0" compatLnSpc="1">
            <a:prstTxWarp prst="textNoShape">
              <a:avLst/>
            </a:prstTxWarp>
          </a:bodyPr>
          <a:lstStyle>
            <a:lvl1pPr algn="r">
              <a:defRPr sz="975">
                <a:solidFill>
                  <a:srgbClr val="000000"/>
                </a:solidFill>
                <a:latin typeface="Arial" panose="020B0604020202020204" pitchFamily="34" charset="0"/>
                <a:ea typeface="MS PGothic" panose="020B0600070205080204" pitchFamily="34" charset="-128"/>
              </a:defRPr>
            </a:lvl1pPr>
          </a:lstStyle>
          <a:p>
            <a:pPr>
              <a:defRPr/>
            </a:pPr>
            <a:fld id="{44AA9D60-4AF4-DD42-8B17-269203A836BB}" type="slidenum">
              <a:rPr lang="en-US" altLang="en-US"/>
              <a:pPr>
                <a:defRPr/>
              </a:pPr>
              <a:t>‹#›</a:t>
            </a:fld>
            <a:endParaRPr lang="en-US" altLang="en-US" dirty="0"/>
          </a:p>
        </p:txBody>
      </p:sp>
      <p:sp>
        <p:nvSpPr>
          <p:cNvPr id="125957" name="Rectangle 17">
            <a:extLst>
              <a:ext uri="{FF2B5EF4-FFF2-40B4-BE49-F238E27FC236}">
                <a16:creationId xmlns:a16="http://schemas.microsoft.com/office/drawing/2014/main" id="{D8882B9C-7431-F888-C121-8BF2A9BB3BAE}"/>
              </a:ext>
            </a:extLst>
          </p:cNvPr>
          <p:cNvSpPr>
            <a:spLocks noGrp="1" noChangeArrowheads="1"/>
          </p:cNvSpPr>
          <p:nvPr>
            <p:ph type="title"/>
          </p:nvPr>
        </p:nvSpPr>
        <p:spPr bwMode="auto">
          <a:xfrm>
            <a:off x="1062568" y="60325"/>
            <a:ext cx="1112943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442" tIns="43446" rIns="88442" bIns="43446" numCol="1" anchor="b" anchorCtr="0" compatLnSpc="1">
            <a:prstTxWarp prst="textNoShape">
              <a:avLst/>
            </a:prstTxWarp>
          </a:bodyPr>
          <a:lstStyle/>
          <a:p>
            <a:pPr lvl="0"/>
            <a:r>
              <a:rPr lang="en-US" altLang="en-US"/>
              <a:t>Headline as One Line </a:t>
            </a:r>
            <a:br>
              <a:rPr lang="en-US" altLang="en-US"/>
            </a:br>
            <a:r>
              <a:rPr lang="en-US" altLang="en-US"/>
              <a:t>Headline as Two Lines</a:t>
            </a:r>
          </a:p>
        </p:txBody>
      </p:sp>
      <p:sp>
        <p:nvSpPr>
          <p:cNvPr id="125958" name="Rectangle 18">
            <a:extLst>
              <a:ext uri="{FF2B5EF4-FFF2-40B4-BE49-F238E27FC236}">
                <a16:creationId xmlns:a16="http://schemas.microsoft.com/office/drawing/2014/main" id="{DA86D19A-7FF7-D66C-9EB7-7EF755A280ED}"/>
              </a:ext>
            </a:extLst>
          </p:cNvPr>
          <p:cNvSpPr>
            <a:spLocks noGrp="1" noChangeArrowheads="1"/>
          </p:cNvSpPr>
          <p:nvPr>
            <p:ph type="body" idx="1"/>
          </p:nvPr>
        </p:nvSpPr>
        <p:spPr bwMode="auto">
          <a:xfrm>
            <a:off x="1107018" y="1677988"/>
            <a:ext cx="9872133"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442" tIns="43446" rIns="88442" bIns="434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3"/>
            <a:endParaRPr lang="en-US" altLang="en-US"/>
          </a:p>
        </p:txBody>
      </p:sp>
      <p:grpSp>
        <p:nvGrpSpPr>
          <p:cNvPr id="125959" name="Group 19">
            <a:extLst>
              <a:ext uri="{FF2B5EF4-FFF2-40B4-BE49-F238E27FC236}">
                <a16:creationId xmlns:a16="http://schemas.microsoft.com/office/drawing/2014/main" id="{7F346522-EE9B-B624-91C4-79D1D860D11F}"/>
              </a:ext>
            </a:extLst>
          </p:cNvPr>
          <p:cNvGrpSpPr>
            <a:grpSpLocks/>
          </p:cNvGrpSpPr>
          <p:nvPr userDrawn="1"/>
        </p:nvGrpSpPr>
        <p:grpSpPr bwMode="auto">
          <a:xfrm>
            <a:off x="0" y="1282700"/>
            <a:ext cx="12192000" cy="76200"/>
            <a:chOff x="0" y="808"/>
            <a:chExt cx="5760" cy="48"/>
          </a:xfrm>
        </p:grpSpPr>
        <p:sp>
          <p:nvSpPr>
            <p:cNvPr id="125960" name="Line 20">
              <a:extLst>
                <a:ext uri="{FF2B5EF4-FFF2-40B4-BE49-F238E27FC236}">
                  <a16:creationId xmlns:a16="http://schemas.microsoft.com/office/drawing/2014/main" id="{DB4ABB45-8D07-47D3-A45A-EBD9F03DC7C1}"/>
                </a:ext>
              </a:extLst>
            </p:cNvPr>
            <p:cNvSpPr>
              <a:spLocks noChangeShapeType="1"/>
            </p:cNvSpPr>
            <p:nvPr/>
          </p:nvSpPr>
          <p:spPr bwMode="auto">
            <a:xfrm>
              <a:off x="0" y="808"/>
              <a:ext cx="5760" cy="1"/>
            </a:xfrm>
            <a:prstGeom prst="line">
              <a:avLst/>
            </a:prstGeom>
            <a:noFill/>
            <a:ln w="28575">
              <a:solidFill>
                <a:srgbClr val="F1E60D"/>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2000" dirty="0"/>
            </a:p>
          </p:txBody>
        </p:sp>
        <p:sp>
          <p:nvSpPr>
            <p:cNvPr id="29705" name="Rectangle 21">
              <a:extLst>
                <a:ext uri="{FF2B5EF4-FFF2-40B4-BE49-F238E27FC236}">
                  <a16:creationId xmlns:a16="http://schemas.microsoft.com/office/drawing/2014/main" id="{3285AC2E-647F-BB45-D64A-85D0EEE8DB1E}"/>
                </a:ext>
              </a:extLst>
            </p:cNvPr>
            <p:cNvSpPr>
              <a:spLocks noChangeArrowheads="1"/>
            </p:cNvSpPr>
            <p:nvPr/>
          </p:nvSpPr>
          <p:spPr bwMode="auto">
            <a:xfrm flipV="1">
              <a:off x="0" y="808"/>
              <a:ext cx="5760" cy="48"/>
            </a:xfrm>
            <a:prstGeom prst="rect">
              <a:avLst/>
            </a:prstGeom>
            <a:gradFill rotWithShape="0">
              <a:gsLst>
                <a:gs pos="0">
                  <a:srgbClr val="006ACA"/>
                </a:gs>
                <a:gs pos="100000">
                  <a:srgbClr val="023784"/>
                </a:gs>
              </a:gsLst>
              <a:lin ang="0" scaled="1"/>
            </a:gradFill>
            <a:ln>
              <a:noFill/>
            </a:ln>
          </p:spPr>
          <p:txBody>
            <a:bodyPr wrap="none" anchor="ctr"/>
            <a:lstStyle>
              <a:lvl1pPr>
                <a:defRPr sz="2000">
                  <a:solidFill>
                    <a:schemeClr val="tx1"/>
                  </a:solidFill>
                  <a:latin typeface="Arial" panose="020B0604020202020204" pitchFamily="34" charset="0"/>
                  <a:ea typeface="MS PGothic" panose="020B0600070205080204" pitchFamily="34" charset="-128"/>
                </a:defRPr>
              </a:lvl1pPr>
              <a:lvl2pPr marL="742950" indent="-285750">
                <a:defRPr sz="2000">
                  <a:solidFill>
                    <a:schemeClr val="tx1"/>
                  </a:solidFill>
                  <a:latin typeface="Arial" panose="020B0604020202020204" pitchFamily="34" charset="0"/>
                  <a:ea typeface="MS PGothic" panose="020B0600070205080204" pitchFamily="34" charset="-128"/>
                </a:defRPr>
              </a:lvl2pPr>
              <a:lvl3pPr marL="1143000" indent="-228600">
                <a:defRPr sz="2000">
                  <a:solidFill>
                    <a:schemeClr val="tx1"/>
                  </a:solidFill>
                  <a:latin typeface="Arial" panose="020B0604020202020204" pitchFamily="34" charset="0"/>
                  <a:ea typeface="MS PGothic" panose="020B0600070205080204" pitchFamily="34" charset="-128"/>
                </a:defRPr>
              </a:lvl3pPr>
              <a:lvl4pPr marL="1600200" indent="-228600">
                <a:defRPr sz="2000">
                  <a:solidFill>
                    <a:schemeClr val="tx1"/>
                  </a:solidFill>
                  <a:latin typeface="Arial" panose="020B0604020202020204" pitchFamily="34" charset="0"/>
                  <a:ea typeface="MS PGothic" panose="020B0600070205080204" pitchFamily="34" charset="-128"/>
                </a:defRPr>
              </a:lvl4pPr>
              <a:lvl5pPr marL="2057400" indent="-22860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a:defRPr/>
              </a:pPr>
              <a:endParaRPr lang="en-US" altLang="en-US" sz="1500" dirty="0">
                <a:solidFill>
                  <a:srgbClr val="000000"/>
                </a:solidFill>
              </a:endParaRPr>
            </a:p>
          </p:txBody>
        </p:sp>
      </p:grpSp>
    </p:spTree>
    <p:extLst>
      <p:ext uri="{BB962C8B-B14F-4D97-AF65-F5344CB8AC3E}">
        <p14:creationId xmlns:p14="http://schemas.microsoft.com/office/powerpoint/2010/main" val="2514791507"/>
      </p:ext>
    </p:extLst>
  </p:cSld>
  <p:clrMap bg1="lt1" tx1="dk1" bg2="lt2" tx2="dk2" accent1="accent1" accent2="accent2" accent3="accent3" accent4="accent4" accent5="accent5" accent6="accent6" hlink="hlink" folHlink="folHlink"/>
  <p:sldLayoutIdLst>
    <p:sldLayoutId id="2147485241" r:id="rId1"/>
  </p:sldLayoutIdLst>
  <p:txStyles>
    <p:titleStyle>
      <a:lvl1pPr algn="l" defTabSz="668338" rtl="0" eaLnBrk="0" fontAlgn="base" hangingPunct="0">
        <a:lnSpc>
          <a:spcPct val="85000"/>
        </a:lnSpc>
        <a:spcBef>
          <a:spcPct val="0"/>
        </a:spcBef>
        <a:spcAft>
          <a:spcPct val="0"/>
        </a:spcAft>
        <a:defRPr sz="2400" b="1">
          <a:solidFill>
            <a:srgbClr val="F1E60D"/>
          </a:solidFill>
          <a:latin typeface="+mj-lt"/>
          <a:ea typeface="ＭＳ Ｐゴシック" panose="020B0600070205080204" pitchFamily="34" charset="-128"/>
          <a:cs typeface="ＭＳ Ｐゴシック" charset="0"/>
        </a:defRPr>
      </a:lvl1pPr>
      <a:lvl2pPr algn="l" defTabSz="668338" rtl="0" eaLnBrk="0" fontAlgn="base" hangingPunct="0">
        <a:lnSpc>
          <a:spcPct val="85000"/>
        </a:lnSpc>
        <a:spcBef>
          <a:spcPct val="0"/>
        </a:spcBef>
        <a:spcAft>
          <a:spcPct val="0"/>
        </a:spcAft>
        <a:defRPr sz="2400" b="1">
          <a:solidFill>
            <a:srgbClr val="F1E60D"/>
          </a:solidFill>
          <a:latin typeface="Arial" charset="0"/>
          <a:ea typeface="ＭＳ Ｐゴシック" panose="020B0600070205080204" pitchFamily="34" charset="-128"/>
          <a:cs typeface="ＭＳ Ｐゴシック" charset="0"/>
        </a:defRPr>
      </a:lvl2pPr>
      <a:lvl3pPr algn="l" defTabSz="668338" rtl="0" eaLnBrk="0" fontAlgn="base" hangingPunct="0">
        <a:lnSpc>
          <a:spcPct val="85000"/>
        </a:lnSpc>
        <a:spcBef>
          <a:spcPct val="0"/>
        </a:spcBef>
        <a:spcAft>
          <a:spcPct val="0"/>
        </a:spcAft>
        <a:defRPr sz="2400" b="1">
          <a:solidFill>
            <a:srgbClr val="F1E60D"/>
          </a:solidFill>
          <a:latin typeface="Arial" charset="0"/>
          <a:ea typeface="ＭＳ Ｐゴシック" panose="020B0600070205080204" pitchFamily="34" charset="-128"/>
          <a:cs typeface="ＭＳ Ｐゴシック" charset="0"/>
        </a:defRPr>
      </a:lvl3pPr>
      <a:lvl4pPr algn="l" defTabSz="668338" rtl="0" eaLnBrk="0" fontAlgn="base" hangingPunct="0">
        <a:lnSpc>
          <a:spcPct val="85000"/>
        </a:lnSpc>
        <a:spcBef>
          <a:spcPct val="0"/>
        </a:spcBef>
        <a:spcAft>
          <a:spcPct val="0"/>
        </a:spcAft>
        <a:defRPr sz="2400" b="1">
          <a:solidFill>
            <a:srgbClr val="F1E60D"/>
          </a:solidFill>
          <a:latin typeface="Arial" charset="0"/>
          <a:ea typeface="ＭＳ Ｐゴシック" panose="020B0600070205080204" pitchFamily="34" charset="-128"/>
          <a:cs typeface="ＭＳ Ｐゴシック" charset="0"/>
        </a:defRPr>
      </a:lvl4pPr>
      <a:lvl5pPr algn="l" defTabSz="668338" rtl="0" eaLnBrk="0" fontAlgn="base" hangingPunct="0">
        <a:lnSpc>
          <a:spcPct val="85000"/>
        </a:lnSpc>
        <a:spcBef>
          <a:spcPct val="0"/>
        </a:spcBef>
        <a:spcAft>
          <a:spcPct val="0"/>
        </a:spcAft>
        <a:defRPr sz="2400" b="1">
          <a:solidFill>
            <a:srgbClr val="F1E60D"/>
          </a:solidFill>
          <a:latin typeface="Arial" charset="0"/>
          <a:ea typeface="ＭＳ Ｐゴシック" panose="020B0600070205080204" pitchFamily="34" charset="-128"/>
          <a:cs typeface="ＭＳ Ｐゴシック" charset="0"/>
        </a:defRPr>
      </a:lvl5pPr>
      <a:lvl6pPr marL="342865" algn="l" defTabSz="670253" rtl="0" eaLnBrk="0" fontAlgn="base" hangingPunct="0">
        <a:lnSpc>
          <a:spcPct val="85000"/>
        </a:lnSpc>
        <a:spcBef>
          <a:spcPct val="0"/>
        </a:spcBef>
        <a:spcAft>
          <a:spcPct val="0"/>
        </a:spcAft>
        <a:defRPr sz="2400" b="1">
          <a:solidFill>
            <a:srgbClr val="F1E60D"/>
          </a:solidFill>
          <a:latin typeface="Arial" charset="0"/>
        </a:defRPr>
      </a:lvl6pPr>
      <a:lvl7pPr marL="685729" algn="l" defTabSz="670253" rtl="0" eaLnBrk="0" fontAlgn="base" hangingPunct="0">
        <a:lnSpc>
          <a:spcPct val="85000"/>
        </a:lnSpc>
        <a:spcBef>
          <a:spcPct val="0"/>
        </a:spcBef>
        <a:spcAft>
          <a:spcPct val="0"/>
        </a:spcAft>
        <a:defRPr sz="2400" b="1">
          <a:solidFill>
            <a:srgbClr val="F1E60D"/>
          </a:solidFill>
          <a:latin typeface="Arial" charset="0"/>
        </a:defRPr>
      </a:lvl7pPr>
      <a:lvl8pPr marL="1028594" algn="l" defTabSz="670253" rtl="0" eaLnBrk="0" fontAlgn="base" hangingPunct="0">
        <a:lnSpc>
          <a:spcPct val="85000"/>
        </a:lnSpc>
        <a:spcBef>
          <a:spcPct val="0"/>
        </a:spcBef>
        <a:spcAft>
          <a:spcPct val="0"/>
        </a:spcAft>
        <a:defRPr sz="2400" b="1">
          <a:solidFill>
            <a:srgbClr val="F1E60D"/>
          </a:solidFill>
          <a:latin typeface="Arial" charset="0"/>
        </a:defRPr>
      </a:lvl8pPr>
      <a:lvl9pPr marL="1371458" algn="l" defTabSz="670253" rtl="0" eaLnBrk="0" fontAlgn="base" hangingPunct="0">
        <a:lnSpc>
          <a:spcPct val="85000"/>
        </a:lnSpc>
        <a:spcBef>
          <a:spcPct val="0"/>
        </a:spcBef>
        <a:spcAft>
          <a:spcPct val="0"/>
        </a:spcAft>
        <a:defRPr sz="2400" b="1">
          <a:solidFill>
            <a:srgbClr val="F1E60D"/>
          </a:solidFill>
          <a:latin typeface="Arial" charset="0"/>
        </a:defRPr>
      </a:lvl9pPr>
    </p:titleStyle>
    <p:bodyStyle>
      <a:lvl1pPr marL="249238" indent="-249238" algn="l" defTabSz="668338" rtl="0" eaLnBrk="0" fontAlgn="base" hangingPunct="0">
        <a:lnSpc>
          <a:spcPct val="90000"/>
        </a:lnSpc>
        <a:spcBef>
          <a:spcPct val="55000"/>
        </a:spcBef>
        <a:spcAft>
          <a:spcPct val="0"/>
        </a:spcAft>
        <a:buClr>
          <a:srgbClr val="F1E60D"/>
        </a:buClr>
        <a:buSzPct val="80000"/>
        <a:buFont typeface="Wingdings" pitchFamily="2" charset="2"/>
        <a:buChar char="l"/>
        <a:defRPr b="1">
          <a:solidFill>
            <a:schemeClr val="bg1"/>
          </a:solidFill>
          <a:latin typeface="+mn-lt"/>
          <a:ea typeface="ＭＳ Ｐゴシック" panose="020B0600070205080204" pitchFamily="34" charset="-128"/>
          <a:cs typeface="ＭＳ Ｐゴシック" charset="0"/>
        </a:defRPr>
      </a:lvl1pPr>
      <a:lvl2pPr marL="542925" indent="-206375" algn="l" defTabSz="668338" rtl="0" eaLnBrk="0" fontAlgn="base" hangingPunct="0">
        <a:lnSpc>
          <a:spcPct val="90000"/>
        </a:lnSpc>
        <a:spcBef>
          <a:spcPct val="55000"/>
        </a:spcBef>
        <a:spcAft>
          <a:spcPct val="0"/>
        </a:spcAft>
        <a:buClr>
          <a:schemeClr val="bg1"/>
        </a:buClr>
        <a:buSzPct val="90000"/>
        <a:buChar char="–"/>
        <a:defRPr sz="1500">
          <a:solidFill>
            <a:schemeClr val="bg1"/>
          </a:solidFill>
          <a:latin typeface="+mn-lt"/>
          <a:ea typeface="ＭＳ Ｐゴシック" panose="020B0600070205080204" pitchFamily="34" charset="-128"/>
        </a:defRPr>
      </a:lvl2pPr>
      <a:lvl3pPr marL="836613" indent="-166688" algn="l" defTabSz="668338" rtl="0" eaLnBrk="0" fontAlgn="base" hangingPunct="0">
        <a:lnSpc>
          <a:spcPct val="90000"/>
        </a:lnSpc>
        <a:spcBef>
          <a:spcPct val="55000"/>
        </a:spcBef>
        <a:spcAft>
          <a:spcPct val="0"/>
        </a:spcAft>
        <a:buClr>
          <a:srgbClr val="B2B2B2"/>
        </a:buClr>
        <a:buSzPct val="90000"/>
        <a:buFont typeface="Wingdings" pitchFamily="2" charset="2"/>
        <a:buChar char="n"/>
        <a:defRPr sz="1500">
          <a:solidFill>
            <a:schemeClr val="bg1"/>
          </a:solidFill>
          <a:latin typeface="+mn-lt"/>
          <a:ea typeface="ＭＳ Ｐゴシック" panose="020B0600070205080204" pitchFamily="34" charset="-128"/>
        </a:defRPr>
      </a:lvl3pPr>
      <a:lvl4pPr marL="1171575" indent="-165100" algn="l" defTabSz="668338" rtl="0" eaLnBrk="0" fontAlgn="base" hangingPunct="0">
        <a:lnSpc>
          <a:spcPct val="90000"/>
        </a:lnSpc>
        <a:spcBef>
          <a:spcPct val="55000"/>
        </a:spcBef>
        <a:spcAft>
          <a:spcPct val="0"/>
        </a:spcAft>
        <a:buClr>
          <a:schemeClr val="bg1"/>
        </a:buClr>
        <a:buSzPct val="90000"/>
        <a:buFont typeface="Wingdings" pitchFamily="2" charset="2"/>
        <a:buChar char="§"/>
        <a:defRPr>
          <a:solidFill>
            <a:schemeClr val="bg1"/>
          </a:solidFill>
          <a:latin typeface="+mn-lt"/>
          <a:ea typeface="ＭＳ Ｐゴシック" panose="020B0600070205080204" pitchFamily="34" charset="-128"/>
        </a:defRPr>
      </a:lvl4pPr>
      <a:lvl5pPr marL="1506538" indent="-166688" algn="l" defTabSz="668338" rtl="0" eaLnBrk="0" fontAlgn="base" hangingPunct="0">
        <a:spcBef>
          <a:spcPct val="20000"/>
        </a:spcBef>
        <a:spcAft>
          <a:spcPct val="0"/>
        </a:spcAft>
        <a:defRPr sz="1400">
          <a:solidFill>
            <a:schemeClr val="tx1"/>
          </a:solidFill>
          <a:latin typeface="+mn-lt"/>
          <a:ea typeface="ＭＳ Ｐゴシック" panose="020B0600070205080204" pitchFamily="34" charset="-128"/>
        </a:defRPr>
      </a:lvl5pPr>
      <a:lvl6pPr marL="1851230" indent="-167861" algn="l" defTabSz="670253" rtl="0" eaLnBrk="0" fontAlgn="base" hangingPunct="0">
        <a:spcBef>
          <a:spcPct val="20000"/>
        </a:spcBef>
        <a:spcAft>
          <a:spcPct val="0"/>
        </a:spcAft>
        <a:defRPr sz="1425">
          <a:solidFill>
            <a:schemeClr val="tx1"/>
          </a:solidFill>
          <a:latin typeface="+mn-lt"/>
        </a:defRPr>
      </a:lvl6pPr>
      <a:lvl7pPr marL="2194095" indent="-167861" algn="l" defTabSz="670253" rtl="0" eaLnBrk="0" fontAlgn="base" hangingPunct="0">
        <a:spcBef>
          <a:spcPct val="20000"/>
        </a:spcBef>
        <a:spcAft>
          <a:spcPct val="0"/>
        </a:spcAft>
        <a:defRPr sz="1425">
          <a:solidFill>
            <a:schemeClr val="tx1"/>
          </a:solidFill>
          <a:latin typeface="+mn-lt"/>
        </a:defRPr>
      </a:lvl7pPr>
      <a:lvl8pPr marL="2536959" indent="-167861" algn="l" defTabSz="670253" rtl="0" eaLnBrk="0" fontAlgn="base" hangingPunct="0">
        <a:spcBef>
          <a:spcPct val="20000"/>
        </a:spcBef>
        <a:spcAft>
          <a:spcPct val="0"/>
        </a:spcAft>
        <a:defRPr sz="1425">
          <a:solidFill>
            <a:schemeClr val="tx1"/>
          </a:solidFill>
          <a:latin typeface="+mn-lt"/>
        </a:defRPr>
      </a:lvl8pPr>
      <a:lvl9pPr marL="2879824" indent="-167861" algn="l" defTabSz="670253" rtl="0" eaLnBrk="0" fontAlgn="base" hangingPunct="0">
        <a:spcBef>
          <a:spcPct val="20000"/>
        </a:spcBef>
        <a:spcAft>
          <a:spcPct val="0"/>
        </a:spcAft>
        <a:defRPr sz="1425">
          <a:solidFill>
            <a:schemeClr val="tx1"/>
          </a:solidFill>
          <a:latin typeface="+mn-lt"/>
        </a:defRPr>
      </a:lvl9pPr>
    </p:bodyStyle>
    <p:otherStyle>
      <a:defPPr>
        <a:defRPr lang="en-US"/>
      </a:defPPr>
      <a:lvl1pPr marL="0" algn="l" defTabSz="685729" rtl="0" eaLnBrk="1" latinLnBrk="0" hangingPunct="1">
        <a:defRPr sz="1350" kern="1200">
          <a:solidFill>
            <a:schemeClr val="tx1"/>
          </a:solidFill>
          <a:latin typeface="+mn-lt"/>
          <a:ea typeface="+mn-ea"/>
          <a:cs typeface="+mn-cs"/>
        </a:defRPr>
      </a:lvl1pPr>
      <a:lvl2pPr marL="342865" algn="l" defTabSz="685729" rtl="0" eaLnBrk="1" latinLnBrk="0" hangingPunct="1">
        <a:defRPr sz="1350" kern="1200">
          <a:solidFill>
            <a:schemeClr val="tx1"/>
          </a:solidFill>
          <a:latin typeface="+mn-lt"/>
          <a:ea typeface="+mn-ea"/>
          <a:cs typeface="+mn-cs"/>
        </a:defRPr>
      </a:lvl2pPr>
      <a:lvl3pPr marL="685729" algn="l" defTabSz="685729" rtl="0" eaLnBrk="1" latinLnBrk="0" hangingPunct="1">
        <a:defRPr sz="1350" kern="1200">
          <a:solidFill>
            <a:schemeClr val="tx1"/>
          </a:solidFill>
          <a:latin typeface="+mn-lt"/>
          <a:ea typeface="+mn-ea"/>
          <a:cs typeface="+mn-cs"/>
        </a:defRPr>
      </a:lvl3pPr>
      <a:lvl4pPr marL="1028594" algn="l" defTabSz="685729" rtl="0" eaLnBrk="1" latinLnBrk="0" hangingPunct="1">
        <a:defRPr sz="1350" kern="1200">
          <a:solidFill>
            <a:schemeClr val="tx1"/>
          </a:solidFill>
          <a:latin typeface="+mn-lt"/>
          <a:ea typeface="+mn-ea"/>
          <a:cs typeface="+mn-cs"/>
        </a:defRPr>
      </a:lvl4pPr>
      <a:lvl5pPr marL="1371458" algn="l" defTabSz="685729" rtl="0" eaLnBrk="1" latinLnBrk="0" hangingPunct="1">
        <a:defRPr sz="1350" kern="1200">
          <a:solidFill>
            <a:schemeClr val="tx1"/>
          </a:solidFill>
          <a:latin typeface="+mn-lt"/>
          <a:ea typeface="+mn-ea"/>
          <a:cs typeface="+mn-cs"/>
        </a:defRPr>
      </a:lvl5pPr>
      <a:lvl6pPr marL="1714322" algn="l" defTabSz="685729" rtl="0" eaLnBrk="1" latinLnBrk="0" hangingPunct="1">
        <a:defRPr sz="1350" kern="1200">
          <a:solidFill>
            <a:schemeClr val="tx1"/>
          </a:solidFill>
          <a:latin typeface="+mn-lt"/>
          <a:ea typeface="+mn-ea"/>
          <a:cs typeface="+mn-cs"/>
        </a:defRPr>
      </a:lvl6pPr>
      <a:lvl7pPr marL="2057186" algn="l" defTabSz="685729" rtl="0" eaLnBrk="1" latinLnBrk="0" hangingPunct="1">
        <a:defRPr sz="1350" kern="1200">
          <a:solidFill>
            <a:schemeClr val="tx1"/>
          </a:solidFill>
          <a:latin typeface="+mn-lt"/>
          <a:ea typeface="+mn-ea"/>
          <a:cs typeface="+mn-cs"/>
        </a:defRPr>
      </a:lvl7pPr>
      <a:lvl8pPr marL="2400051" algn="l" defTabSz="685729" rtl="0" eaLnBrk="1" latinLnBrk="0" hangingPunct="1">
        <a:defRPr sz="1350" kern="1200">
          <a:solidFill>
            <a:schemeClr val="tx1"/>
          </a:solidFill>
          <a:latin typeface="+mn-lt"/>
          <a:ea typeface="+mn-ea"/>
          <a:cs typeface="+mn-cs"/>
        </a:defRPr>
      </a:lvl8pPr>
      <a:lvl9pPr marL="2742915" algn="l" defTabSz="685729"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100000">
              <a:srgbClr val="3B3B3B"/>
            </a:gs>
          </a:gsLst>
          <a:lin ang="5400000" scaled="0"/>
        </a:gra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35000" y="406400"/>
            <a:ext cx="10922000" cy="778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Slide Title</a:t>
            </a:r>
          </a:p>
        </p:txBody>
      </p:sp>
      <p:sp>
        <p:nvSpPr>
          <p:cNvPr id="3" name="Body Level One…"/>
          <p:cNvSpPr txBox="1">
            <a:spLocks noGrp="1"/>
          </p:cNvSpPr>
          <p:nvPr>
            <p:ph type="body" idx="1" hasCustomPrompt="1"/>
          </p:nvPr>
        </p:nvSpPr>
        <p:spPr>
          <a:xfrm>
            <a:off x="635000" y="2133600"/>
            <a:ext cx="10922000" cy="42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58174" y="6502185"/>
            <a:ext cx="269304" cy="271869"/>
          </a:xfrm>
          <a:prstGeom prst="rect">
            <a:avLst/>
          </a:prstGeom>
          <a:ln w="12700">
            <a:miter lim="400000"/>
          </a:ln>
        </p:spPr>
        <p:txBody>
          <a:bodyPr wrap="none" lIns="50800" tIns="50800" rIns="50800" bIns="50800" anchor="b">
            <a:spAutoFit/>
          </a:bodyPr>
          <a:lstStyle>
            <a:lvl1pPr algn="ctr" defTabSz="412750">
              <a:spcBef>
                <a:spcPts val="0"/>
              </a:spcBef>
              <a:defRPr sz="1100"/>
            </a:lvl1pPr>
          </a:lstStyle>
          <a:p>
            <a:fld id="{86CB4B4D-7CA3-9044-876B-883B54F8677D}" type="slidenum">
              <a:t>‹#›</a:t>
            </a:fld>
            <a:endParaRPr/>
          </a:p>
        </p:txBody>
      </p:sp>
    </p:spTree>
    <p:extLst>
      <p:ext uri="{BB962C8B-B14F-4D97-AF65-F5344CB8AC3E}">
        <p14:creationId xmlns:p14="http://schemas.microsoft.com/office/powerpoint/2010/main" val="4158928335"/>
      </p:ext>
    </p:extLst>
  </p:cSld>
  <p:clrMap bg1="dk1" tx1="lt1" bg2="dk2" tx2="lt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 id="2147485254" r:id="rId12"/>
    <p:sldLayoutId id="2147485255" r:id="rId13"/>
    <p:sldLayoutId id="2147485256" r:id="rId14"/>
    <p:sldLayoutId id="2147485257" r:id="rId15"/>
    <p:sldLayoutId id="2147485258" r:id="rId16"/>
    <p:sldLayoutId id="2147485259" r:id="rId17"/>
    <p:sldLayoutId id="2147485260" r:id="rId18"/>
    <p:sldLayoutId id="2147485261" r:id="rId19"/>
  </p:sldLayoutIdLst>
  <p:transition spd="med"/>
  <p:txStyles>
    <p:titleStyle>
      <a:lvl1pPr marL="0" marR="0" indent="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1pPr>
      <a:lvl2pPr marL="0" marR="0" indent="22860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2pPr>
      <a:lvl3pPr marL="0" marR="0" indent="45720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3pPr>
      <a:lvl4pPr marL="0" marR="0" indent="68580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4pPr>
      <a:lvl5pPr marL="0" marR="0" indent="91440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5pPr>
      <a:lvl6pPr marL="0" marR="0" indent="114300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6pPr>
      <a:lvl7pPr marL="0" marR="0" indent="137160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7pPr>
      <a:lvl8pPr marL="0" marR="0" indent="160020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8pPr>
      <a:lvl9pPr marL="0" marR="0" indent="1828800" algn="ctr" defTabSz="412750" rtl="0" latinLnBrk="0">
        <a:lnSpc>
          <a:spcPct val="80000"/>
        </a:lnSpc>
        <a:spcBef>
          <a:spcPts val="0"/>
        </a:spcBef>
        <a:spcAft>
          <a:spcPts val="0"/>
        </a:spcAft>
        <a:buClrTx/>
        <a:buSzTx/>
        <a:buFontTx/>
        <a:buNone/>
        <a:tabLst/>
        <a:defRPr sz="4200" b="0" i="0" u="none" strike="noStrike" cap="none" spc="-126" baseline="0">
          <a:gradFill flip="none" rotWithShape="1">
            <a:gsLst>
              <a:gs pos="0">
                <a:srgbClr val="FFFFFF"/>
              </a:gs>
              <a:gs pos="100000">
                <a:srgbClr val="929292"/>
              </a:gs>
            </a:gsLst>
            <a:lin ang="5400000" scaled="0"/>
          </a:gradFill>
          <a:uFillTx/>
          <a:latin typeface="+mn-lt"/>
          <a:ea typeface="+mn-ea"/>
          <a:cs typeface="+mn-cs"/>
          <a:sym typeface="Graphik Semibold"/>
        </a:defRPr>
      </a:lvl9pPr>
    </p:titleStyle>
    <p:bodyStyle>
      <a:lvl1pPr marL="2794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1pPr>
      <a:lvl2pPr marL="5588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2pPr>
      <a:lvl3pPr marL="8382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3pPr>
      <a:lvl4pPr marL="11176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4pPr>
      <a:lvl5pPr marL="13970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5pPr>
      <a:lvl6pPr marL="16764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6pPr>
      <a:lvl7pPr marL="19558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7pPr>
      <a:lvl8pPr marL="22352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8pPr>
      <a:lvl9pPr marL="2514600" marR="0" indent="-279400" algn="l" defTabSz="1219200" rtl="0" latinLnBrk="0">
        <a:lnSpc>
          <a:spcPct val="100000"/>
        </a:lnSpc>
        <a:spcBef>
          <a:spcPts val="1200"/>
        </a:spcBef>
        <a:spcAft>
          <a:spcPts val="0"/>
        </a:spcAft>
        <a:buClr>
          <a:srgbClr val="FFFFFF"/>
        </a:buClr>
        <a:buSzPct val="100000"/>
        <a:buFontTx/>
        <a:buChar char="•"/>
        <a:tabLst/>
        <a:defRPr sz="2400" b="0" i="0" u="none" strike="noStrike" cap="none" spc="0" baseline="0">
          <a:solidFill>
            <a:srgbClr val="FFFFFF"/>
          </a:solidFill>
          <a:uFillTx/>
          <a:latin typeface="Graphik"/>
          <a:ea typeface="Graphik"/>
          <a:cs typeface="Graphik"/>
          <a:sym typeface="Graphik"/>
        </a:defRPr>
      </a:lvl9pPr>
    </p:bodyStyle>
    <p:otherStyle>
      <a:lvl1pPr marL="0" marR="0" indent="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1pPr>
      <a:lvl2pPr marL="0" marR="0" indent="228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2pPr>
      <a:lvl3pPr marL="0" marR="0" indent="457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3pPr>
      <a:lvl4pPr marL="0" marR="0" indent="685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4pPr>
      <a:lvl5pPr marL="0" marR="0" indent="9144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5pPr>
      <a:lvl6pPr marL="0" marR="0" indent="11430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6pPr>
      <a:lvl7pPr marL="0" marR="0" indent="13716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7pPr>
      <a:lvl8pPr marL="0" marR="0" indent="16002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8pPr>
      <a:lvl9pPr marL="0" marR="0" indent="1828800" algn="ctr" defTabSz="41275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raphik"/>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1/9/26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
        <p:nvSpPr>
          <p:cNvPr id="7" name="Title Placeholder 1">
            <a:extLst>
              <a:ext uri="{FF2B5EF4-FFF2-40B4-BE49-F238E27FC236}">
                <a16:creationId xmlns:a16="http://schemas.microsoft.com/office/drawing/2014/main" id="{9DD71A3C-F365-4459-2FD7-8E24B1437BA3}"/>
              </a:ext>
            </a:extLst>
          </p:cNvPr>
          <p:cNvSpPr>
            <a:spLocks noGrp="1"/>
          </p:cNvSpPr>
          <p:nvPr>
            <p:ph type="title"/>
          </p:nvPr>
        </p:nvSpPr>
        <p:spPr>
          <a:xfrm>
            <a:off x="640080" y="365124"/>
            <a:ext cx="10972800" cy="1371600"/>
          </a:xfrm>
          <a:prstGeom prst="rect">
            <a:avLst/>
          </a:prstGeom>
        </p:spPr>
        <p:txBody>
          <a:bodyPr vert="horz" lIns="0" tIns="45720" rIns="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id="{D310E269-DDBF-B65E-C332-A8EE59C7FD1D}"/>
              </a:ext>
            </a:extLst>
          </p:cNvPr>
          <p:cNvSpPr>
            <a:spLocks noGrp="1"/>
          </p:cNvSpPr>
          <p:nvPr>
            <p:ph type="body" idx="1"/>
          </p:nvPr>
        </p:nvSpPr>
        <p:spPr>
          <a:xfrm>
            <a:off x="640080" y="1825625"/>
            <a:ext cx="10972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9C153DD-E0F6-6D47-0294-CF76B093E974}"/>
              </a:ext>
            </a:extLst>
          </p:cNvPr>
          <p:cNvSpPr>
            <a:spLocks noGrp="1"/>
          </p:cNvSpPr>
          <p:nvPr>
            <p:ph type="sldNum" sz="quarter" idx="4"/>
          </p:nvPr>
        </p:nvSpPr>
        <p:spPr>
          <a:xfrm>
            <a:off x="11083564" y="217035"/>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0" name="Picture 9">
            <a:extLst>
              <a:ext uri="{FF2B5EF4-FFF2-40B4-BE49-F238E27FC236}">
                <a16:creationId xmlns:a16="http://schemas.microsoft.com/office/drawing/2014/main" id="{80822465-3509-F487-927C-2E90FC4DBA97}"/>
              </a:ext>
            </a:extLst>
          </p:cNvPr>
          <p:cNvPicPr>
            <a:picLocks noChangeAspect="1"/>
          </p:cNvPicPr>
          <p:nvPr userDrawn="1"/>
        </p:nvPicPr>
        <p:blipFill>
          <a:blip r:embed="rId29" cstate="print">
            <a:extLst>
              <a:ext uri="{28A0092B-C50C-407E-A947-70E740481C1C}">
                <a14:useLocalDpi xmlns:a14="http://schemas.microsoft.com/office/drawing/2010/main" val="0"/>
              </a:ext>
            </a:extLst>
          </a:blip>
          <a:srcRect/>
          <a:stretch/>
        </p:blipFill>
        <p:spPr>
          <a:xfrm>
            <a:off x="0" y="6238560"/>
            <a:ext cx="12188952" cy="628491"/>
          </a:xfrm>
          <a:prstGeom prst="rect">
            <a:avLst/>
          </a:prstGeom>
        </p:spPr>
      </p:pic>
    </p:spTree>
    <p:extLst>
      <p:ext uri="{BB962C8B-B14F-4D97-AF65-F5344CB8AC3E}">
        <p14:creationId xmlns:p14="http://schemas.microsoft.com/office/powerpoint/2010/main" val="4264983103"/>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 id="2147485274" r:id="rId12"/>
    <p:sldLayoutId id="2147485275" r:id="rId13"/>
    <p:sldLayoutId id="2147485276" r:id="rId14"/>
    <p:sldLayoutId id="2147485277" r:id="rId15"/>
    <p:sldLayoutId id="2147485278" r:id="rId16"/>
    <p:sldLayoutId id="2147485279" r:id="rId17"/>
    <p:sldLayoutId id="2147485280" r:id="rId18"/>
    <p:sldLayoutId id="2147485281" r:id="rId19"/>
    <p:sldLayoutId id="2147485282" r:id="rId20"/>
    <p:sldLayoutId id="2147485283" r:id="rId21"/>
    <p:sldLayoutId id="2147485284" r:id="rId22"/>
    <p:sldLayoutId id="2147485285" r:id="rId23"/>
    <p:sldLayoutId id="2147485286" r:id="rId24"/>
    <p:sldLayoutId id="2147485287" r:id="rId25"/>
    <p:sldLayoutId id="2147485288" r:id="rId26"/>
    <p:sldLayoutId id="214748528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pos="19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690851571"/>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 id="2147484891" r:id="rId14"/>
    <p:sldLayoutId id="2147484892" r:id="rId15"/>
    <p:sldLayoutId id="2147484893" r:id="rId16"/>
    <p:sldLayoutId id="2147484894" r:id="rId17"/>
    <p:sldLayoutId id="2147484895"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AB76B-6E9D-A7E1-3040-B70CD9331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3CA71B-3C41-79F3-7481-432B7088D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D3EA2-D6B8-FCDB-816B-57ECC8A424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6E7A35-E3EE-7E40-91A7-F993D8BBF7EE}" type="datetimeFigureOut">
              <a:rPr lang="en-US" smtClean="0"/>
              <a:t>1/9/26</a:t>
            </a:fld>
            <a:endParaRPr lang="en-US"/>
          </a:p>
        </p:txBody>
      </p:sp>
      <p:sp>
        <p:nvSpPr>
          <p:cNvPr id="5" name="Footer Placeholder 4">
            <a:extLst>
              <a:ext uri="{FF2B5EF4-FFF2-40B4-BE49-F238E27FC236}">
                <a16:creationId xmlns:a16="http://schemas.microsoft.com/office/drawing/2014/main" id="{05FFDC7A-5F87-4031-A525-37EE56A2A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22BEC8-7955-9BF0-5285-FB81D0702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E98BEE-13EE-A141-8712-932AFDC7141F}" type="slidenum">
              <a:rPr lang="en-US" smtClean="0"/>
              <a:t>‹#›</a:t>
            </a:fld>
            <a:endParaRPr lang="en-US"/>
          </a:p>
        </p:txBody>
      </p:sp>
    </p:spTree>
    <p:extLst>
      <p:ext uri="{BB962C8B-B14F-4D97-AF65-F5344CB8AC3E}">
        <p14:creationId xmlns:p14="http://schemas.microsoft.com/office/powerpoint/2010/main" val="4258997054"/>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1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3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2.xml"/><Relationship Id="rId4" Type="http://schemas.openxmlformats.org/officeDocument/2006/relationships/image" Target="../media/image109.png"/></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32.xml"/><Relationship Id="rId4" Type="http://schemas.openxmlformats.org/officeDocument/2006/relationships/image" Target="../media/image112.png"/></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3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2.xml"/><Relationship Id="rId4" Type="http://schemas.openxmlformats.org/officeDocument/2006/relationships/image" Target="../media/image132.png"/></Relationships>
</file>

<file path=ppt/slides/_rels/slide1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3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2.xml"/></Relationships>
</file>

<file path=ppt/slides/_rels/slide1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8.png"/><Relationship Id="rId1" Type="http://schemas.openxmlformats.org/officeDocument/2006/relationships/slideLayout" Target="../slideLayouts/slideLayout132.xml"/><Relationship Id="rId5" Type="http://schemas.microsoft.com/office/2007/relationships/hdphoto" Target="../media/hdphoto13.wdp"/><Relationship Id="rId4" Type="http://schemas.openxmlformats.org/officeDocument/2006/relationships/image" Target="../media/image139.png"/></Relationships>
</file>

<file path=ppt/slides/_rels/slide1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40.png"/><Relationship Id="rId1" Type="http://schemas.openxmlformats.org/officeDocument/2006/relationships/slideLayout" Target="../slideLayouts/slideLayout13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2.xml"/><Relationship Id="rId5" Type="http://schemas.microsoft.com/office/2007/relationships/hdphoto" Target="../media/hdphoto15.wdp"/><Relationship Id="rId4" Type="http://schemas.openxmlformats.org/officeDocument/2006/relationships/image" Target="../media/image143.png"/></Relationships>
</file>

<file path=ppt/slides/_rels/slide13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44.png"/><Relationship Id="rId1" Type="http://schemas.openxmlformats.org/officeDocument/2006/relationships/slideLayout" Target="../slideLayouts/slideLayout132.xml"/><Relationship Id="rId4" Type="http://schemas.openxmlformats.org/officeDocument/2006/relationships/image" Target="../media/image145.png"/></Relationships>
</file>

<file path=ppt/slides/_rels/slide13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7.xml"/><Relationship Id="rId1" Type="http://schemas.openxmlformats.org/officeDocument/2006/relationships/slideLayout" Target="../slideLayouts/slideLayout142.xml"/><Relationship Id="rId4" Type="http://schemas.openxmlformats.org/officeDocument/2006/relationships/image" Target="../media/image148.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4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0.png"/><Relationship Id="rId1" Type="http://schemas.openxmlformats.org/officeDocument/2006/relationships/slideLayout" Target="../slideLayouts/slideLayout13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9.xml"/><Relationship Id="rId1" Type="http://schemas.openxmlformats.org/officeDocument/2006/relationships/slideLayout" Target="../slideLayouts/slideLayout132.xml"/><Relationship Id="rId6" Type="http://schemas.openxmlformats.org/officeDocument/2006/relationships/image" Target="../media/image153.jpeg"/><Relationship Id="rId5" Type="http://schemas.microsoft.com/office/2007/relationships/hdphoto" Target="../media/hdphoto17.wdp"/><Relationship Id="rId4" Type="http://schemas.openxmlformats.org/officeDocument/2006/relationships/image" Target="../media/image152.png"/></Relationships>
</file>

<file path=ppt/slides/_rels/slide14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3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32.xml"/></Relationships>
</file>

<file path=ppt/slides/_rels/slide14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59.png"/><Relationship Id="rId1" Type="http://schemas.openxmlformats.org/officeDocument/2006/relationships/slideLayout" Target="../slideLayouts/slideLayout132.xml"/><Relationship Id="rId5" Type="http://schemas.microsoft.com/office/2007/relationships/hdphoto" Target="../media/hdphoto19.wdp"/><Relationship Id="rId4" Type="http://schemas.openxmlformats.org/officeDocument/2006/relationships/image" Target="../media/image160.png"/></Relationships>
</file>

<file path=ppt/slides/_rels/slide14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32.xml"/></Relationships>
</file>

<file path=ppt/slides/_rels/slide14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62.png"/><Relationship Id="rId1" Type="http://schemas.openxmlformats.org/officeDocument/2006/relationships/slideLayout" Target="../slideLayouts/slideLayout132.xml"/><Relationship Id="rId5" Type="http://schemas.microsoft.com/office/2007/relationships/hdphoto" Target="../media/hdphoto21.wdp"/><Relationship Id="rId4" Type="http://schemas.openxmlformats.org/officeDocument/2006/relationships/image" Target="../media/image1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6.xm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226.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6.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26.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6.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2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6.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6.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2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6.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9.png"/><Relationship Id="rId1" Type="http://schemas.openxmlformats.org/officeDocument/2006/relationships/slideLayout" Target="../slideLayouts/slideLayout226.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5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54.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5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56.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5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58.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59.xml"/><Relationship Id="rId5" Type="http://schemas.openxmlformats.org/officeDocument/2006/relationships/image" Target="../media/image61.png"/><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60.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61.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6.xml"/></Relationships>
</file>

<file path=ppt/slides/_rels/slide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26.xml"/></Relationships>
</file>

<file path=ppt/slides/_rels/slide4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4.png"/><Relationship Id="rId1" Type="http://schemas.openxmlformats.org/officeDocument/2006/relationships/slideLayout" Target="../slideLayouts/slideLayout226.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2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7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8.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2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2.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1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1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1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1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12.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12.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12.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1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12.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12.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12.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12.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12.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12.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12.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12.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12.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12.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12.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12.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12.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69.xml"/></Relationships>
</file>

<file path=ppt/slides/_rels/slide8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4.png"/><Relationship Id="rId1" Type="http://schemas.openxmlformats.org/officeDocument/2006/relationships/slideLayout" Target="../slideLayouts/slideLayout169.xml"/></Relationships>
</file>

<file path=ppt/slides/_rels/slide8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5.png"/><Relationship Id="rId1" Type="http://schemas.openxmlformats.org/officeDocument/2006/relationships/slideLayout" Target="../slideLayouts/slideLayout16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2.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45B5A-88B3-01A9-73A8-B166E5EC27F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E0ECAB8-B415-61AC-1D58-F13E44B1A246}"/>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Current and Future Roles </a:t>
            </a:r>
            <a:br>
              <a:rPr lang="en-US" sz="3600" dirty="0"/>
            </a:br>
            <a:r>
              <a:rPr lang="en-US" sz="3600" dirty="0"/>
              <a:t>of Immunotherapy and Targeted Therapy in the </a:t>
            </a:r>
            <a:br>
              <a:rPr lang="en-US" sz="3600" dirty="0"/>
            </a:br>
            <a:r>
              <a:rPr lang="en-US" sz="3600" dirty="0"/>
              <a:t>Management of Advanced Gastroesophageal Cancers</a:t>
            </a:r>
          </a:p>
        </p:txBody>
      </p:sp>
      <p:sp>
        <p:nvSpPr>
          <p:cNvPr id="12" name="Text Box 3">
            <a:extLst>
              <a:ext uri="{FF2B5EF4-FFF2-40B4-BE49-F238E27FC236}">
                <a16:creationId xmlns:a16="http://schemas.microsoft.com/office/drawing/2014/main" id="{6F575FAD-2065-7047-FBBF-C2084769FF57}"/>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Samuel J Klempner, MD</a:t>
            </a:r>
          </a:p>
        </p:txBody>
      </p:sp>
      <p:sp>
        <p:nvSpPr>
          <p:cNvPr id="13" name="Text Box 7">
            <a:extLst>
              <a:ext uri="{FF2B5EF4-FFF2-40B4-BE49-F238E27FC236}">
                <a16:creationId xmlns:a16="http://schemas.microsoft.com/office/drawing/2014/main" id="{7F0A493A-967A-EF7D-ACCE-B5E7ED8EC104}"/>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54E47027-68B9-EC66-3196-41DFDE82FC60}"/>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9,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8:00 PM PT</a:t>
            </a:r>
          </a:p>
        </p:txBody>
      </p:sp>
      <p:sp>
        <p:nvSpPr>
          <p:cNvPr id="8" name="Rectangle 4">
            <a:extLst>
              <a:ext uri="{FF2B5EF4-FFF2-40B4-BE49-F238E27FC236}">
                <a16:creationId xmlns:a16="http://schemas.microsoft.com/office/drawing/2014/main" id="{856D226D-8299-E639-D871-A1C6D00C8AC1}"/>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E382775D-934E-1274-5B36-75D01FFE9B74}"/>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Jaffer A Ajani,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Rutika Mehta, MD, MPH</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John Strickler, MD</a:t>
            </a:r>
          </a:p>
        </p:txBody>
      </p:sp>
    </p:spTree>
    <p:custDataLst>
      <p:tags r:id="rId1"/>
    </p:custDataLst>
    <p:extLst>
      <p:ext uri="{BB962C8B-B14F-4D97-AF65-F5344CB8AC3E}">
        <p14:creationId xmlns:p14="http://schemas.microsoft.com/office/powerpoint/2010/main" val="2898742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D30B-DBBF-DB33-1085-982A6E6A9633}"/>
              </a:ext>
            </a:extLst>
          </p:cNvPr>
          <p:cNvSpPr>
            <a:spLocks noGrp="1"/>
          </p:cNvSpPr>
          <p:nvPr>
            <p:ph type="title"/>
          </p:nvPr>
        </p:nvSpPr>
        <p:spPr/>
        <p:txBody>
          <a:bodyPr/>
          <a:lstStyle/>
          <a:p>
            <a:r>
              <a:rPr lang="en-US" dirty="0"/>
              <a:t>Overall response rate</a:t>
            </a:r>
          </a:p>
        </p:txBody>
      </p:sp>
      <p:pic>
        <p:nvPicPr>
          <p:cNvPr id="4" name="Picture 3">
            <a:extLst>
              <a:ext uri="{FF2B5EF4-FFF2-40B4-BE49-F238E27FC236}">
                <a16:creationId xmlns:a16="http://schemas.microsoft.com/office/drawing/2014/main" id="{03595645-6A25-31EB-B84D-B97DEFCB1BF3}"/>
              </a:ext>
            </a:extLst>
          </p:cNvPr>
          <p:cNvPicPr>
            <a:picLocks noChangeAspect="1"/>
          </p:cNvPicPr>
          <p:nvPr/>
        </p:nvPicPr>
        <p:blipFill>
          <a:blip r:embed="rId2"/>
          <a:stretch>
            <a:fillRect/>
          </a:stretch>
        </p:blipFill>
        <p:spPr>
          <a:xfrm>
            <a:off x="341943" y="2451100"/>
            <a:ext cx="11620109" cy="2882899"/>
          </a:xfrm>
          <a:prstGeom prst="rect">
            <a:avLst/>
          </a:prstGeom>
        </p:spPr>
      </p:pic>
      <p:sp>
        <p:nvSpPr>
          <p:cNvPr id="5" name="Rectangle 4">
            <a:extLst>
              <a:ext uri="{FF2B5EF4-FFF2-40B4-BE49-F238E27FC236}">
                <a16:creationId xmlns:a16="http://schemas.microsoft.com/office/drawing/2014/main" id="{9C677B72-9D8A-13D2-BBB0-62CA5373BF47}"/>
              </a:ext>
            </a:extLst>
          </p:cNvPr>
          <p:cNvSpPr/>
          <p:nvPr/>
        </p:nvSpPr>
        <p:spPr>
          <a:xfrm>
            <a:off x="341943" y="3136900"/>
            <a:ext cx="11620109" cy="2159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9D22108-1DCB-FD97-738C-19D510592CD0}"/>
              </a:ext>
            </a:extLst>
          </p:cNvPr>
          <p:cNvSpPr txBox="1"/>
          <p:nvPr/>
        </p:nvSpPr>
        <p:spPr>
          <a:xfrm>
            <a:off x="571500" y="6159500"/>
            <a:ext cx="29845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Y et al. J Clin Oncol 2024</a:t>
            </a:r>
          </a:p>
        </p:txBody>
      </p:sp>
    </p:spTree>
    <p:extLst>
      <p:ext uri="{BB962C8B-B14F-4D97-AF65-F5344CB8AC3E}">
        <p14:creationId xmlns:p14="http://schemas.microsoft.com/office/powerpoint/2010/main" val="16268059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2ACC-BFB9-A9F7-C4B2-960E725D72E8}"/>
              </a:ext>
            </a:extLst>
          </p:cNvPr>
          <p:cNvSpPr>
            <a:spLocks noGrp="1"/>
          </p:cNvSpPr>
          <p:nvPr>
            <p:ph type="title"/>
          </p:nvPr>
        </p:nvSpPr>
        <p:spPr>
          <a:xfrm>
            <a:off x="838200" y="81710"/>
            <a:ext cx="10515600" cy="1325563"/>
          </a:xfrm>
        </p:spPr>
        <p:txBody>
          <a:bodyPr/>
          <a:lstStyle/>
          <a:p>
            <a:r>
              <a:rPr lang="en-US" dirty="0"/>
              <a:t>Addition of nivolumab improves OS</a:t>
            </a:r>
          </a:p>
        </p:txBody>
      </p:sp>
      <p:grpSp>
        <p:nvGrpSpPr>
          <p:cNvPr id="7" name="Group 6">
            <a:extLst>
              <a:ext uri="{FF2B5EF4-FFF2-40B4-BE49-F238E27FC236}">
                <a16:creationId xmlns:a16="http://schemas.microsoft.com/office/drawing/2014/main" id="{E86727BD-B6ED-8A81-36B1-88DA7EC84788}"/>
              </a:ext>
            </a:extLst>
          </p:cNvPr>
          <p:cNvGrpSpPr/>
          <p:nvPr/>
        </p:nvGrpSpPr>
        <p:grpSpPr>
          <a:xfrm>
            <a:off x="1509823" y="1378916"/>
            <a:ext cx="4570019" cy="520828"/>
            <a:chOff x="1509823" y="1520623"/>
            <a:chExt cx="4570019" cy="520828"/>
          </a:xfrm>
        </p:grpSpPr>
        <p:sp>
          <p:nvSpPr>
            <p:cNvPr id="5" name="Rectangle 4">
              <a:extLst>
                <a:ext uri="{FF2B5EF4-FFF2-40B4-BE49-F238E27FC236}">
                  <a16:creationId xmlns:a16="http://schemas.microsoft.com/office/drawing/2014/main" id="{D4B9DEDD-EA54-CCE8-EBF0-4B5824A65560}"/>
                </a:ext>
              </a:extLst>
            </p:cNvPr>
            <p:cNvSpPr/>
            <p:nvPr/>
          </p:nvSpPr>
          <p:spPr>
            <a:xfrm>
              <a:off x="1509823" y="1690688"/>
              <a:ext cx="446568" cy="350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44CD1DC-D705-7DB8-6558-E05CBF9BE0DF}"/>
                </a:ext>
              </a:extLst>
            </p:cNvPr>
            <p:cNvSpPr/>
            <p:nvPr/>
          </p:nvSpPr>
          <p:spPr>
            <a:xfrm>
              <a:off x="5594705" y="1520623"/>
              <a:ext cx="485137" cy="361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CE5AAB3C-CE97-D2CE-9839-FC94D6B73F9C}"/>
              </a:ext>
            </a:extLst>
          </p:cNvPr>
          <p:cNvSpPr txBox="1"/>
          <p:nvPr/>
        </p:nvSpPr>
        <p:spPr>
          <a:xfrm>
            <a:off x="2711303" y="6228048"/>
            <a:ext cx="2030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PD-L1 CPS ≥5</a:t>
            </a:r>
          </a:p>
        </p:txBody>
      </p:sp>
      <p:sp>
        <p:nvSpPr>
          <p:cNvPr id="9" name="TextBox 8">
            <a:extLst>
              <a:ext uri="{FF2B5EF4-FFF2-40B4-BE49-F238E27FC236}">
                <a16:creationId xmlns:a16="http://schemas.microsoft.com/office/drawing/2014/main" id="{6AF27ADE-F331-713A-E194-9AFB74A0BE3D}"/>
              </a:ext>
            </a:extLst>
          </p:cNvPr>
          <p:cNvSpPr txBox="1"/>
          <p:nvPr/>
        </p:nvSpPr>
        <p:spPr>
          <a:xfrm>
            <a:off x="7248007" y="6228048"/>
            <a:ext cx="28707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All randomized patients</a:t>
            </a:r>
          </a:p>
        </p:txBody>
      </p:sp>
      <p:grpSp>
        <p:nvGrpSpPr>
          <p:cNvPr id="11" name="Group 10">
            <a:extLst>
              <a:ext uri="{FF2B5EF4-FFF2-40B4-BE49-F238E27FC236}">
                <a16:creationId xmlns:a16="http://schemas.microsoft.com/office/drawing/2014/main" id="{B032CBC9-6B95-0175-B19F-065A485F5980}"/>
              </a:ext>
            </a:extLst>
          </p:cNvPr>
          <p:cNvGrpSpPr/>
          <p:nvPr/>
        </p:nvGrpSpPr>
        <p:grpSpPr>
          <a:xfrm>
            <a:off x="683237" y="1294189"/>
            <a:ext cx="10308072" cy="4677612"/>
            <a:chOff x="967563" y="1458783"/>
            <a:chExt cx="9151235" cy="4152661"/>
          </a:xfrm>
        </p:grpSpPr>
        <p:pic>
          <p:nvPicPr>
            <p:cNvPr id="4" name="Picture 3">
              <a:extLst>
                <a:ext uri="{FF2B5EF4-FFF2-40B4-BE49-F238E27FC236}">
                  <a16:creationId xmlns:a16="http://schemas.microsoft.com/office/drawing/2014/main" id="{1D8C0DF4-3A42-CAF1-6FAB-5CC1D2B287D8}"/>
                </a:ext>
              </a:extLst>
            </p:cNvPr>
            <p:cNvPicPr>
              <a:picLocks noChangeAspect="1"/>
            </p:cNvPicPr>
            <p:nvPr/>
          </p:nvPicPr>
          <p:blipFill>
            <a:blip r:embed="rId2"/>
            <a:stretch>
              <a:fillRect/>
            </a:stretch>
          </p:blipFill>
          <p:spPr>
            <a:xfrm>
              <a:off x="967563" y="1458783"/>
              <a:ext cx="9151235" cy="4152661"/>
            </a:xfrm>
            <a:prstGeom prst="rect">
              <a:avLst/>
            </a:prstGeom>
          </p:spPr>
        </p:pic>
        <p:sp>
          <p:nvSpPr>
            <p:cNvPr id="10" name="Rectangle 9">
              <a:extLst>
                <a:ext uri="{FF2B5EF4-FFF2-40B4-BE49-F238E27FC236}">
                  <a16:creationId xmlns:a16="http://schemas.microsoft.com/office/drawing/2014/main" id="{8180B465-ED08-4087-E8E4-CD5DDF85866D}"/>
                </a:ext>
              </a:extLst>
            </p:cNvPr>
            <p:cNvSpPr/>
            <p:nvPr/>
          </p:nvSpPr>
          <p:spPr>
            <a:xfrm>
              <a:off x="999460" y="1520623"/>
              <a:ext cx="435935" cy="361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D538EAD3-F96E-C09E-C9C3-18243F0213D5}"/>
              </a:ext>
            </a:extLst>
          </p:cNvPr>
          <p:cNvSpPr txBox="1"/>
          <p:nvPr/>
        </p:nvSpPr>
        <p:spPr>
          <a:xfrm>
            <a:off x="240857" y="6597380"/>
            <a:ext cx="29845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Y et al. J Clin Oncol 2024</a:t>
            </a:r>
          </a:p>
        </p:txBody>
      </p:sp>
      <p:sp>
        <p:nvSpPr>
          <p:cNvPr id="3" name="Rectangle 2">
            <a:extLst>
              <a:ext uri="{FF2B5EF4-FFF2-40B4-BE49-F238E27FC236}">
                <a16:creationId xmlns:a16="http://schemas.microsoft.com/office/drawing/2014/main" id="{841FD68D-8C08-E1E2-DAF4-862149ECE4BB}"/>
              </a:ext>
            </a:extLst>
          </p:cNvPr>
          <p:cNvSpPr/>
          <p:nvPr/>
        </p:nvSpPr>
        <p:spPr>
          <a:xfrm>
            <a:off x="5837273" y="1294189"/>
            <a:ext cx="464375" cy="476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62329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6F22-7FE4-0852-46EB-B8B15AED798D}"/>
              </a:ext>
            </a:extLst>
          </p:cNvPr>
          <p:cNvSpPr>
            <a:spLocks noGrp="1"/>
          </p:cNvSpPr>
          <p:nvPr>
            <p:ph type="title"/>
          </p:nvPr>
        </p:nvSpPr>
        <p:spPr>
          <a:xfrm>
            <a:off x="838200" y="53636"/>
            <a:ext cx="10515600" cy="1325563"/>
          </a:xfrm>
        </p:spPr>
        <p:txBody>
          <a:bodyPr/>
          <a:lstStyle/>
          <a:p>
            <a:r>
              <a:rPr lang="en-US" dirty="0"/>
              <a:t>Addition of nivolumab improves PFS</a:t>
            </a:r>
          </a:p>
        </p:txBody>
      </p:sp>
      <p:grpSp>
        <p:nvGrpSpPr>
          <p:cNvPr id="7" name="Group 6">
            <a:extLst>
              <a:ext uri="{FF2B5EF4-FFF2-40B4-BE49-F238E27FC236}">
                <a16:creationId xmlns:a16="http://schemas.microsoft.com/office/drawing/2014/main" id="{CD71B598-D6CE-46C3-C6B6-F6E859CA0342}"/>
              </a:ext>
            </a:extLst>
          </p:cNvPr>
          <p:cNvGrpSpPr/>
          <p:nvPr/>
        </p:nvGrpSpPr>
        <p:grpSpPr>
          <a:xfrm>
            <a:off x="838200" y="1172546"/>
            <a:ext cx="10453519" cy="4788318"/>
            <a:chOff x="1350335" y="1567859"/>
            <a:chExt cx="8951858" cy="4100470"/>
          </a:xfrm>
        </p:grpSpPr>
        <p:pic>
          <p:nvPicPr>
            <p:cNvPr id="4" name="Picture 3">
              <a:extLst>
                <a:ext uri="{FF2B5EF4-FFF2-40B4-BE49-F238E27FC236}">
                  <a16:creationId xmlns:a16="http://schemas.microsoft.com/office/drawing/2014/main" id="{CD737D23-5B84-AEF2-09F4-0CD31427E7D5}"/>
                </a:ext>
              </a:extLst>
            </p:cNvPr>
            <p:cNvPicPr>
              <a:picLocks noChangeAspect="1"/>
            </p:cNvPicPr>
            <p:nvPr/>
          </p:nvPicPr>
          <p:blipFill>
            <a:blip r:embed="rId2"/>
            <a:srcRect r="833"/>
            <a:stretch>
              <a:fillRect/>
            </a:stretch>
          </p:blipFill>
          <p:spPr>
            <a:xfrm>
              <a:off x="1350335" y="1567859"/>
              <a:ext cx="8951858" cy="4100470"/>
            </a:xfrm>
            <a:prstGeom prst="rect">
              <a:avLst/>
            </a:prstGeom>
          </p:spPr>
        </p:pic>
        <p:sp>
          <p:nvSpPr>
            <p:cNvPr id="5" name="Rectangle 4">
              <a:extLst>
                <a:ext uri="{FF2B5EF4-FFF2-40B4-BE49-F238E27FC236}">
                  <a16:creationId xmlns:a16="http://schemas.microsoft.com/office/drawing/2014/main" id="{4ECB5356-33E4-B988-C8E8-37009845B533}"/>
                </a:ext>
              </a:extLst>
            </p:cNvPr>
            <p:cNvSpPr/>
            <p:nvPr/>
          </p:nvSpPr>
          <p:spPr>
            <a:xfrm>
              <a:off x="1403498" y="1605516"/>
              <a:ext cx="308344" cy="361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7996F46-7D66-3B5B-AEBD-C3A8450FF644}"/>
                </a:ext>
              </a:extLst>
            </p:cNvPr>
            <p:cNvSpPr/>
            <p:nvPr/>
          </p:nvSpPr>
          <p:spPr>
            <a:xfrm>
              <a:off x="5863856" y="1690688"/>
              <a:ext cx="409353" cy="29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B35A7B18-07D5-0243-3561-B81902961684}"/>
              </a:ext>
            </a:extLst>
          </p:cNvPr>
          <p:cNvSpPr txBox="1"/>
          <p:nvPr/>
        </p:nvSpPr>
        <p:spPr>
          <a:xfrm>
            <a:off x="2711303" y="6123543"/>
            <a:ext cx="2030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PD-L1 CPS ≥5</a:t>
            </a:r>
          </a:p>
        </p:txBody>
      </p:sp>
      <p:sp>
        <p:nvSpPr>
          <p:cNvPr id="9" name="TextBox 8">
            <a:extLst>
              <a:ext uri="{FF2B5EF4-FFF2-40B4-BE49-F238E27FC236}">
                <a16:creationId xmlns:a16="http://schemas.microsoft.com/office/drawing/2014/main" id="{C2DF5C31-C9BF-675B-1CB9-91AD000B6527}"/>
              </a:ext>
            </a:extLst>
          </p:cNvPr>
          <p:cNvSpPr txBox="1"/>
          <p:nvPr/>
        </p:nvSpPr>
        <p:spPr>
          <a:xfrm>
            <a:off x="7248007" y="6123543"/>
            <a:ext cx="28707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All randomized patients</a:t>
            </a:r>
          </a:p>
        </p:txBody>
      </p:sp>
      <p:sp>
        <p:nvSpPr>
          <p:cNvPr id="10" name="TextBox 9">
            <a:extLst>
              <a:ext uri="{FF2B5EF4-FFF2-40B4-BE49-F238E27FC236}">
                <a16:creationId xmlns:a16="http://schemas.microsoft.com/office/drawing/2014/main" id="{463ACB23-6D01-AF23-AAFD-990B98F7D202}"/>
              </a:ext>
            </a:extLst>
          </p:cNvPr>
          <p:cNvSpPr txBox="1"/>
          <p:nvPr/>
        </p:nvSpPr>
        <p:spPr>
          <a:xfrm>
            <a:off x="65420" y="6492875"/>
            <a:ext cx="29845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Y et al. J Clin Oncol 2024</a:t>
            </a:r>
          </a:p>
        </p:txBody>
      </p:sp>
    </p:spTree>
    <p:extLst>
      <p:ext uri="{BB962C8B-B14F-4D97-AF65-F5344CB8AC3E}">
        <p14:creationId xmlns:p14="http://schemas.microsoft.com/office/powerpoint/2010/main" val="19588599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5B3-1B23-E23F-65BE-A2DACCF2046A}"/>
              </a:ext>
            </a:extLst>
          </p:cNvPr>
          <p:cNvSpPr>
            <a:spLocks noGrp="1"/>
          </p:cNvSpPr>
          <p:nvPr>
            <p:ph type="title"/>
          </p:nvPr>
        </p:nvSpPr>
        <p:spPr>
          <a:xfrm>
            <a:off x="838200" y="62000"/>
            <a:ext cx="10515600" cy="1325563"/>
          </a:xfrm>
        </p:spPr>
        <p:txBody>
          <a:bodyPr/>
          <a:lstStyle/>
          <a:p>
            <a:r>
              <a:rPr lang="en-US" dirty="0"/>
              <a:t>KEYNOTE-859</a:t>
            </a:r>
          </a:p>
        </p:txBody>
      </p:sp>
      <p:pic>
        <p:nvPicPr>
          <p:cNvPr id="4" name="Picture 3">
            <a:extLst>
              <a:ext uri="{FF2B5EF4-FFF2-40B4-BE49-F238E27FC236}">
                <a16:creationId xmlns:a16="http://schemas.microsoft.com/office/drawing/2014/main" id="{DD639A01-7B40-1DDC-7EC5-E4A3C6AFF362}"/>
              </a:ext>
            </a:extLst>
          </p:cNvPr>
          <p:cNvPicPr>
            <a:picLocks noChangeAspect="1"/>
          </p:cNvPicPr>
          <p:nvPr/>
        </p:nvPicPr>
        <p:blipFill>
          <a:blip r:embed="rId2"/>
          <a:stretch>
            <a:fillRect/>
          </a:stretch>
        </p:blipFill>
        <p:spPr>
          <a:xfrm>
            <a:off x="688827" y="1387563"/>
            <a:ext cx="11138797" cy="4499020"/>
          </a:xfrm>
          <a:prstGeom prst="rect">
            <a:avLst/>
          </a:prstGeom>
        </p:spPr>
      </p:pic>
      <p:sp>
        <p:nvSpPr>
          <p:cNvPr id="5" name="TextBox 4">
            <a:extLst>
              <a:ext uri="{FF2B5EF4-FFF2-40B4-BE49-F238E27FC236}">
                <a16:creationId xmlns:a16="http://schemas.microsoft.com/office/drawing/2014/main" id="{66C768F1-1386-4AAE-D8C5-E57AC24EC133}"/>
              </a:ext>
            </a:extLst>
          </p:cNvPr>
          <p:cNvSpPr txBox="1"/>
          <p:nvPr/>
        </p:nvSpPr>
        <p:spPr>
          <a:xfrm>
            <a:off x="529727" y="6563437"/>
            <a:ext cx="33546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Rha SY et al. Lancet Oncol 2023</a:t>
            </a:r>
          </a:p>
        </p:txBody>
      </p:sp>
    </p:spTree>
    <p:extLst>
      <p:ext uri="{BB962C8B-B14F-4D97-AF65-F5344CB8AC3E}">
        <p14:creationId xmlns:p14="http://schemas.microsoft.com/office/powerpoint/2010/main" val="41493656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67BC-1283-BE1C-0BCF-F14CF666ADF8}"/>
              </a:ext>
            </a:extLst>
          </p:cNvPr>
          <p:cNvSpPr>
            <a:spLocks noGrp="1"/>
          </p:cNvSpPr>
          <p:nvPr>
            <p:ph type="title"/>
          </p:nvPr>
        </p:nvSpPr>
        <p:spPr>
          <a:xfrm>
            <a:off x="838199" y="365125"/>
            <a:ext cx="3722649" cy="1325563"/>
          </a:xfrm>
        </p:spPr>
        <p:txBody>
          <a:bodyPr/>
          <a:lstStyle/>
          <a:p>
            <a:r>
              <a:rPr lang="en-US" dirty="0"/>
              <a:t>Demographics</a:t>
            </a:r>
          </a:p>
        </p:txBody>
      </p:sp>
      <p:grpSp>
        <p:nvGrpSpPr>
          <p:cNvPr id="6" name="Group 5">
            <a:extLst>
              <a:ext uri="{FF2B5EF4-FFF2-40B4-BE49-F238E27FC236}">
                <a16:creationId xmlns:a16="http://schemas.microsoft.com/office/drawing/2014/main" id="{C34F9978-D7D9-14AA-C743-CE4DBE828613}"/>
              </a:ext>
            </a:extLst>
          </p:cNvPr>
          <p:cNvGrpSpPr/>
          <p:nvPr/>
        </p:nvGrpSpPr>
        <p:grpSpPr>
          <a:xfrm>
            <a:off x="5752352" y="-10688"/>
            <a:ext cx="5318952" cy="6868688"/>
            <a:chOff x="5730049" y="0"/>
            <a:chExt cx="5318952" cy="6868688"/>
          </a:xfrm>
        </p:grpSpPr>
        <p:pic>
          <p:nvPicPr>
            <p:cNvPr id="4" name="Picture 3">
              <a:extLst>
                <a:ext uri="{FF2B5EF4-FFF2-40B4-BE49-F238E27FC236}">
                  <a16:creationId xmlns:a16="http://schemas.microsoft.com/office/drawing/2014/main" id="{9151DD14-C06D-BF4E-DBB1-C720A4BDE84A}"/>
                </a:ext>
              </a:extLst>
            </p:cNvPr>
            <p:cNvPicPr>
              <a:picLocks noChangeAspect="1"/>
            </p:cNvPicPr>
            <p:nvPr/>
          </p:nvPicPr>
          <p:blipFill>
            <a:blip r:embed="rId2"/>
            <a:stretch>
              <a:fillRect/>
            </a:stretch>
          </p:blipFill>
          <p:spPr>
            <a:xfrm>
              <a:off x="5730049" y="0"/>
              <a:ext cx="5318952" cy="5935508"/>
            </a:xfrm>
            <a:prstGeom prst="rect">
              <a:avLst/>
            </a:prstGeom>
          </p:spPr>
        </p:pic>
        <p:pic>
          <p:nvPicPr>
            <p:cNvPr id="5" name="Picture 4">
              <a:extLst>
                <a:ext uri="{FF2B5EF4-FFF2-40B4-BE49-F238E27FC236}">
                  <a16:creationId xmlns:a16="http://schemas.microsoft.com/office/drawing/2014/main" id="{3342B113-5E69-6494-47F5-30AB51CAEA9A}"/>
                </a:ext>
              </a:extLst>
            </p:cNvPr>
            <p:cNvPicPr>
              <a:picLocks noChangeAspect="1"/>
            </p:cNvPicPr>
            <p:nvPr/>
          </p:nvPicPr>
          <p:blipFill>
            <a:blip r:embed="rId3"/>
            <a:stretch>
              <a:fillRect/>
            </a:stretch>
          </p:blipFill>
          <p:spPr>
            <a:xfrm>
              <a:off x="5782217" y="5789505"/>
              <a:ext cx="5266784" cy="1079183"/>
            </a:xfrm>
            <a:prstGeom prst="rect">
              <a:avLst/>
            </a:prstGeom>
          </p:spPr>
        </p:pic>
      </p:grpSp>
      <p:sp>
        <p:nvSpPr>
          <p:cNvPr id="7" name="Rectangle 6">
            <a:extLst>
              <a:ext uri="{FF2B5EF4-FFF2-40B4-BE49-F238E27FC236}">
                <a16:creationId xmlns:a16="http://schemas.microsoft.com/office/drawing/2014/main" id="{51B6C32F-CFDE-A221-3A19-1D5C93AA150C}"/>
              </a:ext>
            </a:extLst>
          </p:cNvPr>
          <p:cNvSpPr/>
          <p:nvPr/>
        </p:nvSpPr>
        <p:spPr>
          <a:xfrm>
            <a:off x="5887844" y="1962615"/>
            <a:ext cx="4828478" cy="1338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A513D43A-D2AB-011D-E9E5-4B0FF7E27D14}"/>
              </a:ext>
            </a:extLst>
          </p:cNvPr>
          <p:cNvSpPr/>
          <p:nvPr/>
        </p:nvSpPr>
        <p:spPr>
          <a:xfrm>
            <a:off x="5849124" y="2854712"/>
            <a:ext cx="5023314" cy="1338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F7F68B10-D48C-43D9-CDAD-A5B75F1AB56C}"/>
              </a:ext>
            </a:extLst>
          </p:cNvPr>
          <p:cNvSpPr txBox="1"/>
          <p:nvPr/>
        </p:nvSpPr>
        <p:spPr>
          <a:xfrm>
            <a:off x="1215483" y="2397512"/>
            <a:ext cx="25647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80% patients had gastric cancer; ~35% patients had diffuse gastric cancer</a:t>
            </a:r>
          </a:p>
        </p:txBody>
      </p:sp>
      <p:sp>
        <p:nvSpPr>
          <p:cNvPr id="11" name="TextBox 10">
            <a:extLst>
              <a:ext uri="{FF2B5EF4-FFF2-40B4-BE49-F238E27FC236}">
                <a16:creationId xmlns:a16="http://schemas.microsoft.com/office/drawing/2014/main" id="{251D437C-01FA-D530-B165-3D8028E45FB4}"/>
              </a:ext>
            </a:extLst>
          </p:cNvPr>
          <p:cNvSpPr txBox="1"/>
          <p:nvPr/>
        </p:nvSpPr>
        <p:spPr>
          <a:xfrm>
            <a:off x="838199" y="6300439"/>
            <a:ext cx="33546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Rha SY et al. Lancet Oncol 2023</a:t>
            </a:r>
          </a:p>
        </p:txBody>
      </p:sp>
    </p:spTree>
    <p:extLst>
      <p:ext uri="{BB962C8B-B14F-4D97-AF65-F5344CB8AC3E}">
        <p14:creationId xmlns:p14="http://schemas.microsoft.com/office/powerpoint/2010/main" val="6013681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4098-5A0D-5F6D-BF51-816880D93D8A}"/>
              </a:ext>
            </a:extLst>
          </p:cNvPr>
          <p:cNvSpPr>
            <a:spLocks noGrp="1"/>
          </p:cNvSpPr>
          <p:nvPr>
            <p:ph type="title"/>
          </p:nvPr>
        </p:nvSpPr>
        <p:spPr>
          <a:xfrm>
            <a:off x="838200" y="9475"/>
            <a:ext cx="10515600" cy="1325563"/>
          </a:xfrm>
        </p:spPr>
        <p:txBody>
          <a:bodyPr/>
          <a:lstStyle/>
          <a:p>
            <a:r>
              <a:rPr lang="en-US" dirty="0"/>
              <a:t>Overall response rate</a:t>
            </a:r>
          </a:p>
        </p:txBody>
      </p:sp>
      <p:pic>
        <p:nvPicPr>
          <p:cNvPr id="4" name="Picture 3">
            <a:extLst>
              <a:ext uri="{FF2B5EF4-FFF2-40B4-BE49-F238E27FC236}">
                <a16:creationId xmlns:a16="http://schemas.microsoft.com/office/drawing/2014/main" id="{8E052622-EEBE-39D7-E7E9-662D5F7048B9}"/>
              </a:ext>
            </a:extLst>
          </p:cNvPr>
          <p:cNvPicPr>
            <a:picLocks noChangeAspect="1"/>
          </p:cNvPicPr>
          <p:nvPr/>
        </p:nvPicPr>
        <p:blipFill>
          <a:blip r:embed="rId2"/>
          <a:stretch>
            <a:fillRect/>
          </a:stretch>
        </p:blipFill>
        <p:spPr>
          <a:xfrm>
            <a:off x="1284262" y="1335038"/>
            <a:ext cx="9277416" cy="4998855"/>
          </a:xfrm>
          <a:prstGeom prst="rect">
            <a:avLst/>
          </a:prstGeom>
        </p:spPr>
      </p:pic>
      <p:sp>
        <p:nvSpPr>
          <p:cNvPr id="5" name="Rectangle 4">
            <a:extLst>
              <a:ext uri="{FF2B5EF4-FFF2-40B4-BE49-F238E27FC236}">
                <a16:creationId xmlns:a16="http://schemas.microsoft.com/office/drawing/2014/main" id="{D42CC4D6-0A0F-F1B2-2A57-1FCD9B419FA1}"/>
              </a:ext>
            </a:extLst>
          </p:cNvPr>
          <p:cNvSpPr/>
          <p:nvPr/>
        </p:nvSpPr>
        <p:spPr>
          <a:xfrm>
            <a:off x="1349298" y="2642839"/>
            <a:ext cx="9110546" cy="5464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7E874FA-8391-56A2-F604-AAEA363A9E48}"/>
              </a:ext>
            </a:extLst>
          </p:cNvPr>
          <p:cNvSpPr txBox="1"/>
          <p:nvPr/>
        </p:nvSpPr>
        <p:spPr>
          <a:xfrm>
            <a:off x="144136" y="6642556"/>
            <a:ext cx="33546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Rha SY et al. Lancet Oncol 2023</a:t>
            </a:r>
          </a:p>
        </p:txBody>
      </p:sp>
    </p:spTree>
    <p:extLst>
      <p:ext uri="{BB962C8B-B14F-4D97-AF65-F5344CB8AC3E}">
        <p14:creationId xmlns:p14="http://schemas.microsoft.com/office/powerpoint/2010/main" val="36729478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F96A-AFE1-DB4C-C06A-903198DAD5B8}"/>
              </a:ext>
            </a:extLst>
          </p:cNvPr>
          <p:cNvSpPr>
            <a:spLocks noGrp="1"/>
          </p:cNvSpPr>
          <p:nvPr>
            <p:ph type="title"/>
          </p:nvPr>
        </p:nvSpPr>
        <p:spPr>
          <a:xfrm>
            <a:off x="838200" y="51702"/>
            <a:ext cx="10515600" cy="1325563"/>
          </a:xfrm>
        </p:spPr>
        <p:txBody>
          <a:bodyPr/>
          <a:lstStyle/>
          <a:p>
            <a:r>
              <a:rPr lang="en-US" dirty="0"/>
              <a:t>Addition of pembrolizumab improves OS</a:t>
            </a:r>
          </a:p>
        </p:txBody>
      </p:sp>
      <p:pic>
        <p:nvPicPr>
          <p:cNvPr id="6" name="Picture 5">
            <a:extLst>
              <a:ext uri="{FF2B5EF4-FFF2-40B4-BE49-F238E27FC236}">
                <a16:creationId xmlns:a16="http://schemas.microsoft.com/office/drawing/2014/main" id="{FD4291CC-E614-0B75-EBB1-3E03F227A894}"/>
              </a:ext>
            </a:extLst>
          </p:cNvPr>
          <p:cNvPicPr>
            <a:picLocks noChangeAspect="1"/>
          </p:cNvPicPr>
          <p:nvPr/>
        </p:nvPicPr>
        <p:blipFill>
          <a:blip r:embed="rId2"/>
          <a:stretch>
            <a:fillRect/>
          </a:stretch>
        </p:blipFill>
        <p:spPr>
          <a:xfrm>
            <a:off x="550594" y="1690688"/>
            <a:ext cx="5435600" cy="1257300"/>
          </a:xfrm>
          <a:prstGeom prst="rect">
            <a:avLst/>
          </a:prstGeom>
        </p:spPr>
      </p:pic>
      <p:pic>
        <p:nvPicPr>
          <p:cNvPr id="7" name="Picture 6">
            <a:extLst>
              <a:ext uri="{FF2B5EF4-FFF2-40B4-BE49-F238E27FC236}">
                <a16:creationId xmlns:a16="http://schemas.microsoft.com/office/drawing/2014/main" id="{88B524C2-6384-29A1-35EC-5B2CF9CF71A3}"/>
              </a:ext>
            </a:extLst>
          </p:cNvPr>
          <p:cNvPicPr>
            <a:picLocks noChangeAspect="1"/>
          </p:cNvPicPr>
          <p:nvPr/>
        </p:nvPicPr>
        <p:blipFill>
          <a:blip r:embed="rId3"/>
          <a:stretch>
            <a:fillRect/>
          </a:stretch>
        </p:blipFill>
        <p:spPr>
          <a:xfrm>
            <a:off x="550594" y="3316456"/>
            <a:ext cx="5448300" cy="1282700"/>
          </a:xfrm>
          <a:prstGeom prst="rect">
            <a:avLst/>
          </a:prstGeom>
        </p:spPr>
      </p:pic>
      <p:pic>
        <p:nvPicPr>
          <p:cNvPr id="8" name="Picture 7">
            <a:extLst>
              <a:ext uri="{FF2B5EF4-FFF2-40B4-BE49-F238E27FC236}">
                <a16:creationId xmlns:a16="http://schemas.microsoft.com/office/drawing/2014/main" id="{02395326-B9A2-7C5A-5B9F-E609FB25B25B}"/>
              </a:ext>
            </a:extLst>
          </p:cNvPr>
          <p:cNvPicPr>
            <a:picLocks noChangeAspect="1"/>
          </p:cNvPicPr>
          <p:nvPr/>
        </p:nvPicPr>
        <p:blipFill>
          <a:blip r:embed="rId4"/>
          <a:stretch>
            <a:fillRect/>
          </a:stretch>
        </p:blipFill>
        <p:spPr>
          <a:xfrm>
            <a:off x="537894" y="4765675"/>
            <a:ext cx="5461000" cy="1727200"/>
          </a:xfrm>
          <a:prstGeom prst="rect">
            <a:avLst/>
          </a:prstGeom>
        </p:spPr>
      </p:pic>
      <p:sp>
        <p:nvSpPr>
          <p:cNvPr id="9" name="TextBox 8">
            <a:extLst>
              <a:ext uri="{FF2B5EF4-FFF2-40B4-BE49-F238E27FC236}">
                <a16:creationId xmlns:a16="http://schemas.microsoft.com/office/drawing/2014/main" id="{11A938A9-12FF-DC5F-A917-472171143C2C}"/>
              </a:ext>
            </a:extLst>
          </p:cNvPr>
          <p:cNvSpPr txBox="1"/>
          <p:nvPr/>
        </p:nvSpPr>
        <p:spPr>
          <a:xfrm>
            <a:off x="6897468" y="1966207"/>
            <a:ext cx="35450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Intention-to-treat population</a:t>
            </a:r>
          </a:p>
        </p:txBody>
      </p:sp>
      <p:sp>
        <p:nvSpPr>
          <p:cNvPr id="10" name="TextBox 9">
            <a:extLst>
              <a:ext uri="{FF2B5EF4-FFF2-40B4-BE49-F238E27FC236}">
                <a16:creationId xmlns:a16="http://schemas.microsoft.com/office/drawing/2014/main" id="{EBCCF1EC-E15A-0BC0-39C3-F1EE2CE33F68}"/>
              </a:ext>
            </a:extLst>
          </p:cNvPr>
          <p:cNvSpPr txBox="1"/>
          <p:nvPr/>
        </p:nvSpPr>
        <p:spPr>
          <a:xfrm>
            <a:off x="7192889" y="3587262"/>
            <a:ext cx="3249637" cy="370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PD-L1 CPS ≥1</a:t>
            </a:r>
          </a:p>
        </p:txBody>
      </p:sp>
      <p:sp>
        <p:nvSpPr>
          <p:cNvPr id="11" name="TextBox 10">
            <a:extLst>
              <a:ext uri="{FF2B5EF4-FFF2-40B4-BE49-F238E27FC236}">
                <a16:creationId xmlns:a16="http://schemas.microsoft.com/office/drawing/2014/main" id="{35766375-62E2-48C9-EDCD-01E6BC5A8153}"/>
              </a:ext>
            </a:extLst>
          </p:cNvPr>
          <p:cNvSpPr txBox="1"/>
          <p:nvPr/>
        </p:nvSpPr>
        <p:spPr>
          <a:xfrm>
            <a:off x="7272997" y="5359791"/>
            <a:ext cx="18991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PD-L1 CPS ≥10</a:t>
            </a:r>
          </a:p>
        </p:txBody>
      </p:sp>
      <p:sp>
        <p:nvSpPr>
          <p:cNvPr id="12" name="Left Arrow 11">
            <a:extLst>
              <a:ext uri="{FF2B5EF4-FFF2-40B4-BE49-F238E27FC236}">
                <a16:creationId xmlns:a16="http://schemas.microsoft.com/office/drawing/2014/main" id="{5F075FE7-0E42-1127-5461-E38DB662877D}"/>
              </a:ext>
            </a:extLst>
          </p:cNvPr>
          <p:cNvSpPr/>
          <p:nvPr/>
        </p:nvSpPr>
        <p:spPr>
          <a:xfrm>
            <a:off x="6217920" y="2011680"/>
            <a:ext cx="576775" cy="4426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Left Arrow 12">
            <a:extLst>
              <a:ext uri="{FF2B5EF4-FFF2-40B4-BE49-F238E27FC236}">
                <a16:creationId xmlns:a16="http://schemas.microsoft.com/office/drawing/2014/main" id="{CBA1843C-CC88-4B9F-21AE-DB1492437E71}"/>
              </a:ext>
            </a:extLst>
          </p:cNvPr>
          <p:cNvSpPr/>
          <p:nvPr/>
        </p:nvSpPr>
        <p:spPr>
          <a:xfrm>
            <a:off x="6320693" y="3551219"/>
            <a:ext cx="576775" cy="4426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Left Arrow 13">
            <a:extLst>
              <a:ext uri="{FF2B5EF4-FFF2-40B4-BE49-F238E27FC236}">
                <a16:creationId xmlns:a16="http://schemas.microsoft.com/office/drawing/2014/main" id="{AC392287-917F-4D17-0B7D-4AD871525B04}"/>
              </a:ext>
            </a:extLst>
          </p:cNvPr>
          <p:cNvSpPr/>
          <p:nvPr/>
        </p:nvSpPr>
        <p:spPr>
          <a:xfrm>
            <a:off x="6395765" y="5323142"/>
            <a:ext cx="576775" cy="4426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9011C524-09DE-4F02-4794-FB23AEE64F62}"/>
              </a:ext>
            </a:extLst>
          </p:cNvPr>
          <p:cNvSpPr txBox="1"/>
          <p:nvPr/>
        </p:nvSpPr>
        <p:spPr>
          <a:xfrm>
            <a:off x="838200" y="6551672"/>
            <a:ext cx="33546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Rha SY et al. Lancet Oncol 2023</a:t>
            </a:r>
          </a:p>
        </p:txBody>
      </p:sp>
    </p:spTree>
    <p:extLst>
      <p:ext uri="{BB962C8B-B14F-4D97-AF65-F5344CB8AC3E}">
        <p14:creationId xmlns:p14="http://schemas.microsoft.com/office/powerpoint/2010/main" val="37262455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A36B5-F250-50D2-BBD3-8DB80EE69699}"/>
              </a:ext>
            </a:extLst>
          </p:cNvPr>
          <p:cNvSpPr>
            <a:spLocks noGrp="1"/>
          </p:cNvSpPr>
          <p:nvPr>
            <p:ph type="title"/>
          </p:nvPr>
        </p:nvSpPr>
        <p:spPr>
          <a:xfrm>
            <a:off x="838200" y="68474"/>
            <a:ext cx="10515600" cy="1325563"/>
          </a:xfrm>
        </p:spPr>
        <p:txBody>
          <a:bodyPr/>
          <a:lstStyle/>
          <a:p>
            <a:r>
              <a:rPr lang="en-US" dirty="0"/>
              <a:t>Addition of pembrolizumab improves PFS</a:t>
            </a:r>
          </a:p>
        </p:txBody>
      </p:sp>
      <p:pic>
        <p:nvPicPr>
          <p:cNvPr id="4" name="Picture 3">
            <a:extLst>
              <a:ext uri="{FF2B5EF4-FFF2-40B4-BE49-F238E27FC236}">
                <a16:creationId xmlns:a16="http://schemas.microsoft.com/office/drawing/2014/main" id="{0657B1B5-E3BB-7291-0A7C-B36B4096C6E8}"/>
              </a:ext>
            </a:extLst>
          </p:cNvPr>
          <p:cNvPicPr>
            <a:picLocks noChangeAspect="1"/>
          </p:cNvPicPr>
          <p:nvPr/>
        </p:nvPicPr>
        <p:blipFill>
          <a:blip r:embed="rId2"/>
          <a:stretch>
            <a:fillRect/>
          </a:stretch>
        </p:blipFill>
        <p:spPr>
          <a:xfrm>
            <a:off x="812800" y="1338996"/>
            <a:ext cx="3657600" cy="1689100"/>
          </a:xfrm>
          <a:prstGeom prst="rect">
            <a:avLst/>
          </a:prstGeom>
        </p:spPr>
      </p:pic>
      <p:pic>
        <p:nvPicPr>
          <p:cNvPr id="5" name="Picture 4">
            <a:extLst>
              <a:ext uri="{FF2B5EF4-FFF2-40B4-BE49-F238E27FC236}">
                <a16:creationId xmlns:a16="http://schemas.microsoft.com/office/drawing/2014/main" id="{7D4674BD-8E7B-FA62-745F-0F97EA06189E}"/>
              </a:ext>
            </a:extLst>
          </p:cNvPr>
          <p:cNvPicPr>
            <a:picLocks noChangeAspect="1"/>
          </p:cNvPicPr>
          <p:nvPr/>
        </p:nvPicPr>
        <p:blipFill>
          <a:blip r:embed="rId3"/>
          <a:stretch>
            <a:fillRect/>
          </a:stretch>
        </p:blipFill>
        <p:spPr>
          <a:xfrm>
            <a:off x="840545" y="3163767"/>
            <a:ext cx="3632200" cy="1676400"/>
          </a:xfrm>
          <a:prstGeom prst="rect">
            <a:avLst/>
          </a:prstGeom>
        </p:spPr>
      </p:pic>
      <p:sp>
        <p:nvSpPr>
          <p:cNvPr id="7" name="TextBox 6">
            <a:extLst>
              <a:ext uri="{FF2B5EF4-FFF2-40B4-BE49-F238E27FC236}">
                <a16:creationId xmlns:a16="http://schemas.microsoft.com/office/drawing/2014/main" id="{F998837B-EB62-B254-3915-DD54CE481456}"/>
              </a:ext>
            </a:extLst>
          </p:cNvPr>
          <p:cNvSpPr txBox="1"/>
          <p:nvPr/>
        </p:nvSpPr>
        <p:spPr>
          <a:xfrm>
            <a:off x="6443003" y="1903929"/>
            <a:ext cx="32637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Intention-to-treat population</a:t>
            </a:r>
          </a:p>
        </p:txBody>
      </p:sp>
      <p:sp>
        <p:nvSpPr>
          <p:cNvPr id="8" name="TextBox 7">
            <a:extLst>
              <a:ext uri="{FF2B5EF4-FFF2-40B4-BE49-F238E27FC236}">
                <a16:creationId xmlns:a16="http://schemas.microsoft.com/office/drawing/2014/main" id="{9E433353-6139-DB96-9062-3B33320FDFCC}"/>
              </a:ext>
            </a:extLst>
          </p:cNvPr>
          <p:cNvSpPr txBox="1"/>
          <p:nvPr/>
        </p:nvSpPr>
        <p:spPr>
          <a:xfrm>
            <a:off x="6907237" y="4001967"/>
            <a:ext cx="20257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PD-L1 CPS ≥1</a:t>
            </a:r>
          </a:p>
        </p:txBody>
      </p:sp>
      <p:sp>
        <p:nvSpPr>
          <p:cNvPr id="9" name="TextBox 8">
            <a:extLst>
              <a:ext uri="{FF2B5EF4-FFF2-40B4-BE49-F238E27FC236}">
                <a16:creationId xmlns:a16="http://schemas.microsoft.com/office/drawing/2014/main" id="{9FEF8698-B249-05F1-0802-FA43904F462B}"/>
              </a:ext>
            </a:extLst>
          </p:cNvPr>
          <p:cNvSpPr txBox="1"/>
          <p:nvPr/>
        </p:nvSpPr>
        <p:spPr>
          <a:xfrm>
            <a:off x="6907237" y="5845788"/>
            <a:ext cx="20257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PD-L1 CPS ≥10</a:t>
            </a:r>
          </a:p>
        </p:txBody>
      </p:sp>
      <p:sp>
        <p:nvSpPr>
          <p:cNvPr id="10" name="Left Arrow 9">
            <a:extLst>
              <a:ext uri="{FF2B5EF4-FFF2-40B4-BE49-F238E27FC236}">
                <a16:creationId xmlns:a16="http://schemas.microsoft.com/office/drawing/2014/main" id="{DDDD65BA-0395-4220-FF52-9903BD10B665}"/>
              </a:ext>
            </a:extLst>
          </p:cNvPr>
          <p:cNvSpPr/>
          <p:nvPr/>
        </p:nvSpPr>
        <p:spPr>
          <a:xfrm>
            <a:off x="5134708" y="1899138"/>
            <a:ext cx="829994" cy="6283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Left Arrow 10">
            <a:extLst>
              <a:ext uri="{FF2B5EF4-FFF2-40B4-BE49-F238E27FC236}">
                <a16:creationId xmlns:a16="http://schemas.microsoft.com/office/drawing/2014/main" id="{7A411D38-499C-2F47-B33D-E7C8B91C2BFD}"/>
              </a:ext>
            </a:extLst>
          </p:cNvPr>
          <p:cNvSpPr/>
          <p:nvPr/>
        </p:nvSpPr>
        <p:spPr>
          <a:xfrm>
            <a:off x="5134708" y="3872463"/>
            <a:ext cx="829994" cy="6283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Left Arrow 11">
            <a:extLst>
              <a:ext uri="{FF2B5EF4-FFF2-40B4-BE49-F238E27FC236}">
                <a16:creationId xmlns:a16="http://schemas.microsoft.com/office/drawing/2014/main" id="{59BD721F-1C89-F9EE-779B-A2AA9ACBA901}"/>
              </a:ext>
            </a:extLst>
          </p:cNvPr>
          <p:cNvSpPr/>
          <p:nvPr/>
        </p:nvSpPr>
        <p:spPr>
          <a:xfrm>
            <a:off x="5134708" y="5716284"/>
            <a:ext cx="829994" cy="6283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4C33C9A5-A2C9-7F45-CCEC-F64C7DDAC183}"/>
              </a:ext>
            </a:extLst>
          </p:cNvPr>
          <p:cNvSpPr txBox="1"/>
          <p:nvPr/>
        </p:nvSpPr>
        <p:spPr>
          <a:xfrm>
            <a:off x="9067799" y="6555630"/>
            <a:ext cx="33546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Rha SY et al. Lancet Oncol 2023</a:t>
            </a:r>
          </a:p>
        </p:txBody>
      </p:sp>
      <p:grpSp>
        <p:nvGrpSpPr>
          <p:cNvPr id="15" name="Group 14">
            <a:extLst>
              <a:ext uri="{FF2B5EF4-FFF2-40B4-BE49-F238E27FC236}">
                <a16:creationId xmlns:a16="http://schemas.microsoft.com/office/drawing/2014/main" id="{FCAAD04B-666D-C9CC-C924-0AB1BCE63BD5}"/>
              </a:ext>
            </a:extLst>
          </p:cNvPr>
          <p:cNvGrpSpPr/>
          <p:nvPr/>
        </p:nvGrpSpPr>
        <p:grpSpPr>
          <a:xfrm>
            <a:off x="812800" y="4975838"/>
            <a:ext cx="3632200" cy="1882162"/>
            <a:chOff x="812800" y="4975838"/>
            <a:chExt cx="3632200" cy="1882162"/>
          </a:xfrm>
        </p:grpSpPr>
        <p:pic>
          <p:nvPicPr>
            <p:cNvPr id="6" name="Picture 5">
              <a:extLst>
                <a:ext uri="{FF2B5EF4-FFF2-40B4-BE49-F238E27FC236}">
                  <a16:creationId xmlns:a16="http://schemas.microsoft.com/office/drawing/2014/main" id="{A0D3C286-1791-7856-6145-327DD3D751E0}"/>
                </a:ext>
              </a:extLst>
            </p:cNvPr>
            <p:cNvPicPr>
              <a:picLocks noChangeAspect="1"/>
            </p:cNvPicPr>
            <p:nvPr/>
          </p:nvPicPr>
          <p:blipFill>
            <a:blip r:embed="rId4"/>
            <a:stretch>
              <a:fillRect/>
            </a:stretch>
          </p:blipFill>
          <p:spPr>
            <a:xfrm>
              <a:off x="838200" y="4975838"/>
              <a:ext cx="3606800" cy="1739900"/>
            </a:xfrm>
            <a:prstGeom prst="rect">
              <a:avLst/>
            </a:prstGeom>
          </p:spPr>
        </p:pic>
        <p:sp>
          <p:nvSpPr>
            <p:cNvPr id="14" name="Rectangle 13">
              <a:extLst>
                <a:ext uri="{FF2B5EF4-FFF2-40B4-BE49-F238E27FC236}">
                  <a16:creationId xmlns:a16="http://schemas.microsoft.com/office/drawing/2014/main" id="{852EE499-A302-2672-612D-6278EC5C235E}"/>
                </a:ext>
              </a:extLst>
            </p:cNvPr>
            <p:cNvSpPr/>
            <p:nvPr/>
          </p:nvSpPr>
          <p:spPr>
            <a:xfrm>
              <a:off x="812800" y="6634976"/>
              <a:ext cx="480741" cy="223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8047110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21BE-DA56-7E96-C8C8-C9E33BB3821F}"/>
              </a:ext>
            </a:extLst>
          </p:cNvPr>
          <p:cNvSpPr>
            <a:spLocks noGrp="1"/>
          </p:cNvSpPr>
          <p:nvPr>
            <p:ph type="title"/>
          </p:nvPr>
        </p:nvSpPr>
        <p:spPr>
          <a:xfrm>
            <a:off x="838200" y="66356"/>
            <a:ext cx="10515600" cy="1325563"/>
          </a:xfrm>
        </p:spPr>
        <p:txBody>
          <a:bodyPr/>
          <a:lstStyle/>
          <a:p>
            <a:r>
              <a:rPr lang="en-US" dirty="0"/>
              <a:t>RATIONALE-305</a:t>
            </a:r>
          </a:p>
        </p:txBody>
      </p:sp>
      <p:pic>
        <p:nvPicPr>
          <p:cNvPr id="4" name="Picture 3">
            <a:extLst>
              <a:ext uri="{FF2B5EF4-FFF2-40B4-BE49-F238E27FC236}">
                <a16:creationId xmlns:a16="http://schemas.microsoft.com/office/drawing/2014/main" id="{699B0DFD-8DDB-8434-4A64-1B18C1EDA657}"/>
              </a:ext>
            </a:extLst>
          </p:cNvPr>
          <p:cNvPicPr>
            <a:picLocks noChangeAspect="1"/>
          </p:cNvPicPr>
          <p:nvPr/>
        </p:nvPicPr>
        <p:blipFill>
          <a:blip r:embed="rId2"/>
          <a:stretch>
            <a:fillRect/>
          </a:stretch>
        </p:blipFill>
        <p:spPr>
          <a:xfrm>
            <a:off x="465011" y="1399142"/>
            <a:ext cx="11435102" cy="5093733"/>
          </a:xfrm>
          <a:prstGeom prst="rect">
            <a:avLst/>
          </a:prstGeom>
        </p:spPr>
      </p:pic>
      <p:sp>
        <p:nvSpPr>
          <p:cNvPr id="3" name="TextBox 2">
            <a:extLst>
              <a:ext uri="{FF2B5EF4-FFF2-40B4-BE49-F238E27FC236}">
                <a16:creationId xmlns:a16="http://schemas.microsoft.com/office/drawing/2014/main" id="{42780C5A-5B7D-EB11-0A92-798F7B9419B0}"/>
              </a:ext>
            </a:extLst>
          </p:cNvPr>
          <p:cNvSpPr txBox="1"/>
          <p:nvPr/>
        </p:nvSpPr>
        <p:spPr>
          <a:xfrm>
            <a:off x="479502" y="6576200"/>
            <a:ext cx="385832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Moehler</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et al. ASCO GI 2023</a:t>
            </a:r>
          </a:p>
        </p:txBody>
      </p:sp>
    </p:spTree>
    <p:extLst>
      <p:ext uri="{BB962C8B-B14F-4D97-AF65-F5344CB8AC3E}">
        <p14:creationId xmlns:p14="http://schemas.microsoft.com/office/powerpoint/2010/main" val="23848494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961-ED1B-2BD6-5705-E335D60B53A1}"/>
              </a:ext>
            </a:extLst>
          </p:cNvPr>
          <p:cNvSpPr>
            <a:spLocks noGrp="1"/>
          </p:cNvSpPr>
          <p:nvPr>
            <p:ph type="title"/>
          </p:nvPr>
        </p:nvSpPr>
        <p:spPr/>
        <p:txBody>
          <a:bodyPr/>
          <a:lstStyle/>
          <a:p>
            <a:r>
              <a:rPr lang="en-US" dirty="0"/>
              <a:t>Demographics</a:t>
            </a:r>
          </a:p>
        </p:txBody>
      </p:sp>
      <p:pic>
        <p:nvPicPr>
          <p:cNvPr id="4" name="Picture 3">
            <a:extLst>
              <a:ext uri="{FF2B5EF4-FFF2-40B4-BE49-F238E27FC236}">
                <a16:creationId xmlns:a16="http://schemas.microsoft.com/office/drawing/2014/main" id="{56D7D51E-8B06-B07E-2EA4-24F3F9CEDA00}"/>
              </a:ext>
            </a:extLst>
          </p:cNvPr>
          <p:cNvPicPr>
            <a:picLocks noChangeAspect="1"/>
          </p:cNvPicPr>
          <p:nvPr/>
        </p:nvPicPr>
        <p:blipFill>
          <a:blip r:embed="rId2"/>
          <a:stretch>
            <a:fillRect/>
          </a:stretch>
        </p:blipFill>
        <p:spPr>
          <a:xfrm>
            <a:off x="5175769" y="0"/>
            <a:ext cx="6708913" cy="6858000"/>
          </a:xfrm>
          <a:prstGeom prst="rect">
            <a:avLst/>
          </a:prstGeom>
        </p:spPr>
      </p:pic>
      <p:grpSp>
        <p:nvGrpSpPr>
          <p:cNvPr id="16" name="Group 15">
            <a:extLst>
              <a:ext uri="{FF2B5EF4-FFF2-40B4-BE49-F238E27FC236}">
                <a16:creationId xmlns:a16="http://schemas.microsoft.com/office/drawing/2014/main" id="{9ADDCFC9-EED9-0195-F417-4081D7B5172E}"/>
              </a:ext>
            </a:extLst>
          </p:cNvPr>
          <p:cNvGrpSpPr/>
          <p:nvPr/>
        </p:nvGrpSpPr>
        <p:grpSpPr>
          <a:xfrm>
            <a:off x="5300835" y="1945673"/>
            <a:ext cx="5640116" cy="3496388"/>
            <a:chOff x="5300835" y="1945673"/>
            <a:chExt cx="5640116" cy="3496388"/>
          </a:xfrm>
        </p:grpSpPr>
        <p:sp>
          <p:nvSpPr>
            <p:cNvPr id="5" name="Rectangle 4">
              <a:extLst>
                <a:ext uri="{FF2B5EF4-FFF2-40B4-BE49-F238E27FC236}">
                  <a16:creationId xmlns:a16="http://schemas.microsoft.com/office/drawing/2014/main" id="{9F0308C8-8223-30E6-1033-CF15FD60F705}"/>
                </a:ext>
              </a:extLst>
            </p:cNvPr>
            <p:cNvSpPr/>
            <p:nvPr/>
          </p:nvSpPr>
          <p:spPr>
            <a:xfrm>
              <a:off x="5404911" y="1945673"/>
              <a:ext cx="5528603" cy="1547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3096E6F5-C7D6-2942-CAEF-2EEF6C252142}"/>
                </a:ext>
              </a:extLst>
            </p:cNvPr>
            <p:cNvSpPr/>
            <p:nvPr/>
          </p:nvSpPr>
          <p:spPr>
            <a:xfrm>
              <a:off x="5412348" y="2867502"/>
              <a:ext cx="5528603" cy="1547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1D9D8976-7E51-FE6E-3B91-AFCD0CFDFF72}"/>
                </a:ext>
              </a:extLst>
            </p:cNvPr>
            <p:cNvSpPr/>
            <p:nvPr/>
          </p:nvSpPr>
          <p:spPr>
            <a:xfrm>
              <a:off x="5300835" y="4071836"/>
              <a:ext cx="5528603" cy="1547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15A5827-4A84-D0B9-7262-01482CA22120}"/>
                </a:ext>
              </a:extLst>
            </p:cNvPr>
            <p:cNvSpPr/>
            <p:nvPr/>
          </p:nvSpPr>
          <p:spPr>
            <a:xfrm>
              <a:off x="5367744" y="5287317"/>
              <a:ext cx="5528603" cy="1547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45DF127D-08BB-8C2E-DD68-2A8293B6BFAC}"/>
              </a:ext>
            </a:extLst>
          </p:cNvPr>
          <p:cNvSpPr txBox="1"/>
          <p:nvPr/>
        </p:nvSpPr>
        <p:spPr>
          <a:xfrm>
            <a:off x="630044" y="4334065"/>
            <a:ext cx="410922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TAP score, defined as total percentage of tumor area (tumor and any desmoplastic stroma) covered by tumor cells with PD-L1 membrane staining (any intensity), and tumor associated immune cells with PD-L1 staining (any intensity), visually estimated by pathologists using an investigational use only version of the Ventana PDL1 (SP263) assay (Roche Diagnostics)</a:t>
            </a:r>
          </a:p>
        </p:txBody>
      </p:sp>
      <p:cxnSp>
        <p:nvCxnSpPr>
          <p:cNvPr id="15" name="Elbow Connector 14">
            <a:extLst>
              <a:ext uri="{FF2B5EF4-FFF2-40B4-BE49-F238E27FC236}">
                <a16:creationId xmlns:a16="http://schemas.microsoft.com/office/drawing/2014/main" id="{42C10E1F-5F13-891B-4506-31A0E5B2D7AD}"/>
              </a:ext>
            </a:extLst>
          </p:cNvPr>
          <p:cNvCxnSpPr>
            <a:stCxn id="13" idx="3"/>
          </p:cNvCxnSpPr>
          <p:nvPr/>
        </p:nvCxnSpPr>
        <p:spPr>
          <a:xfrm>
            <a:off x="4739268" y="4888063"/>
            <a:ext cx="561567" cy="476626"/>
          </a:xfrm>
          <a:prstGeom prst="bentConnector3">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4EF5CE4-E0E4-499C-39F1-64F268241EC2}"/>
              </a:ext>
            </a:extLst>
          </p:cNvPr>
          <p:cNvSpPr txBox="1"/>
          <p:nvPr/>
        </p:nvSpPr>
        <p:spPr>
          <a:xfrm>
            <a:off x="1129061" y="5910146"/>
            <a:ext cx="31111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CPS and TAP overall agreement 82%</a:t>
            </a:r>
          </a:p>
        </p:txBody>
      </p:sp>
      <p:sp>
        <p:nvSpPr>
          <p:cNvPr id="18" name="TextBox 17">
            <a:extLst>
              <a:ext uri="{FF2B5EF4-FFF2-40B4-BE49-F238E27FC236}">
                <a16:creationId xmlns:a16="http://schemas.microsoft.com/office/drawing/2014/main" id="{9CC97B80-9872-1FB9-C2A5-92020983BB89}"/>
              </a:ext>
            </a:extLst>
          </p:cNvPr>
          <p:cNvSpPr txBox="1"/>
          <p:nvPr/>
        </p:nvSpPr>
        <p:spPr>
          <a:xfrm>
            <a:off x="479502" y="6456556"/>
            <a:ext cx="385832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Qiu MZ et al. BMJ 2024</a:t>
            </a:r>
          </a:p>
        </p:txBody>
      </p:sp>
    </p:spTree>
    <p:extLst>
      <p:ext uri="{BB962C8B-B14F-4D97-AF65-F5344CB8AC3E}">
        <p14:creationId xmlns:p14="http://schemas.microsoft.com/office/powerpoint/2010/main" val="4183839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158A-48E0-6CB8-BE34-A8B88B29C934}"/>
            </a:ext>
          </a:extLst>
        </p:cNvPr>
        <p:cNvGrpSpPr/>
        <p:nvPr/>
      </p:nvGrpSpPr>
      <p:grpSpPr>
        <a:xfrm>
          <a:off x="0" y="0"/>
          <a:ext cx="0" cy="0"/>
          <a:chOff x="0" y="0"/>
          <a:chExt cx="0" cy="0"/>
        </a:xfrm>
      </p:grpSpPr>
      <p:sp>
        <p:nvSpPr>
          <p:cNvPr id="18" name="Rectangle 6">
            <a:extLst>
              <a:ext uri="{FF2B5EF4-FFF2-40B4-BE49-F238E27FC236}">
                <a16:creationId xmlns:a16="http://schemas.microsoft.com/office/drawing/2014/main" id="{90912EC1-3E55-B5B9-6CD8-7DD4355545F5}"/>
              </a:ext>
            </a:extLst>
          </p:cNvPr>
          <p:cNvSpPr>
            <a:spLocks noChangeArrowheads="1"/>
          </p:cNvSpPr>
          <p:nvPr/>
        </p:nvSpPr>
        <p:spPr bwMode="auto">
          <a:xfrm>
            <a:off x="623392" y="1143000"/>
            <a:ext cx="7495843"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Please refer to the printed handout provided with your meeting syllabus, and scan the corresponding QR code to</a:t>
            </a:r>
          </a:p>
        </p:txBody>
      </p:sp>
      <p:sp>
        <p:nvSpPr>
          <p:cNvPr id="20" name="Rectangle 13">
            <a:extLst>
              <a:ext uri="{FF2B5EF4-FFF2-40B4-BE49-F238E27FC236}">
                <a16:creationId xmlns:a16="http://schemas.microsoft.com/office/drawing/2014/main" id="{AB2B80CA-480D-84B4-C713-E7D32B8BD69D}"/>
              </a:ext>
            </a:extLst>
          </p:cNvPr>
          <p:cNvSpPr>
            <a:spLocks noChangeArrowheads="1"/>
          </p:cNvSpPr>
          <p:nvPr/>
        </p:nvSpPr>
        <p:spPr bwMode="auto">
          <a:xfrm>
            <a:off x="1639459" y="216893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and Download Program Slides.</a:t>
            </a:r>
          </a:p>
        </p:txBody>
      </p:sp>
      <p:sp>
        <p:nvSpPr>
          <p:cNvPr id="23" name="Rectangle 13">
            <a:extLst>
              <a:ext uri="{FF2B5EF4-FFF2-40B4-BE49-F238E27FC236}">
                <a16:creationId xmlns:a16="http://schemas.microsoft.com/office/drawing/2014/main" id="{23C7F068-072B-D9B9-087D-34010174676B}"/>
              </a:ext>
            </a:extLst>
          </p:cNvPr>
          <p:cNvSpPr>
            <a:spLocks noChangeArrowheads="1"/>
          </p:cNvSpPr>
          <p:nvPr/>
        </p:nvSpPr>
        <p:spPr bwMode="auto">
          <a:xfrm>
            <a:off x="1639459" y="3202779"/>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t>
            </a:r>
            <a:b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a:extLst>
              <a:ext uri="{FF2B5EF4-FFF2-40B4-BE49-F238E27FC236}">
                <a16:creationId xmlns:a16="http://schemas.microsoft.com/office/drawing/2014/main" id="{44C8861B-93DA-7535-EDDC-07D9D19E6E87}"/>
              </a:ext>
            </a:extLst>
          </p:cNvPr>
          <p:cNvSpPr>
            <a:spLocks noChangeArrowheads="1"/>
          </p:cNvSpPr>
          <p:nvPr/>
        </p:nvSpPr>
        <p:spPr bwMode="auto">
          <a:xfrm>
            <a:off x="1639459" y="4302420"/>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We will aim to address as many questions as possible during the program.</a:t>
            </a:r>
          </a:p>
        </p:txBody>
      </p:sp>
      <p:pic>
        <p:nvPicPr>
          <p:cNvPr id="27" name="Picture 26" descr="ASCO-GI-16_iPad-icons_v1fr-slides.png">
            <a:extLst>
              <a:ext uri="{FF2B5EF4-FFF2-40B4-BE49-F238E27FC236}">
                <a16:creationId xmlns:a16="http://schemas.microsoft.com/office/drawing/2014/main" id="{F25C0282-46E1-6C6F-9561-3367CCA5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9" y="2122706"/>
            <a:ext cx="1005840" cy="769902"/>
          </a:xfrm>
          <a:prstGeom prst="rect">
            <a:avLst/>
          </a:prstGeom>
        </p:spPr>
      </p:pic>
      <p:pic>
        <p:nvPicPr>
          <p:cNvPr id="28" name="Picture 27" descr="ASCO-GI-16_iPad-icons_v1fr-questions.png">
            <a:extLst>
              <a:ext uri="{FF2B5EF4-FFF2-40B4-BE49-F238E27FC236}">
                <a16:creationId xmlns:a16="http://schemas.microsoft.com/office/drawing/2014/main" id="{28CC9950-DCDE-6CCA-EF23-D8E0CB655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9" y="4272982"/>
            <a:ext cx="1005840" cy="776111"/>
          </a:xfrm>
          <a:prstGeom prst="rect">
            <a:avLst/>
          </a:prstGeom>
        </p:spPr>
      </p:pic>
      <p:pic>
        <p:nvPicPr>
          <p:cNvPr id="29" name="Picture 28" descr="ASCO-GI-16_iPad-icons_v1fr-survey.png">
            <a:extLst>
              <a:ext uri="{FF2B5EF4-FFF2-40B4-BE49-F238E27FC236}">
                <a16:creationId xmlns:a16="http://schemas.microsoft.com/office/drawing/2014/main" id="{1E0F8757-3CBA-BFF7-9D18-F41A55E5D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9" y="3188308"/>
            <a:ext cx="1005840" cy="774684"/>
          </a:xfrm>
          <a:prstGeom prst="rect">
            <a:avLst/>
          </a:prstGeom>
        </p:spPr>
      </p:pic>
      <p:sp>
        <p:nvSpPr>
          <p:cNvPr id="3" name="Title 2">
            <a:extLst>
              <a:ext uri="{FF2B5EF4-FFF2-40B4-BE49-F238E27FC236}">
                <a16:creationId xmlns:a16="http://schemas.microsoft.com/office/drawing/2014/main" id="{D3CA5A3E-0891-DCEA-A3C6-958555BD280D}"/>
              </a:ext>
            </a:extLst>
          </p:cNvPr>
          <p:cNvSpPr>
            <a:spLocks noGrp="1"/>
          </p:cNvSpPr>
          <p:nvPr>
            <p:ph type="title"/>
          </p:nvPr>
        </p:nvSpPr>
        <p:spPr>
          <a:xfrm>
            <a:off x="914639" y="0"/>
            <a:ext cx="10362724" cy="1143000"/>
          </a:xfrm>
        </p:spPr>
        <p:txBody>
          <a:bodyPr/>
          <a:lstStyle/>
          <a:p>
            <a:r>
              <a:rPr lang="en-US" dirty="0"/>
              <a:t>Clinicians in the Meeting Room</a:t>
            </a:r>
          </a:p>
        </p:txBody>
      </p:sp>
      <p:pic>
        <p:nvPicPr>
          <p:cNvPr id="2" name="Picture 1" descr="ASCO-GI-16_iPad-icons_v1fr-cme.png">
            <a:extLst>
              <a:ext uri="{FF2B5EF4-FFF2-40B4-BE49-F238E27FC236}">
                <a16:creationId xmlns:a16="http://schemas.microsoft.com/office/drawing/2014/main" id="{638B5321-BCC9-2699-A886-7AE6A345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9" y="5330821"/>
            <a:ext cx="1005840" cy="765179"/>
          </a:xfrm>
          <a:prstGeom prst="rect">
            <a:avLst/>
          </a:prstGeom>
        </p:spPr>
      </p:pic>
      <p:sp>
        <p:nvSpPr>
          <p:cNvPr id="4" name="Rectangle 13">
            <a:extLst>
              <a:ext uri="{FF2B5EF4-FFF2-40B4-BE49-F238E27FC236}">
                <a16:creationId xmlns:a16="http://schemas.microsoft.com/office/drawing/2014/main" id="{AE03C6F2-539D-E762-39EE-C5DEF29DDEF2}"/>
              </a:ext>
            </a:extLst>
          </p:cNvPr>
          <p:cNvSpPr>
            <a:spLocks noChangeArrowheads="1"/>
          </p:cNvSpPr>
          <p:nvPr/>
        </p:nvSpPr>
        <p:spPr bwMode="auto">
          <a:xfrm>
            <a:off x="1639459" y="536212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Complete the course evaluation.</a:t>
            </a:r>
          </a:p>
        </p:txBody>
      </p:sp>
      <p:pic>
        <p:nvPicPr>
          <p:cNvPr id="6" name="Picture 5">
            <a:extLst>
              <a:ext uri="{FF2B5EF4-FFF2-40B4-BE49-F238E27FC236}">
                <a16:creationId xmlns:a16="http://schemas.microsoft.com/office/drawing/2014/main" id="{D13C8172-68C7-B7EF-0AAC-7E8BD65FE8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56240" y="1111567"/>
            <a:ext cx="3567943" cy="4621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629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5053-AF7F-57A8-F7DB-6EFE97FFE41D}"/>
              </a:ext>
            </a:extLst>
          </p:cNvPr>
          <p:cNvSpPr>
            <a:spLocks noGrp="1"/>
          </p:cNvSpPr>
          <p:nvPr>
            <p:ph type="title"/>
          </p:nvPr>
        </p:nvSpPr>
        <p:spPr/>
        <p:txBody>
          <a:bodyPr/>
          <a:lstStyle/>
          <a:p>
            <a:r>
              <a:rPr lang="en-US" dirty="0"/>
              <a:t>ORR, DCR and </a:t>
            </a:r>
            <a:r>
              <a:rPr lang="en-US" dirty="0" err="1"/>
              <a:t>DoR</a:t>
            </a:r>
            <a:endParaRPr lang="en-US" dirty="0"/>
          </a:p>
        </p:txBody>
      </p:sp>
      <p:pic>
        <p:nvPicPr>
          <p:cNvPr id="4" name="Picture 3">
            <a:extLst>
              <a:ext uri="{FF2B5EF4-FFF2-40B4-BE49-F238E27FC236}">
                <a16:creationId xmlns:a16="http://schemas.microsoft.com/office/drawing/2014/main" id="{E01F8E14-5B90-C5CE-0328-045399C9E573}"/>
              </a:ext>
            </a:extLst>
          </p:cNvPr>
          <p:cNvPicPr>
            <a:picLocks noChangeAspect="1"/>
          </p:cNvPicPr>
          <p:nvPr/>
        </p:nvPicPr>
        <p:blipFill>
          <a:blip r:embed="rId2"/>
          <a:stretch>
            <a:fillRect/>
          </a:stretch>
        </p:blipFill>
        <p:spPr>
          <a:xfrm>
            <a:off x="8871" y="1690688"/>
            <a:ext cx="12183129" cy="4336367"/>
          </a:xfrm>
          <a:prstGeom prst="rect">
            <a:avLst/>
          </a:prstGeom>
        </p:spPr>
      </p:pic>
      <p:sp>
        <p:nvSpPr>
          <p:cNvPr id="5" name="Rectangle 4">
            <a:extLst>
              <a:ext uri="{FF2B5EF4-FFF2-40B4-BE49-F238E27FC236}">
                <a16:creationId xmlns:a16="http://schemas.microsoft.com/office/drawing/2014/main" id="{AF367577-C98D-0811-51D3-75217FDC59FB}"/>
              </a:ext>
            </a:extLst>
          </p:cNvPr>
          <p:cNvSpPr/>
          <p:nvPr/>
        </p:nvSpPr>
        <p:spPr>
          <a:xfrm>
            <a:off x="168812" y="2783817"/>
            <a:ext cx="11788726" cy="6330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D1BD655-B36A-47DD-BF5B-E49164D1D614}"/>
              </a:ext>
            </a:extLst>
          </p:cNvPr>
          <p:cNvSpPr txBox="1"/>
          <p:nvPr/>
        </p:nvSpPr>
        <p:spPr>
          <a:xfrm>
            <a:off x="168812" y="6492875"/>
            <a:ext cx="385832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Qiu MZ et al. BMJ 2024</a:t>
            </a:r>
          </a:p>
        </p:txBody>
      </p:sp>
    </p:spTree>
    <p:extLst>
      <p:ext uri="{BB962C8B-B14F-4D97-AF65-F5344CB8AC3E}">
        <p14:creationId xmlns:p14="http://schemas.microsoft.com/office/powerpoint/2010/main" val="2579125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BC68-4FC2-D506-C370-5CF05D04C0B7}"/>
              </a:ext>
            </a:extLst>
          </p:cNvPr>
          <p:cNvSpPr>
            <a:spLocks noGrp="1"/>
          </p:cNvSpPr>
          <p:nvPr>
            <p:ph type="title"/>
          </p:nvPr>
        </p:nvSpPr>
        <p:spPr>
          <a:xfrm>
            <a:off x="838200" y="48644"/>
            <a:ext cx="10515600" cy="1325563"/>
          </a:xfrm>
        </p:spPr>
        <p:txBody>
          <a:bodyPr/>
          <a:lstStyle/>
          <a:p>
            <a:r>
              <a:rPr lang="en-US" dirty="0"/>
              <a:t>Addition of tislelizumab showed OS benefit</a:t>
            </a:r>
          </a:p>
        </p:txBody>
      </p:sp>
      <p:sp>
        <p:nvSpPr>
          <p:cNvPr id="12" name="TextBox 11">
            <a:extLst>
              <a:ext uri="{FF2B5EF4-FFF2-40B4-BE49-F238E27FC236}">
                <a16:creationId xmlns:a16="http://schemas.microsoft.com/office/drawing/2014/main" id="{DBB2819C-40FC-BF47-A955-25A35E15FC0F}"/>
              </a:ext>
            </a:extLst>
          </p:cNvPr>
          <p:cNvSpPr txBox="1"/>
          <p:nvPr/>
        </p:nvSpPr>
        <p:spPr>
          <a:xfrm>
            <a:off x="7170234" y="1884556"/>
            <a:ext cx="3802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TAP ≥5%, median OS with C+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tisle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C alone was 17.2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12.6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(HR 0.74; p=0.006)</a:t>
            </a:r>
          </a:p>
        </p:txBody>
      </p:sp>
      <p:sp>
        <p:nvSpPr>
          <p:cNvPr id="13" name="TextBox 12">
            <a:extLst>
              <a:ext uri="{FF2B5EF4-FFF2-40B4-BE49-F238E27FC236}">
                <a16:creationId xmlns:a16="http://schemas.microsoft.com/office/drawing/2014/main" id="{DE0A04AC-841B-BB40-0A0B-5E15E745919F}"/>
              </a:ext>
            </a:extLst>
          </p:cNvPr>
          <p:cNvSpPr txBox="1"/>
          <p:nvPr/>
        </p:nvSpPr>
        <p:spPr>
          <a:xfrm>
            <a:off x="966439" y="4780156"/>
            <a:ext cx="3802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all randomized patients, median OS with C+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tisle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C alone was 15.0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12.9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(HR 0.80; p=0.001)</a:t>
            </a:r>
          </a:p>
        </p:txBody>
      </p:sp>
      <p:grpSp>
        <p:nvGrpSpPr>
          <p:cNvPr id="17" name="Group 16">
            <a:extLst>
              <a:ext uri="{FF2B5EF4-FFF2-40B4-BE49-F238E27FC236}">
                <a16:creationId xmlns:a16="http://schemas.microsoft.com/office/drawing/2014/main" id="{F4C50751-D2FF-E56D-6E55-B41A60805AFD}"/>
              </a:ext>
            </a:extLst>
          </p:cNvPr>
          <p:cNvGrpSpPr/>
          <p:nvPr/>
        </p:nvGrpSpPr>
        <p:grpSpPr>
          <a:xfrm>
            <a:off x="325244" y="1491406"/>
            <a:ext cx="6510454" cy="2632959"/>
            <a:chOff x="2209800" y="1574223"/>
            <a:chExt cx="7772400" cy="3031231"/>
          </a:xfrm>
        </p:grpSpPr>
        <p:pic>
          <p:nvPicPr>
            <p:cNvPr id="15" name="Picture 14">
              <a:extLst>
                <a:ext uri="{FF2B5EF4-FFF2-40B4-BE49-F238E27FC236}">
                  <a16:creationId xmlns:a16="http://schemas.microsoft.com/office/drawing/2014/main" id="{BABEF467-4B2E-34DB-AFD1-3C8BBC0E4173}"/>
                </a:ext>
              </a:extLst>
            </p:cNvPr>
            <p:cNvPicPr>
              <a:picLocks noChangeAspect="1"/>
            </p:cNvPicPr>
            <p:nvPr/>
          </p:nvPicPr>
          <p:blipFill>
            <a:blip r:embed="rId2"/>
            <a:srcRect b="18286"/>
            <a:stretch>
              <a:fillRect/>
            </a:stretch>
          </p:blipFill>
          <p:spPr>
            <a:xfrm>
              <a:off x="2209800" y="1574223"/>
              <a:ext cx="7772400" cy="3031231"/>
            </a:xfrm>
            <a:prstGeom prst="rect">
              <a:avLst/>
            </a:prstGeom>
          </p:spPr>
        </p:pic>
        <p:sp>
          <p:nvSpPr>
            <p:cNvPr id="16" name="Rectangle 15">
              <a:extLst>
                <a:ext uri="{FF2B5EF4-FFF2-40B4-BE49-F238E27FC236}">
                  <a16:creationId xmlns:a16="http://schemas.microsoft.com/office/drawing/2014/main" id="{C84A2BF5-0446-2C20-7AE4-56AF63A38396}"/>
                </a:ext>
              </a:extLst>
            </p:cNvPr>
            <p:cNvSpPr/>
            <p:nvPr/>
          </p:nvSpPr>
          <p:spPr>
            <a:xfrm>
              <a:off x="2430966" y="4438185"/>
              <a:ext cx="602166" cy="122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CA091E95-CBFA-2010-09FB-94E295F6B373}"/>
              </a:ext>
            </a:extLst>
          </p:cNvPr>
          <p:cNvGrpSpPr/>
          <p:nvPr/>
        </p:nvGrpSpPr>
        <p:grpSpPr>
          <a:xfrm>
            <a:off x="4713818" y="3828584"/>
            <a:ext cx="6818402" cy="2664291"/>
            <a:chOff x="2209800" y="1641053"/>
            <a:chExt cx="7772400" cy="2886342"/>
          </a:xfrm>
        </p:grpSpPr>
        <p:pic>
          <p:nvPicPr>
            <p:cNvPr id="18" name="Picture 17">
              <a:extLst>
                <a:ext uri="{FF2B5EF4-FFF2-40B4-BE49-F238E27FC236}">
                  <a16:creationId xmlns:a16="http://schemas.microsoft.com/office/drawing/2014/main" id="{59B57818-8090-466C-B9BA-10DA13E42A27}"/>
                </a:ext>
              </a:extLst>
            </p:cNvPr>
            <p:cNvPicPr>
              <a:picLocks noChangeAspect="1"/>
            </p:cNvPicPr>
            <p:nvPr/>
          </p:nvPicPr>
          <p:blipFill>
            <a:blip r:embed="rId3"/>
            <a:srcRect b="19595"/>
            <a:stretch>
              <a:fillRect/>
            </a:stretch>
          </p:blipFill>
          <p:spPr>
            <a:xfrm>
              <a:off x="2209800" y="1641053"/>
              <a:ext cx="7772400" cy="2875192"/>
            </a:xfrm>
            <a:prstGeom prst="rect">
              <a:avLst/>
            </a:prstGeom>
          </p:spPr>
        </p:pic>
        <p:sp>
          <p:nvSpPr>
            <p:cNvPr id="19" name="Rectangle 18">
              <a:extLst>
                <a:ext uri="{FF2B5EF4-FFF2-40B4-BE49-F238E27FC236}">
                  <a16:creationId xmlns:a16="http://schemas.microsoft.com/office/drawing/2014/main" id="{FA210704-78F9-AA9A-EFA8-1D57B0B21FE3}"/>
                </a:ext>
              </a:extLst>
            </p:cNvPr>
            <p:cNvSpPr/>
            <p:nvPr/>
          </p:nvSpPr>
          <p:spPr>
            <a:xfrm>
              <a:off x="2430966" y="4371278"/>
              <a:ext cx="624468" cy="1561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1" name="TextBox 20">
            <a:extLst>
              <a:ext uri="{FF2B5EF4-FFF2-40B4-BE49-F238E27FC236}">
                <a16:creationId xmlns:a16="http://schemas.microsoft.com/office/drawing/2014/main" id="{DE0D7F2D-687E-13B8-4DDF-601AE280FE2B}"/>
              </a:ext>
            </a:extLst>
          </p:cNvPr>
          <p:cNvSpPr txBox="1"/>
          <p:nvPr/>
        </p:nvSpPr>
        <p:spPr>
          <a:xfrm>
            <a:off x="479502" y="6456556"/>
            <a:ext cx="385832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Qiu MZ et al. BMJ 2024</a:t>
            </a:r>
          </a:p>
        </p:txBody>
      </p:sp>
    </p:spTree>
    <p:extLst>
      <p:ext uri="{BB962C8B-B14F-4D97-AF65-F5344CB8AC3E}">
        <p14:creationId xmlns:p14="http://schemas.microsoft.com/office/powerpoint/2010/main" val="9479936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FAAEA-7E24-372F-A714-3F5863D48029}"/>
              </a:ext>
            </a:extLst>
          </p:cNvPr>
          <p:cNvSpPr>
            <a:spLocks noGrp="1"/>
          </p:cNvSpPr>
          <p:nvPr>
            <p:ph type="title"/>
          </p:nvPr>
        </p:nvSpPr>
        <p:spPr>
          <a:xfrm>
            <a:off x="838200" y="78627"/>
            <a:ext cx="10515600" cy="1325563"/>
          </a:xfrm>
        </p:spPr>
        <p:txBody>
          <a:bodyPr/>
          <a:lstStyle/>
          <a:p>
            <a:r>
              <a:rPr lang="en-US" dirty="0"/>
              <a:t>Addition of tislelizumab showed PFS benefit</a:t>
            </a:r>
          </a:p>
        </p:txBody>
      </p:sp>
      <p:grpSp>
        <p:nvGrpSpPr>
          <p:cNvPr id="6" name="Group 5">
            <a:extLst>
              <a:ext uri="{FF2B5EF4-FFF2-40B4-BE49-F238E27FC236}">
                <a16:creationId xmlns:a16="http://schemas.microsoft.com/office/drawing/2014/main" id="{8A9A6887-C9B8-B288-E889-1A403FB52BED}"/>
              </a:ext>
            </a:extLst>
          </p:cNvPr>
          <p:cNvGrpSpPr/>
          <p:nvPr/>
        </p:nvGrpSpPr>
        <p:grpSpPr>
          <a:xfrm>
            <a:off x="242833" y="1264089"/>
            <a:ext cx="6604015" cy="2672289"/>
            <a:chOff x="242834" y="1264090"/>
            <a:chExt cx="5853166" cy="2266902"/>
          </a:xfrm>
        </p:grpSpPr>
        <p:pic>
          <p:nvPicPr>
            <p:cNvPr id="4" name="Picture 3">
              <a:extLst>
                <a:ext uri="{FF2B5EF4-FFF2-40B4-BE49-F238E27FC236}">
                  <a16:creationId xmlns:a16="http://schemas.microsoft.com/office/drawing/2014/main" id="{8905E5FA-A451-4A44-FE90-AA0E7FC3891C}"/>
                </a:ext>
              </a:extLst>
            </p:cNvPr>
            <p:cNvPicPr>
              <a:picLocks noChangeAspect="1"/>
            </p:cNvPicPr>
            <p:nvPr/>
          </p:nvPicPr>
          <p:blipFill>
            <a:blip r:embed="rId2"/>
            <a:srcRect b="18261"/>
            <a:stretch>
              <a:fillRect/>
            </a:stretch>
          </p:blipFill>
          <p:spPr>
            <a:xfrm>
              <a:off x="242834" y="1264090"/>
              <a:ext cx="5853166" cy="2266902"/>
            </a:xfrm>
            <a:prstGeom prst="rect">
              <a:avLst/>
            </a:prstGeom>
          </p:spPr>
        </p:pic>
        <p:sp>
          <p:nvSpPr>
            <p:cNvPr id="5" name="Rectangle 4">
              <a:extLst>
                <a:ext uri="{FF2B5EF4-FFF2-40B4-BE49-F238E27FC236}">
                  <a16:creationId xmlns:a16="http://schemas.microsoft.com/office/drawing/2014/main" id="{6E54B365-4B3E-DCD9-1917-390A0A7380C3}"/>
                </a:ext>
              </a:extLst>
            </p:cNvPr>
            <p:cNvSpPr/>
            <p:nvPr/>
          </p:nvSpPr>
          <p:spPr>
            <a:xfrm>
              <a:off x="365760" y="3334215"/>
              <a:ext cx="1209822" cy="196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 name="Group 8">
            <a:extLst>
              <a:ext uri="{FF2B5EF4-FFF2-40B4-BE49-F238E27FC236}">
                <a16:creationId xmlns:a16="http://schemas.microsoft.com/office/drawing/2014/main" id="{0A182B42-79E7-E480-3A35-C3A72DE4DFA2}"/>
              </a:ext>
            </a:extLst>
          </p:cNvPr>
          <p:cNvGrpSpPr/>
          <p:nvPr/>
        </p:nvGrpSpPr>
        <p:grpSpPr>
          <a:xfrm>
            <a:off x="4493941" y="3936379"/>
            <a:ext cx="7272454" cy="2815427"/>
            <a:chOff x="2209800" y="1651894"/>
            <a:chExt cx="7772400" cy="2891972"/>
          </a:xfrm>
        </p:grpSpPr>
        <p:pic>
          <p:nvPicPr>
            <p:cNvPr id="7" name="Picture 6">
              <a:extLst>
                <a:ext uri="{FF2B5EF4-FFF2-40B4-BE49-F238E27FC236}">
                  <a16:creationId xmlns:a16="http://schemas.microsoft.com/office/drawing/2014/main" id="{F27BD681-D961-685D-9694-2556B6E8EAA7}"/>
                </a:ext>
              </a:extLst>
            </p:cNvPr>
            <p:cNvPicPr>
              <a:picLocks noChangeAspect="1"/>
            </p:cNvPicPr>
            <p:nvPr/>
          </p:nvPicPr>
          <p:blipFill>
            <a:blip r:embed="rId3"/>
            <a:srcRect b="18633"/>
            <a:stretch>
              <a:fillRect/>
            </a:stretch>
          </p:blipFill>
          <p:spPr>
            <a:xfrm>
              <a:off x="2209800" y="1651894"/>
              <a:ext cx="7772400" cy="2891972"/>
            </a:xfrm>
            <a:prstGeom prst="rect">
              <a:avLst/>
            </a:prstGeom>
          </p:spPr>
        </p:pic>
        <p:sp>
          <p:nvSpPr>
            <p:cNvPr id="8" name="Rectangle 7">
              <a:extLst>
                <a:ext uri="{FF2B5EF4-FFF2-40B4-BE49-F238E27FC236}">
                  <a16:creationId xmlns:a16="http://schemas.microsoft.com/office/drawing/2014/main" id="{15DF18CF-EA5C-25C2-3313-895578A84E9D}"/>
                </a:ext>
              </a:extLst>
            </p:cNvPr>
            <p:cNvSpPr/>
            <p:nvPr/>
          </p:nvSpPr>
          <p:spPr>
            <a:xfrm>
              <a:off x="2504049" y="4332849"/>
              <a:ext cx="1519311" cy="2110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 name="TextBox 9">
            <a:extLst>
              <a:ext uri="{FF2B5EF4-FFF2-40B4-BE49-F238E27FC236}">
                <a16:creationId xmlns:a16="http://schemas.microsoft.com/office/drawing/2014/main" id="{235FACE1-CF3F-2FA8-F76C-AD4AE6535267}"/>
              </a:ext>
            </a:extLst>
          </p:cNvPr>
          <p:cNvSpPr txBox="1"/>
          <p:nvPr/>
        </p:nvSpPr>
        <p:spPr>
          <a:xfrm>
            <a:off x="7593980" y="1690688"/>
            <a:ext cx="283241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TAP ≥5%, median PFS of C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tisle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C alone was 7.2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5.9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(HR 0.67; p&lt;0.001)</a:t>
            </a:r>
          </a:p>
        </p:txBody>
      </p:sp>
      <p:sp>
        <p:nvSpPr>
          <p:cNvPr id="11" name="TextBox 10">
            <a:extLst>
              <a:ext uri="{FF2B5EF4-FFF2-40B4-BE49-F238E27FC236}">
                <a16:creationId xmlns:a16="http://schemas.microsoft.com/office/drawing/2014/main" id="{E71D9CD7-44E0-F55F-3437-5CFB3AFB82CD}"/>
              </a:ext>
            </a:extLst>
          </p:cNvPr>
          <p:cNvSpPr txBox="1"/>
          <p:nvPr/>
        </p:nvSpPr>
        <p:spPr>
          <a:xfrm>
            <a:off x="952182" y="4743927"/>
            <a:ext cx="283241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 all randomized patients, median PFS of C +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tisle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C alone was 6.9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vs 6.2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mos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(HR 0.67; p&lt;0.001)</a:t>
            </a:r>
          </a:p>
        </p:txBody>
      </p:sp>
      <p:sp>
        <p:nvSpPr>
          <p:cNvPr id="12" name="TextBox 11">
            <a:extLst>
              <a:ext uri="{FF2B5EF4-FFF2-40B4-BE49-F238E27FC236}">
                <a16:creationId xmlns:a16="http://schemas.microsoft.com/office/drawing/2014/main" id="{C9CF99DA-9DE4-4931-3A51-FB3905097A36}"/>
              </a:ext>
            </a:extLst>
          </p:cNvPr>
          <p:cNvSpPr txBox="1"/>
          <p:nvPr/>
        </p:nvSpPr>
        <p:spPr>
          <a:xfrm>
            <a:off x="479502" y="6456556"/>
            <a:ext cx="385832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Qiu MZ et al. BMJ 2024</a:t>
            </a:r>
          </a:p>
        </p:txBody>
      </p:sp>
    </p:spTree>
    <p:extLst>
      <p:ext uri="{BB962C8B-B14F-4D97-AF65-F5344CB8AC3E}">
        <p14:creationId xmlns:p14="http://schemas.microsoft.com/office/powerpoint/2010/main" val="22837125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8B35-57CF-4309-4914-2C82C5B2A90C}"/>
              </a:ext>
            </a:extLst>
          </p:cNvPr>
          <p:cNvSpPr>
            <a:spLocks noGrp="1"/>
          </p:cNvSpPr>
          <p:nvPr>
            <p:ph type="title"/>
          </p:nvPr>
        </p:nvSpPr>
        <p:spPr/>
        <p:txBody>
          <a:bodyPr/>
          <a:lstStyle/>
          <a:p>
            <a:r>
              <a:rPr lang="en-US" dirty="0"/>
              <a:t>Chemo plus tislelizumab better than chemo regardless of peritoneal metastasis</a:t>
            </a:r>
          </a:p>
        </p:txBody>
      </p:sp>
      <p:pic>
        <p:nvPicPr>
          <p:cNvPr id="4" name="Picture 3">
            <a:extLst>
              <a:ext uri="{FF2B5EF4-FFF2-40B4-BE49-F238E27FC236}">
                <a16:creationId xmlns:a16="http://schemas.microsoft.com/office/drawing/2014/main" id="{74452AE8-3A97-8FFC-F847-449E7D0639BB}"/>
              </a:ext>
            </a:extLst>
          </p:cNvPr>
          <p:cNvPicPr>
            <a:picLocks noChangeAspect="1"/>
          </p:cNvPicPr>
          <p:nvPr/>
        </p:nvPicPr>
        <p:blipFill>
          <a:blip r:embed="rId2"/>
          <a:stretch>
            <a:fillRect/>
          </a:stretch>
        </p:blipFill>
        <p:spPr>
          <a:xfrm>
            <a:off x="408759" y="2761971"/>
            <a:ext cx="5642575" cy="3047814"/>
          </a:xfrm>
          <a:prstGeom prst="rect">
            <a:avLst/>
          </a:prstGeom>
          <a:ln w="28575">
            <a:solidFill>
              <a:schemeClr val="tx1"/>
            </a:solidFill>
          </a:ln>
        </p:spPr>
      </p:pic>
      <p:pic>
        <p:nvPicPr>
          <p:cNvPr id="5" name="Picture 4">
            <a:extLst>
              <a:ext uri="{FF2B5EF4-FFF2-40B4-BE49-F238E27FC236}">
                <a16:creationId xmlns:a16="http://schemas.microsoft.com/office/drawing/2014/main" id="{EF8C78E0-8242-2C5F-74DC-271EB3D2F6FB}"/>
              </a:ext>
            </a:extLst>
          </p:cNvPr>
          <p:cNvPicPr>
            <a:picLocks noChangeAspect="1"/>
          </p:cNvPicPr>
          <p:nvPr/>
        </p:nvPicPr>
        <p:blipFill>
          <a:blip r:embed="rId3"/>
          <a:stretch>
            <a:fillRect/>
          </a:stretch>
        </p:blipFill>
        <p:spPr>
          <a:xfrm>
            <a:off x="6159499" y="2749891"/>
            <a:ext cx="5714597" cy="3059894"/>
          </a:xfrm>
          <a:prstGeom prst="rect">
            <a:avLst/>
          </a:prstGeom>
          <a:ln w="28575">
            <a:solidFill>
              <a:schemeClr val="tx1"/>
            </a:solidFill>
          </a:ln>
        </p:spPr>
      </p:pic>
      <p:sp>
        <p:nvSpPr>
          <p:cNvPr id="6" name="TextBox 5">
            <a:extLst>
              <a:ext uri="{FF2B5EF4-FFF2-40B4-BE49-F238E27FC236}">
                <a16:creationId xmlns:a16="http://schemas.microsoft.com/office/drawing/2014/main" id="{190EDD1D-3684-629E-6D65-567BB0EAAD7D}"/>
              </a:ext>
            </a:extLst>
          </p:cNvPr>
          <p:cNvSpPr txBox="1"/>
          <p:nvPr/>
        </p:nvSpPr>
        <p:spPr>
          <a:xfrm>
            <a:off x="669073" y="2186982"/>
            <a:ext cx="49734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OS in patients without peritoneal metastasis</a:t>
            </a:r>
          </a:p>
        </p:txBody>
      </p:sp>
      <p:sp>
        <p:nvSpPr>
          <p:cNvPr id="7" name="TextBox 6">
            <a:extLst>
              <a:ext uri="{FF2B5EF4-FFF2-40B4-BE49-F238E27FC236}">
                <a16:creationId xmlns:a16="http://schemas.microsoft.com/office/drawing/2014/main" id="{3F82C093-69E5-F5A7-C330-B9F29D67D818}"/>
              </a:ext>
            </a:extLst>
          </p:cNvPr>
          <p:cNvSpPr txBox="1"/>
          <p:nvPr/>
        </p:nvSpPr>
        <p:spPr>
          <a:xfrm>
            <a:off x="6549485" y="2186982"/>
            <a:ext cx="4594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OS in patients with peritoneal metastasis</a:t>
            </a:r>
          </a:p>
        </p:txBody>
      </p:sp>
      <p:sp>
        <p:nvSpPr>
          <p:cNvPr id="8" name="TextBox 7">
            <a:extLst>
              <a:ext uri="{FF2B5EF4-FFF2-40B4-BE49-F238E27FC236}">
                <a16:creationId xmlns:a16="http://schemas.microsoft.com/office/drawing/2014/main" id="{AF4D3114-11FD-DB21-EA1E-CD8F8FA9C98D}"/>
              </a:ext>
            </a:extLst>
          </p:cNvPr>
          <p:cNvSpPr txBox="1"/>
          <p:nvPr/>
        </p:nvSpPr>
        <p:spPr>
          <a:xfrm>
            <a:off x="1315844" y="6188927"/>
            <a:ext cx="41148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Qiu M et al. J Clin Oncol (2025)</a:t>
            </a:r>
          </a:p>
        </p:txBody>
      </p:sp>
    </p:spTree>
    <p:extLst>
      <p:ext uri="{BB962C8B-B14F-4D97-AF65-F5344CB8AC3E}">
        <p14:creationId xmlns:p14="http://schemas.microsoft.com/office/powerpoint/2010/main" val="23036948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EBB0-3058-4B08-9308-9A9133D9E0E7}"/>
              </a:ext>
            </a:extLst>
          </p:cNvPr>
          <p:cNvSpPr>
            <a:spLocks noGrp="1"/>
          </p:cNvSpPr>
          <p:nvPr>
            <p:ph type="title"/>
          </p:nvPr>
        </p:nvSpPr>
        <p:spPr>
          <a:xfrm>
            <a:off x="838199" y="733013"/>
            <a:ext cx="10515599" cy="932688"/>
          </a:xfrm>
        </p:spPr>
        <p:txBody>
          <a:bodyPr vert="horz" lIns="91440" tIns="45720" rIns="91440" bIns="45720" rtlCol="0" anchor="b">
            <a:normAutofit fontScale="90000"/>
          </a:bodyPr>
          <a:lstStyle/>
          <a:p>
            <a:r>
              <a:rPr lang="en-US" sz="5000" kern="1200" dirty="0">
                <a:solidFill>
                  <a:schemeClr val="tx1"/>
                </a:solidFill>
                <a:latin typeface="Arial" panose="020B0604020202020204" pitchFamily="34" charset="0"/>
                <a:cs typeface="Arial" panose="020B0604020202020204" pitchFamily="34" charset="0"/>
              </a:rPr>
              <a:t>KEYNOTE-811: 1L HER2-POS </a:t>
            </a:r>
            <a:r>
              <a:rPr lang="en-US" sz="5000" kern="1200" dirty="0" err="1">
                <a:solidFill>
                  <a:schemeClr val="tx1"/>
                </a:solidFill>
                <a:latin typeface="Arial" panose="020B0604020202020204" pitchFamily="34" charset="0"/>
                <a:cs typeface="Arial" panose="020B0604020202020204" pitchFamily="34" charset="0"/>
              </a:rPr>
              <a:t>mGC</a:t>
            </a:r>
            <a:r>
              <a:rPr lang="en-US" sz="5000" kern="1200" dirty="0">
                <a:solidFill>
                  <a:schemeClr val="tx1"/>
                </a:solidFill>
                <a:latin typeface="Arial" panose="020B0604020202020204" pitchFamily="34" charset="0"/>
                <a:cs typeface="Arial" panose="020B0604020202020204" pitchFamily="34" charset="0"/>
              </a:rPr>
              <a:t>/GEJ</a:t>
            </a:r>
          </a:p>
        </p:txBody>
      </p:sp>
      <p:pic>
        <p:nvPicPr>
          <p:cNvPr id="4" name="Picture 3">
            <a:extLst>
              <a:ext uri="{FF2B5EF4-FFF2-40B4-BE49-F238E27FC236}">
                <a16:creationId xmlns:a16="http://schemas.microsoft.com/office/drawing/2014/main" id="{5019F973-B188-41C3-80A9-BBAAFB144A09}"/>
              </a:ext>
            </a:extLst>
          </p:cNvPr>
          <p:cNvPicPr>
            <a:picLocks noChangeAspect="1"/>
          </p:cNvPicPr>
          <p:nvPr/>
        </p:nvPicPr>
        <p:blipFill>
          <a:blip r:embed="rId2"/>
          <a:stretch>
            <a:fillRect/>
          </a:stretch>
        </p:blipFill>
        <p:spPr>
          <a:xfrm>
            <a:off x="522662" y="2342508"/>
            <a:ext cx="11146675" cy="3316135"/>
          </a:xfrm>
          <a:prstGeom prst="rect">
            <a:avLst/>
          </a:prstGeom>
        </p:spPr>
      </p:pic>
      <p:sp>
        <p:nvSpPr>
          <p:cNvPr id="5" name="TextBox 4">
            <a:extLst>
              <a:ext uri="{FF2B5EF4-FFF2-40B4-BE49-F238E27FC236}">
                <a16:creationId xmlns:a16="http://schemas.microsoft.com/office/drawing/2014/main" id="{2EC655FA-EF8F-4E49-8A24-C1F1227B3304}"/>
              </a:ext>
            </a:extLst>
          </p:cNvPr>
          <p:cNvSpPr txBox="1"/>
          <p:nvPr/>
        </p:nvSpPr>
        <p:spPr>
          <a:xfrm>
            <a:off x="369870" y="6287784"/>
            <a:ext cx="59898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Janjigian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JCO. 2021</a:t>
            </a:r>
          </a:p>
        </p:txBody>
      </p:sp>
    </p:spTree>
    <p:extLst>
      <p:ext uri="{BB962C8B-B14F-4D97-AF65-F5344CB8AC3E}">
        <p14:creationId xmlns:p14="http://schemas.microsoft.com/office/powerpoint/2010/main" val="20584649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844C-5E26-4E22-88C5-28D7DE2DFC7A}"/>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kern="1200" dirty="0">
                <a:solidFill>
                  <a:schemeClr val="tx1"/>
                </a:solidFill>
                <a:latin typeface="Arial" panose="020B0604020202020204" pitchFamily="34" charset="0"/>
                <a:cs typeface="Arial" panose="020B0604020202020204" pitchFamily="34" charset="0"/>
              </a:rPr>
              <a:t>KEYNOTE-811</a:t>
            </a:r>
          </a:p>
        </p:txBody>
      </p:sp>
      <p:pic>
        <p:nvPicPr>
          <p:cNvPr id="4" name="Picture 3">
            <a:extLst>
              <a:ext uri="{FF2B5EF4-FFF2-40B4-BE49-F238E27FC236}">
                <a16:creationId xmlns:a16="http://schemas.microsoft.com/office/drawing/2014/main" id="{BDFEFE8C-A538-43ED-AA71-FBDFB299D1A3}"/>
              </a:ext>
            </a:extLst>
          </p:cNvPr>
          <p:cNvPicPr>
            <a:picLocks noChangeAspect="1"/>
          </p:cNvPicPr>
          <p:nvPr/>
        </p:nvPicPr>
        <p:blipFill>
          <a:blip r:embed="rId2"/>
          <a:stretch>
            <a:fillRect/>
          </a:stretch>
        </p:blipFill>
        <p:spPr>
          <a:xfrm>
            <a:off x="1826028" y="1500027"/>
            <a:ext cx="8539943" cy="4825068"/>
          </a:xfrm>
          <a:prstGeom prst="rect">
            <a:avLst/>
          </a:prstGeom>
        </p:spPr>
      </p:pic>
      <p:sp>
        <p:nvSpPr>
          <p:cNvPr id="5" name="Rectangle 4">
            <a:extLst>
              <a:ext uri="{FF2B5EF4-FFF2-40B4-BE49-F238E27FC236}">
                <a16:creationId xmlns:a16="http://schemas.microsoft.com/office/drawing/2014/main" id="{4783C6D7-E5B3-4CDC-BDBE-5C9FA7D947A0}"/>
              </a:ext>
            </a:extLst>
          </p:cNvPr>
          <p:cNvSpPr/>
          <p:nvPr/>
        </p:nvSpPr>
        <p:spPr>
          <a:xfrm>
            <a:off x="6729573" y="5322013"/>
            <a:ext cx="3195263" cy="195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E5892AC7-5976-489F-ACEE-67C90174B80F}"/>
              </a:ext>
            </a:extLst>
          </p:cNvPr>
          <p:cNvSpPr/>
          <p:nvPr/>
        </p:nvSpPr>
        <p:spPr>
          <a:xfrm>
            <a:off x="6614845" y="4741883"/>
            <a:ext cx="3309991" cy="195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55120916-E90E-4592-9831-0655E751A49F}"/>
              </a:ext>
            </a:extLst>
          </p:cNvPr>
          <p:cNvSpPr txBox="1"/>
          <p:nvPr/>
        </p:nvSpPr>
        <p:spPr>
          <a:xfrm>
            <a:off x="193600" y="6493622"/>
            <a:ext cx="59898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Janjigian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JCO. 2021</a:t>
            </a:r>
          </a:p>
        </p:txBody>
      </p:sp>
    </p:spTree>
    <p:extLst>
      <p:ext uri="{BB962C8B-B14F-4D97-AF65-F5344CB8AC3E}">
        <p14:creationId xmlns:p14="http://schemas.microsoft.com/office/powerpoint/2010/main" val="17053062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5E9B30-ABE7-4201-B0DD-78E9CDABCDC2}"/>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kern="1200" dirty="0">
                <a:solidFill>
                  <a:schemeClr val="tx1"/>
                </a:solidFill>
                <a:latin typeface="Arial" panose="020B0604020202020204" pitchFamily="34" charset="0"/>
                <a:cs typeface="Arial" panose="020B0604020202020204" pitchFamily="34" charset="0"/>
              </a:rPr>
              <a:t>KEYNOTE-811</a:t>
            </a:r>
          </a:p>
        </p:txBody>
      </p:sp>
      <p:pic>
        <p:nvPicPr>
          <p:cNvPr id="5" name="Picture 4">
            <a:extLst>
              <a:ext uri="{FF2B5EF4-FFF2-40B4-BE49-F238E27FC236}">
                <a16:creationId xmlns:a16="http://schemas.microsoft.com/office/drawing/2014/main" id="{AC8EE930-D513-4783-96BA-66800BB1BDED}"/>
              </a:ext>
            </a:extLst>
          </p:cNvPr>
          <p:cNvPicPr>
            <a:picLocks noChangeAspect="1"/>
          </p:cNvPicPr>
          <p:nvPr/>
        </p:nvPicPr>
        <p:blipFill>
          <a:blip r:embed="rId2"/>
          <a:stretch>
            <a:fillRect/>
          </a:stretch>
        </p:blipFill>
        <p:spPr>
          <a:xfrm>
            <a:off x="1724855" y="1438382"/>
            <a:ext cx="8742290" cy="4917536"/>
          </a:xfrm>
          <a:prstGeom prst="rect">
            <a:avLst/>
          </a:prstGeom>
        </p:spPr>
      </p:pic>
      <p:sp>
        <p:nvSpPr>
          <p:cNvPr id="6" name="TextBox 5">
            <a:extLst>
              <a:ext uri="{FF2B5EF4-FFF2-40B4-BE49-F238E27FC236}">
                <a16:creationId xmlns:a16="http://schemas.microsoft.com/office/drawing/2014/main" id="{D62620CE-7A2B-4429-924E-771D5C9967D0}"/>
              </a:ext>
            </a:extLst>
          </p:cNvPr>
          <p:cNvSpPr txBox="1"/>
          <p:nvPr/>
        </p:nvSpPr>
        <p:spPr>
          <a:xfrm>
            <a:off x="106165" y="6566910"/>
            <a:ext cx="59898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Janjigian</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JCO. 2021</a:t>
            </a:r>
          </a:p>
        </p:txBody>
      </p:sp>
    </p:spTree>
    <p:extLst>
      <p:ext uri="{BB962C8B-B14F-4D97-AF65-F5344CB8AC3E}">
        <p14:creationId xmlns:p14="http://schemas.microsoft.com/office/powerpoint/2010/main" val="1012152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F54E-DBD4-43A7-722C-52338106A30E}"/>
              </a:ext>
            </a:extLst>
          </p:cNvPr>
          <p:cNvSpPr>
            <a:spLocks noGrp="1"/>
          </p:cNvSpPr>
          <p:nvPr>
            <p:ph type="title"/>
          </p:nvPr>
        </p:nvSpPr>
        <p:spPr>
          <a:xfrm>
            <a:off x="421677" y="688734"/>
            <a:ext cx="10968503" cy="762000"/>
          </a:xfrm>
        </p:spPr>
        <p:txBody>
          <a:bodyPr>
            <a:noAutofit/>
          </a:bodyPr>
          <a:lstStyle/>
          <a:p>
            <a:r>
              <a:rPr lang="en-US" sz="2000" dirty="0">
                <a:latin typeface="Franklin Gothic Book" panose="020B0503020102020204" pitchFamily="34" charset="0"/>
              </a:rPr>
              <a:t>KEYNOTE-811 assessing addition of pembrolizumab to chemotherapy plus trastuzumab in HER2 positive gastroesophageal cancers</a:t>
            </a:r>
            <a:br>
              <a:rPr lang="en-US" sz="2000" dirty="0">
                <a:latin typeface="Franklin Gothic Book" panose="020B0503020102020204" pitchFamily="34" charset="0"/>
              </a:rPr>
            </a:br>
            <a:r>
              <a:rPr lang="en-US" sz="2000" dirty="0">
                <a:latin typeface="Franklin Gothic Book" panose="020B0503020102020204" pitchFamily="34" charset="0"/>
              </a:rPr>
              <a:t>Previously shown to improve ORR with addition of pembrolizumab and combination was FDA approved in 2021.</a:t>
            </a:r>
          </a:p>
        </p:txBody>
      </p:sp>
      <p:pic>
        <p:nvPicPr>
          <p:cNvPr id="4" name="Picture 3">
            <a:extLst>
              <a:ext uri="{FF2B5EF4-FFF2-40B4-BE49-F238E27FC236}">
                <a16:creationId xmlns:a16="http://schemas.microsoft.com/office/drawing/2014/main" id="{9AEC43C5-5E35-4679-4D8F-175D0F24EDBC}"/>
              </a:ext>
            </a:extLst>
          </p:cNvPr>
          <p:cNvPicPr>
            <a:picLocks noChangeAspect="1"/>
          </p:cNvPicPr>
          <p:nvPr/>
        </p:nvPicPr>
        <p:blipFill>
          <a:blip r:embed="rId2"/>
          <a:stretch>
            <a:fillRect/>
          </a:stretch>
        </p:blipFill>
        <p:spPr>
          <a:xfrm>
            <a:off x="698500" y="2252634"/>
            <a:ext cx="5016758" cy="2569765"/>
          </a:xfrm>
          <a:prstGeom prst="rect">
            <a:avLst/>
          </a:prstGeom>
        </p:spPr>
      </p:pic>
      <p:pic>
        <p:nvPicPr>
          <p:cNvPr id="6" name="Picture 5">
            <a:extLst>
              <a:ext uri="{FF2B5EF4-FFF2-40B4-BE49-F238E27FC236}">
                <a16:creationId xmlns:a16="http://schemas.microsoft.com/office/drawing/2014/main" id="{4DE45109-4F3A-EBE2-DDC3-51024FE69943}"/>
              </a:ext>
            </a:extLst>
          </p:cNvPr>
          <p:cNvPicPr>
            <a:picLocks noChangeAspect="1"/>
          </p:cNvPicPr>
          <p:nvPr/>
        </p:nvPicPr>
        <p:blipFill>
          <a:blip r:embed="rId3"/>
          <a:stretch>
            <a:fillRect/>
          </a:stretch>
        </p:blipFill>
        <p:spPr>
          <a:xfrm>
            <a:off x="6204080" y="2278035"/>
            <a:ext cx="5186100" cy="2518963"/>
          </a:xfrm>
          <a:prstGeom prst="rect">
            <a:avLst/>
          </a:prstGeom>
        </p:spPr>
      </p:pic>
      <p:sp>
        <p:nvSpPr>
          <p:cNvPr id="7" name="Oval 6">
            <a:extLst>
              <a:ext uri="{FF2B5EF4-FFF2-40B4-BE49-F238E27FC236}">
                <a16:creationId xmlns:a16="http://schemas.microsoft.com/office/drawing/2014/main" id="{19130609-54DA-566A-D84A-166B7DCB0845}"/>
              </a:ext>
            </a:extLst>
          </p:cNvPr>
          <p:cNvSpPr/>
          <p:nvPr/>
        </p:nvSpPr>
        <p:spPr>
          <a:xfrm>
            <a:off x="9358180" y="2532211"/>
            <a:ext cx="2032000" cy="10053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14C5A645-5233-81C2-1BDE-D3DF213A6090}"/>
              </a:ext>
            </a:extLst>
          </p:cNvPr>
          <p:cNvSpPr txBox="1"/>
          <p:nvPr/>
        </p:nvSpPr>
        <p:spPr>
          <a:xfrm>
            <a:off x="1786022" y="5080000"/>
            <a:ext cx="779646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The overall survival benefit of adding pembrolizumab was limited to PD-L1 CPS ≥1 patients</a:t>
            </a:r>
          </a:p>
        </p:txBody>
      </p:sp>
      <p:sp>
        <p:nvSpPr>
          <p:cNvPr id="3" name="TextBox 2">
            <a:extLst>
              <a:ext uri="{FF2B5EF4-FFF2-40B4-BE49-F238E27FC236}">
                <a16:creationId xmlns:a16="http://schemas.microsoft.com/office/drawing/2014/main" id="{B5F033B3-400C-12EE-DB19-420AD5775C8B}"/>
              </a:ext>
            </a:extLst>
          </p:cNvPr>
          <p:cNvSpPr txBox="1"/>
          <p:nvPr/>
        </p:nvSpPr>
        <p:spPr>
          <a:xfrm>
            <a:off x="698500" y="6426200"/>
            <a:ext cx="35687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Y et al. Lancet 2023</a:t>
            </a:r>
          </a:p>
        </p:txBody>
      </p:sp>
    </p:spTree>
    <p:extLst>
      <p:ext uri="{BB962C8B-B14F-4D97-AF65-F5344CB8AC3E}">
        <p14:creationId xmlns:p14="http://schemas.microsoft.com/office/powerpoint/2010/main" val="15658948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5F65A-AFB4-C82C-5028-105976E75F4D}"/>
              </a:ext>
            </a:extLst>
          </p:cNvPr>
          <p:cNvSpPr>
            <a:spLocks noGrp="1"/>
          </p:cNvSpPr>
          <p:nvPr>
            <p:ph type="title"/>
          </p:nvPr>
        </p:nvSpPr>
        <p:spPr/>
        <p:txBody>
          <a:bodyPr/>
          <a:lstStyle/>
          <a:p>
            <a:r>
              <a:rPr lang="en-US" dirty="0"/>
              <a:t>Pembrolizumab improves PFS in 1L HER2 pos</a:t>
            </a:r>
          </a:p>
        </p:txBody>
      </p:sp>
      <p:pic>
        <p:nvPicPr>
          <p:cNvPr id="4" name="Picture 3">
            <a:extLst>
              <a:ext uri="{FF2B5EF4-FFF2-40B4-BE49-F238E27FC236}">
                <a16:creationId xmlns:a16="http://schemas.microsoft.com/office/drawing/2014/main" id="{0D9AB203-90B0-B42F-1F78-87D44476221A}"/>
              </a:ext>
            </a:extLst>
          </p:cNvPr>
          <p:cNvPicPr>
            <a:picLocks noChangeAspect="1"/>
          </p:cNvPicPr>
          <p:nvPr/>
        </p:nvPicPr>
        <p:blipFill>
          <a:blip r:embed="rId2"/>
          <a:stretch>
            <a:fillRect/>
          </a:stretch>
        </p:blipFill>
        <p:spPr>
          <a:xfrm>
            <a:off x="89920" y="2134761"/>
            <a:ext cx="5815580" cy="2813050"/>
          </a:xfrm>
          <a:prstGeom prst="rect">
            <a:avLst/>
          </a:prstGeom>
        </p:spPr>
      </p:pic>
      <p:pic>
        <p:nvPicPr>
          <p:cNvPr id="5" name="Picture 4">
            <a:extLst>
              <a:ext uri="{FF2B5EF4-FFF2-40B4-BE49-F238E27FC236}">
                <a16:creationId xmlns:a16="http://schemas.microsoft.com/office/drawing/2014/main" id="{EA169509-9FED-8813-791C-CD30A03411C5}"/>
              </a:ext>
            </a:extLst>
          </p:cNvPr>
          <p:cNvPicPr>
            <a:picLocks noChangeAspect="1"/>
          </p:cNvPicPr>
          <p:nvPr/>
        </p:nvPicPr>
        <p:blipFill>
          <a:blip r:embed="rId3"/>
          <a:stretch>
            <a:fillRect/>
          </a:stretch>
        </p:blipFill>
        <p:spPr>
          <a:xfrm>
            <a:off x="5905500" y="2134761"/>
            <a:ext cx="5168900" cy="2938889"/>
          </a:xfrm>
          <a:prstGeom prst="rect">
            <a:avLst/>
          </a:prstGeom>
        </p:spPr>
      </p:pic>
      <p:sp>
        <p:nvSpPr>
          <p:cNvPr id="6" name="TextBox 5">
            <a:extLst>
              <a:ext uri="{FF2B5EF4-FFF2-40B4-BE49-F238E27FC236}">
                <a16:creationId xmlns:a16="http://schemas.microsoft.com/office/drawing/2014/main" id="{A92A116A-8CB5-F382-D8A2-B982E3ECB71B}"/>
              </a:ext>
            </a:extLst>
          </p:cNvPr>
          <p:cNvSpPr txBox="1"/>
          <p:nvPr/>
        </p:nvSpPr>
        <p:spPr>
          <a:xfrm>
            <a:off x="2298700" y="5073650"/>
            <a:ext cx="2908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All randomized patients</a:t>
            </a:r>
          </a:p>
        </p:txBody>
      </p:sp>
      <p:sp>
        <p:nvSpPr>
          <p:cNvPr id="7" name="TextBox 6">
            <a:extLst>
              <a:ext uri="{FF2B5EF4-FFF2-40B4-BE49-F238E27FC236}">
                <a16:creationId xmlns:a16="http://schemas.microsoft.com/office/drawing/2014/main" id="{1D2996F1-F14F-34E0-CE66-DF0D9778CAF1}"/>
              </a:ext>
            </a:extLst>
          </p:cNvPr>
          <p:cNvSpPr txBox="1"/>
          <p:nvPr/>
        </p:nvSpPr>
        <p:spPr>
          <a:xfrm>
            <a:off x="7594600" y="5073650"/>
            <a:ext cx="247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PD-L1 CPS ≥1</a:t>
            </a:r>
          </a:p>
        </p:txBody>
      </p:sp>
      <p:sp>
        <p:nvSpPr>
          <p:cNvPr id="8" name="TextBox 7">
            <a:extLst>
              <a:ext uri="{FF2B5EF4-FFF2-40B4-BE49-F238E27FC236}">
                <a16:creationId xmlns:a16="http://schemas.microsoft.com/office/drawing/2014/main" id="{2A09DD0E-452D-A3DF-39C1-0B986ACC5451}"/>
              </a:ext>
            </a:extLst>
          </p:cNvPr>
          <p:cNvSpPr txBox="1"/>
          <p:nvPr/>
        </p:nvSpPr>
        <p:spPr>
          <a:xfrm>
            <a:off x="2882390" y="3711927"/>
            <a:ext cx="6090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10.0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mos</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B0515A26-5D08-40A0-164A-A73B3B6233EA}"/>
              </a:ext>
            </a:extLst>
          </p:cNvPr>
          <p:cNvSpPr txBox="1"/>
          <p:nvPr/>
        </p:nvSpPr>
        <p:spPr>
          <a:xfrm>
            <a:off x="2273300" y="4201105"/>
            <a:ext cx="6090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8.1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mos</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73FEDB51-329E-82DE-4890-C9F491230AA2}"/>
              </a:ext>
            </a:extLst>
          </p:cNvPr>
          <p:cNvSpPr txBox="1"/>
          <p:nvPr/>
        </p:nvSpPr>
        <p:spPr>
          <a:xfrm>
            <a:off x="7899655" y="3711927"/>
            <a:ext cx="6090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10.9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mos</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E1D78632-F357-5563-1AF2-05E653AED334}"/>
              </a:ext>
            </a:extLst>
          </p:cNvPr>
          <p:cNvSpPr txBox="1"/>
          <p:nvPr/>
        </p:nvSpPr>
        <p:spPr>
          <a:xfrm>
            <a:off x="7479790" y="4263722"/>
            <a:ext cx="6090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7.3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mos</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F340BE12-3779-52A8-E22B-F79485BF90CD}"/>
              </a:ext>
            </a:extLst>
          </p:cNvPr>
          <p:cNvSpPr txBox="1"/>
          <p:nvPr/>
        </p:nvSpPr>
        <p:spPr>
          <a:xfrm>
            <a:off x="495300" y="6267449"/>
            <a:ext cx="3162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Y et al. Lancet 2023</a:t>
            </a:r>
          </a:p>
        </p:txBody>
      </p:sp>
    </p:spTree>
    <p:extLst>
      <p:ext uri="{BB962C8B-B14F-4D97-AF65-F5344CB8AC3E}">
        <p14:creationId xmlns:p14="http://schemas.microsoft.com/office/powerpoint/2010/main" val="14507370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7CABF-B97C-F673-497E-A6331DDF5953}"/>
              </a:ext>
            </a:extLst>
          </p:cNvPr>
          <p:cNvSpPr>
            <a:spLocks noGrp="1"/>
          </p:cNvSpPr>
          <p:nvPr>
            <p:ph type="title"/>
          </p:nvPr>
        </p:nvSpPr>
        <p:spPr>
          <a:xfrm>
            <a:off x="838200" y="0"/>
            <a:ext cx="10515600" cy="1325563"/>
          </a:xfrm>
        </p:spPr>
        <p:txBody>
          <a:bodyPr/>
          <a:lstStyle/>
          <a:p>
            <a:r>
              <a:rPr lang="en-US" dirty="0"/>
              <a:t>CAR-T therapy in refractory gastric cancer</a:t>
            </a:r>
          </a:p>
        </p:txBody>
      </p:sp>
      <p:pic>
        <p:nvPicPr>
          <p:cNvPr id="4" name="Picture 3">
            <a:extLst>
              <a:ext uri="{FF2B5EF4-FFF2-40B4-BE49-F238E27FC236}">
                <a16:creationId xmlns:a16="http://schemas.microsoft.com/office/drawing/2014/main" id="{F38B6A58-46D7-93C2-D05C-450E210188F3}"/>
              </a:ext>
            </a:extLst>
          </p:cNvPr>
          <p:cNvPicPr>
            <a:picLocks noChangeAspect="1"/>
          </p:cNvPicPr>
          <p:nvPr/>
        </p:nvPicPr>
        <p:blipFill>
          <a:blip r:embed="rId2"/>
          <a:stretch>
            <a:fillRect/>
          </a:stretch>
        </p:blipFill>
        <p:spPr>
          <a:xfrm>
            <a:off x="1207386" y="1325563"/>
            <a:ext cx="9777228" cy="4669052"/>
          </a:xfrm>
          <a:prstGeom prst="rect">
            <a:avLst/>
          </a:prstGeom>
        </p:spPr>
      </p:pic>
      <p:sp>
        <p:nvSpPr>
          <p:cNvPr id="3" name="TextBox 2">
            <a:extLst>
              <a:ext uri="{FF2B5EF4-FFF2-40B4-BE49-F238E27FC236}">
                <a16:creationId xmlns:a16="http://schemas.microsoft.com/office/drawing/2014/main" id="{3DABFC89-0044-130E-E54E-FBBF677EF114}"/>
              </a:ext>
            </a:extLst>
          </p:cNvPr>
          <p:cNvSpPr txBox="1"/>
          <p:nvPr/>
        </p:nvSpPr>
        <p:spPr>
          <a:xfrm>
            <a:off x="164794" y="6492875"/>
            <a:ext cx="3162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Qi. ASCO 2025</a:t>
            </a:r>
          </a:p>
        </p:txBody>
      </p:sp>
    </p:spTree>
    <p:extLst>
      <p:ext uri="{BB962C8B-B14F-4D97-AF65-F5344CB8AC3E}">
        <p14:creationId xmlns:p14="http://schemas.microsoft.com/office/powerpoint/2010/main" val="2738151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E9F0-9DF2-8D0F-DBDB-E3632EA19260}"/>
              </a:ext>
            </a:extLst>
          </p:cNvPr>
          <p:cNvSpPr>
            <a:spLocks noGrp="1"/>
          </p:cNvSpPr>
          <p:nvPr>
            <p:ph type="title"/>
          </p:nvPr>
        </p:nvSpPr>
        <p:spPr>
          <a:xfrm>
            <a:off x="838200" y="33337"/>
            <a:ext cx="10515600" cy="1325563"/>
          </a:xfrm>
        </p:spPr>
        <p:txBody>
          <a:bodyPr/>
          <a:lstStyle/>
          <a:p>
            <a:r>
              <a:rPr lang="en-US" dirty="0"/>
              <a:t>Results</a:t>
            </a:r>
          </a:p>
        </p:txBody>
      </p:sp>
      <p:grpSp>
        <p:nvGrpSpPr>
          <p:cNvPr id="6" name="Group 5">
            <a:extLst>
              <a:ext uri="{FF2B5EF4-FFF2-40B4-BE49-F238E27FC236}">
                <a16:creationId xmlns:a16="http://schemas.microsoft.com/office/drawing/2014/main" id="{07E4ED85-7672-0DFE-7DDC-DF6CD4489800}"/>
              </a:ext>
            </a:extLst>
          </p:cNvPr>
          <p:cNvGrpSpPr/>
          <p:nvPr/>
        </p:nvGrpSpPr>
        <p:grpSpPr>
          <a:xfrm>
            <a:off x="265853" y="1105512"/>
            <a:ext cx="5703147" cy="5346700"/>
            <a:chOff x="392853" y="1511300"/>
            <a:chExt cx="5703147" cy="5346700"/>
          </a:xfrm>
        </p:grpSpPr>
        <p:pic>
          <p:nvPicPr>
            <p:cNvPr id="4" name="Picture 3">
              <a:extLst>
                <a:ext uri="{FF2B5EF4-FFF2-40B4-BE49-F238E27FC236}">
                  <a16:creationId xmlns:a16="http://schemas.microsoft.com/office/drawing/2014/main" id="{DC99592A-14AF-B898-230D-75E52193AA48}"/>
                </a:ext>
              </a:extLst>
            </p:cNvPr>
            <p:cNvPicPr>
              <a:picLocks noChangeAspect="1"/>
            </p:cNvPicPr>
            <p:nvPr/>
          </p:nvPicPr>
          <p:blipFill>
            <a:blip r:embed="rId2"/>
            <a:stretch>
              <a:fillRect/>
            </a:stretch>
          </p:blipFill>
          <p:spPr>
            <a:xfrm>
              <a:off x="392853" y="1511300"/>
              <a:ext cx="5703147" cy="5346700"/>
            </a:xfrm>
            <a:prstGeom prst="rect">
              <a:avLst/>
            </a:prstGeom>
          </p:spPr>
        </p:pic>
        <p:sp>
          <p:nvSpPr>
            <p:cNvPr id="5" name="Rectangle 4">
              <a:extLst>
                <a:ext uri="{FF2B5EF4-FFF2-40B4-BE49-F238E27FC236}">
                  <a16:creationId xmlns:a16="http://schemas.microsoft.com/office/drawing/2014/main" id="{B0F547B6-ADCE-81E6-FF6F-9AEA42EB0593}"/>
                </a:ext>
              </a:extLst>
            </p:cNvPr>
            <p:cNvSpPr/>
            <p:nvPr/>
          </p:nvSpPr>
          <p:spPr>
            <a:xfrm>
              <a:off x="3327400" y="6350000"/>
              <a:ext cx="2768600" cy="50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9" name="Group 8">
            <a:extLst>
              <a:ext uri="{FF2B5EF4-FFF2-40B4-BE49-F238E27FC236}">
                <a16:creationId xmlns:a16="http://schemas.microsoft.com/office/drawing/2014/main" id="{4E4B9BD5-3746-3A21-2CF7-7CAD31ED9262}"/>
              </a:ext>
            </a:extLst>
          </p:cNvPr>
          <p:cNvGrpSpPr/>
          <p:nvPr/>
        </p:nvGrpSpPr>
        <p:grpSpPr>
          <a:xfrm>
            <a:off x="5969000" y="1425111"/>
            <a:ext cx="5703147" cy="1679763"/>
            <a:chOff x="5969000" y="1678499"/>
            <a:chExt cx="5703147" cy="1679763"/>
          </a:xfrm>
        </p:grpSpPr>
        <p:pic>
          <p:nvPicPr>
            <p:cNvPr id="7" name="Picture 6">
              <a:extLst>
                <a:ext uri="{FF2B5EF4-FFF2-40B4-BE49-F238E27FC236}">
                  <a16:creationId xmlns:a16="http://schemas.microsoft.com/office/drawing/2014/main" id="{9B4386E4-9838-E964-AC0E-DA5CDC9B9DDE}"/>
                </a:ext>
              </a:extLst>
            </p:cNvPr>
            <p:cNvPicPr>
              <a:picLocks noChangeAspect="1"/>
            </p:cNvPicPr>
            <p:nvPr/>
          </p:nvPicPr>
          <p:blipFill>
            <a:blip r:embed="rId3"/>
            <a:stretch>
              <a:fillRect/>
            </a:stretch>
          </p:blipFill>
          <p:spPr>
            <a:xfrm>
              <a:off x="5969000" y="1678499"/>
              <a:ext cx="5703147" cy="1679763"/>
            </a:xfrm>
            <a:prstGeom prst="rect">
              <a:avLst/>
            </a:prstGeom>
          </p:spPr>
        </p:pic>
        <p:sp>
          <p:nvSpPr>
            <p:cNvPr id="8" name="Rectangle 7">
              <a:extLst>
                <a:ext uri="{FF2B5EF4-FFF2-40B4-BE49-F238E27FC236}">
                  <a16:creationId xmlns:a16="http://schemas.microsoft.com/office/drawing/2014/main" id="{89CEA699-9266-B66F-FEAA-379F4ECE2893}"/>
                </a:ext>
              </a:extLst>
            </p:cNvPr>
            <p:cNvSpPr/>
            <p:nvPr/>
          </p:nvSpPr>
          <p:spPr>
            <a:xfrm>
              <a:off x="5969000" y="3225800"/>
              <a:ext cx="572347" cy="1324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 name="Group 11">
            <a:extLst>
              <a:ext uri="{FF2B5EF4-FFF2-40B4-BE49-F238E27FC236}">
                <a16:creationId xmlns:a16="http://schemas.microsoft.com/office/drawing/2014/main" id="{ACAE9000-8CB9-ED31-7DF5-42B2D8E3D569}"/>
              </a:ext>
            </a:extLst>
          </p:cNvPr>
          <p:cNvGrpSpPr/>
          <p:nvPr/>
        </p:nvGrpSpPr>
        <p:grpSpPr>
          <a:xfrm>
            <a:off x="6095999" y="4039628"/>
            <a:ext cx="5626947" cy="1616358"/>
            <a:chOff x="6095999" y="4293016"/>
            <a:chExt cx="5626947" cy="1616358"/>
          </a:xfrm>
        </p:grpSpPr>
        <p:pic>
          <p:nvPicPr>
            <p:cNvPr id="10" name="Picture 9">
              <a:extLst>
                <a:ext uri="{FF2B5EF4-FFF2-40B4-BE49-F238E27FC236}">
                  <a16:creationId xmlns:a16="http://schemas.microsoft.com/office/drawing/2014/main" id="{A4023857-2460-052E-EF72-53975DD3D25D}"/>
                </a:ext>
              </a:extLst>
            </p:cNvPr>
            <p:cNvPicPr>
              <a:picLocks noChangeAspect="1"/>
            </p:cNvPicPr>
            <p:nvPr/>
          </p:nvPicPr>
          <p:blipFill>
            <a:blip r:embed="rId4"/>
            <a:stretch>
              <a:fillRect/>
            </a:stretch>
          </p:blipFill>
          <p:spPr>
            <a:xfrm>
              <a:off x="6095999" y="4293016"/>
              <a:ext cx="5626947" cy="1616358"/>
            </a:xfrm>
            <a:prstGeom prst="rect">
              <a:avLst/>
            </a:prstGeom>
          </p:spPr>
        </p:pic>
        <p:sp>
          <p:nvSpPr>
            <p:cNvPr id="11" name="Rectangle 10">
              <a:extLst>
                <a:ext uri="{FF2B5EF4-FFF2-40B4-BE49-F238E27FC236}">
                  <a16:creationId xmlns:a16="http://schemas.microsoft.com/office/drawing/2014/main" id="{82C3626E-2765-1DCB-A9F9-2970A6057F17}"/>
                </a:ext>
              </a:extLst>
            </p:cNvPr>
            <p:cNvSpPr/>
            <p:nvPr/>
          </p:nvSpPr>
          <p:spPr>
            <a:xfrm>
              <a:off x="6095999" y="5816600"/>
              <a:ext cx="445348" cy="92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0D917BA2-6CA6-5B5B-4A71-19C431C53DF7}"/>
              </a:ext>
            </a:extLst>
          </p:cNvPr>
          <p:cNvSpPr txBox="1"/>
          <p:nvPr/>
        </p:nvSpPr>
        <p:spPr>
          <a:xfrm>
            <a:off x="495300" y="6686197"/>
            <a:ext cx="31623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Qi. ASCO 2025</a:t>
            </a:r>
          </a:p>
        </p:txBody>
      </p:sp>
    </p:spTree>
    <p:extLst>
      <p:ext uri="{BB962C8B-B14F-4D97-AF65-F5344CB8AC3E}">
        <p14:creationId xmlns:p14="http://schemas.microsoft.com/office/powerpoint/2010/main" val="25465526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199B6-6E6B-68A5-1DDF-E396098F26EC}"/>
              </a:ext>
            </a:extLst>
          </p:cNvPr>
          <p:cNvSpPr>
            <a:spLocks noGrp="1"/>
          </p:cNvSpPr>
          <p:nvPr>
            <p:ph type="title"/>
          </p:nvPr>
        </p:nvSpPr>
        <p:spPr/>
        <p:txBody>
          <a:bodyPr/>
          <a:lstStyle/>
          <a:p>
            <a:r>
              <a:rPr lang="en-US" dirty="0"/>
              <a:t>Immunotherapy in refractory settings</a:t>
            </a:r>
          </a:p>
        </p:txBody>
      </p:sp>
      <p:pic>
        <p:nvPicPr>
          <p:cNvPr id="4" name="Picture 3">
            <a:extLst>
              <a:ext uri="{FF2B5EF4-FFF2-40B4-BE49-F238E27FC236}">
                <a16:creationId xmlns:a16="http://schemas.microsoft.com/office/drawing/2014/main" id="{8D76B877-27C2-0EF2-AE25-2DC71F6E680F}"/>
              </a:ext>
            </a:extLst>
          </p:cNvPr>
          <p:cNvPicPr>
            <a:picLocks noChangeAspect="1"/>
          </p:cNvPicPr>
          <p:nvPr/>
        </p:nvPicPr>
        <p:blipFill>
          <a:blip r:embed="rId2"/>
          <a:stretch>
            <a:fillRect/>
          </a:stretch>
        </p:blipFill>
        <p:spPr>
          <a:xfrm>
            <a:off x="27973" y="1690688"/>
            <a:ext cx="7072410" cy="2567873"/>
          </a:xfrm>
          <a:prstGeom prst="rect">
            <a:avLst/>
          </a:prstGeom>
        </p:spPr>
      </p:pic>
      <p:pic>
        <p:nvPicPr>
          <p:cNvPr id="5" name="Picture 4">
            <a:extLst>
              <a:ext uri="{FF2B5EF4-FFF2-40B4-BE49-F238E27FC236}">
                <a16:creationId xmlns:a16="http://schemas.microsoft.com/office/drawing/2014/main" id="{93610091-9D4C-6E78-09AB-24D3301A3ECE}"/>
              </a:ext>
            </a:extLst>
          </p:cNvPr>
          <p:cNvPicPr>
            <a:picLocks noChangeAspect="1"/>
          </p:cNvPicPr>
          <p:nvPr/>
        </p:nvPicPr>
        <p:blipFill>
          <a:blip r:embed="rId3"/>
          <a:stretch>
            <a:fillRect/>
          </a:stretch>
        </p:blipFill>
        <p:spPr>
          <a:xfrm>
            <a:off x="7226300" y="1690688"/>
            <a:ext cx="4823427" cy="2693988"/>
          </a:xfrm>
          <a:prstGeom prst="rect">
            <a:avLst/>
          </a:prstGeom>
        </p:spPr>
      </p:pic>
      <p:sp>
        <p:nvSpPr>
          <p:cNvPr id="6" name="TextBox 5">
            <a:extLst>
              <a:ext uri="{FF2B5EF4-FFF2-40B4-BE49-F238E27FC236}">
                <a16:creationId xmlns:a16="http://schemas.microsoft.com/office/drawing/2014/main" id="{A81FC0AB-46AC-6F02-2B26-3E3F392CDEAD}"/>
              </a:ext>
            </a:extLst>
          </p:cNvPr>
          <p:cNvSpPr txBox="1"/>
          <p:nvPr/>
        </p:nvSpPr>
        <p:spPr>
          <a:xfrm>
            <a:off x="535228" y="4635500"/>
            <a:ext cx="918027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OBP-301 is a novel, replication-selective adenoviral construct that incorporates the hTERT promoter to regulate the expression of the early adenoviral genes, E1A and E1B.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Three of </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16 patients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(19%) had a partial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 formal Phase 2 study is currently enrolling (NCT06340711).</a:t>
            </a:r>
          </a:p>
        </p:txBody>
      </p:sp>
      <p:sp>
        <p:nvSpPr>
          <p:cNvPr id="7" name="TextBox 6">
            <a:extLst>
              <a:ext uri="{FF2B5EF4-FFF2-40B4-BE49-F238E27FC236}">
                <a16:creationId xmlns:a16="http://schemas.microsoft.com/office/drawing/2014/main" id="{C7DBE44E-5DDA-5508-EAAD-7DA51C61DE09}"/>
              </a:ext>
            </a:extLst>
          </p:cNvPr>
          <p:cNvSpPr txBox="1"/>
          <p:nvPr/>
        </p:nvSpPr>
        <p:spPr>
          <a:xfrm>
            <a:off x="535228" y="6492875"/>
            <a:ext cx="42037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Shah MA et al. J Clin Oncol 2023</a:t>
            </a:r>
          </a:p>
        </p:txBody>
      </p:sp>
      <p:sp>
        <p:nvSpPr>
          <p:cNvPr id="8" name="TextBox 7">
            <a:extLst>
              <a:ext uri="{FF2B5EF4-FFF2-40B4-BE49-F238E27FC236}">
                <a16:creationId xmlns:a16="http://schemas.microsoft.com/office/drawing/2014/main" id="{FDA6D215-643C-69E2-1565-5879B5C37D7C}"/>
              </a:ext>
            </a:extLst>
          </p:cNvPr>
          <p:cNvSpPr txBox="1"/>
          <p:nvPr/>
        </p:nvSpPr>
        <p:spPr>
          <a:xfrm>
            <a:off x="4210432" y="1845590"/>
            <a:ext cx="2531891" cy="211020"/>
          </a:xfrm>
          <a:prstGeom prst="rect">
            <a:avLst/>
          </a:prstGeom>
          <a:solidFill>
            <a:srgbClr val="ECECEF"/>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efficacy of OBP-301 in</a:t>
            </a:r>
          </a:p>
        </p:txBody>
      </p:sp>
    </p:spTree>
    <p:extLst>
      <p:ext uri="{BB962C8B-B14F-4D97-AF65-F5344CB8AC3E}">
        <p14:creationId xmlns:p14="http://schemas.microsoft.com/office/powerpoint/2010/main" val="26587772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7601-C760-5438-B4A2-EFC2DEF53A2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4A19A042-E90A-559A-6FB3-80DE5DD41390}"/>
              </a:ext>
            </a:extLst>
          </p:cNvPr>
          <p:cNvSpPr>
            <a:spLocks noGrp="1"/>
          </p:cNvSpPr>
          <p:nvPr>
            <p:ph idx="1"/>
          </p:nvPr>
        </p:nvSpPr>
        <p:spPr>
          <a:xfrm>
            <a:off x="838200" y="1825625"/>
            <a:ext cx="10515600" cy="4667250"/>
          </a:xfrm>
        </p:spPr>
        <p:txBody>
          <a:bodyPr>
            <a:normAutofit lnSpcReduction="10000"/>
          </a:bodyPr>
          <a:lstStyle/>
          <a:p>
            <a:r>
              <a:rPr lang="en-US" dirty="0"/>
              <a:t>Key biomarkers MMR/MSI, HER2, PD-L1, CLDN18.2 dictate standard 1L treatment for advanced/metastatic gastroesophageal adenocarcinomas.</a:t>
            </a:r>
          </a:p>
          <a:p>
            <a:r>
              <a:rPr lang="en-US" dirty="0"/>
              <a:t>Doublet chemotherapy is preferred over triplet combination.</a:t>
            </a:r>
          </a:p>
          <a:p>
            <a:r>
              <a:rPr lang="en-US" dirty="0"/>
              <a:t>Nivolumab, pembrolizumab and tislelizumab have all shown improvement in OS and PFS when added to chemo. Incremental benefit seen with higher PD-L1 cut-offs.</a:t>
            </a:r>
          </a:p>
          <a:p>
            <a:r>
              <a:rPr lang="en-US" dirty="0"/>
              <a:t>In 1L HER2 positive patients, addition of pembrolizumab to chemo plus trastuzumab is limited to PD-L1 CPS ≥1 patients.</a:t>
            </a:r>
          </a:p>
          <a:p>
            <a:r>
              <a:rPr lang="en-US" dirty="0"/>
              <a:t>Limited benefit of checkpoint inhibitors in refractory settings. But, oncolytic viruses and cellular therapies being explored.</a:t>
            </a:r>
          </a:p>
        </p:txBody>
      </p:sp>
    </p:spTree>
    <p:extLst>
      <p:ext uri="{BB962C8B-B14F-4D97-AF65-F5344CB8AC3E}">
        <p14:creationId xmlns:p14="http://schemas.microsoft.com/office/powerpoint/2010/main" val="31276855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DA25-53BE-BF81-1160-2C356730521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1048E4A-9D4C-8531-89AA-3F901C27C9F5}"/>
              </a:ext>
            </a:extLst>
          </p:cNvPr>
          <p:cNvSpPr>
            <a:spLocks noGrp="1"/>
          </p:cNvSpPr>
          <p:nvPr>
            <p:ph idx="1"/>
          </p:nvPr>
        </p:nvSpPr>
        <p:spPr>
          <a:xfrm>
            <a:off x="912287" y="1988840"/>
            <a:ext cx="10584313" cy="4216210"/>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72 y/o with CHF and stage IV esophageal SCC, PD-L1 7, treated with FOLFOX and nivolumab. What is the minimum PD-L1 level for using an ICI for both SCC and adenocarcinoma?</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60M with squamous gastric cancer (not GEJ) PD-L1 85%. Started FOLFOX plus nivolumab, excellent response gaining weight, disease shrinking. How would you compare the sensitivity to ICI of squamous gastric cancer versus GEJ cancer?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57E5483-A1FB-512C-7A1F-18424BB6D54F}"/>
              </a:ext>
            </a:extLst>
          </p:cNvPr>
          <p:cNvSpPr txBox="1"/>
          <p:nvPr/>
        </p:nvSpPr>
        <p:spPr>
          <a:xfrm>
            <a:off x="885255" y="251460"/>
            <a:ext cx="10360152" cy="1463040"/>
          </a:xfrm>
          <a:prstGeom prst="rect">
            <a:avLst/>
          </a:prstGeom>
          <a:solidFill>
            <a:schemeClr val="accent2"/>
          </a:solidFill>
        </p:spPr>
        <p:txBody>
          <a:bodyPr wrap="square" rtlCol="0" anchor="ctr">
            <a:noAutofit/>
          </a:bodyPr>
          <a:lstStyle/>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Incorporation of Immunotherapeutic Strategies into </a:t>
            </a:r>
          </a:p>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Treatment of Metastatic GE Tumors</a:t>
            </a:r>
          </a:p>
        </p:txBody>
      </p:sp>
    </p:spTree>
    <p:extLst>
      <p:ext uri="{BB962C8B-B14F-4D97-AF65-F5344CB8AC3E}">
        <p14:creationId xmlns:p14="http://schemas.microsoft.com/office/powerpoint/2010/main" val="561883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415F8-6A93-C1B0-30D4-8E6BFE7FF2B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40E4FAD-C21B-914E-D764-63EF3B3C7CC4}"/>
              </a:ext>
            </a:extLst>
          </p:cNvPr>
          <p:cNvSpPr>
            <a:spLocks noGrp="1"/>
          </p:cNvSpPr>
          <p:nvPr>
            <p:ph idx="1"/>
          </p:nvPr>
        </p:nvSpPr>
        <p:spPr>
          <a:xfrm>
            <a:off x="912287" y="1988840"/>
            <a:ext cx="10512305" cy="4216210"/>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70-year-old man with a history of hypertension, Type 2 DM with peripheral neuropathy and mild COPD presents with dysphagia, weight loss, and fatigue. Imaging: multiple liver metastases, enlarged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perigastric</a:t>
            </a:r>
            <a:r>
              <a:rPr lang="en-US" sz="2600" b="1" kern="100" dirty="0">
                <a:effectLst/>
                <a:latin typeface="Calibri" panose="020F0502020204030204" pitchFamily="34" charset="0"/>
                <a:ea typeface="Aptos" panose="020B0004020202020204" pitchFamily="34" charset="0"/>
                <a:cs typeface="Calibri" panose="020F0502020204030204" pitchFamily="34" charset="0"/>
              </a:rPr>
              <a:t> nodes. ECOG performance status 2. Endoscopy and biopsy: gastric adenocarcinoma, intestinal type HER2-negative, PD-L1 CPS = 25, MSI-stable. What treatment would you most likely recommend? </a:t>
            </a: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2CE4D64-15C2-F041-44F8-0E9E243DBCF8}"/>
              </a:ext>
            </a:extLst>
          </p:cNvPr>
          <p:cNvSpPr txBox="1"/>
          <p:nvPr/>
        </p:nvSpPr>
        <p:spPr>
          <a:xfrm>
            <a:off x="885255" y="251460"/>
            <a:ext cx="10360152" cy="1463040"/>
          </a:xfrm>
          <a:prstGeom prst="rect">
            <a:avLst/>
          </a:prstGeom>
          <a:solidFill>
            <a:schemeClr val="accent2"/>
          </a:solidFill>
        </p:spPr>
        <p:txBody>
          <a:bodyPr wrap="square" rtlCol="0" anchor="ctr">
            <a:noAutofit/>
          </a:bodyPr>
          <a:lstStyle/>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Incorporation of Immunotherapeutic Strategies into </a:t>
            </a:r>
          </a:p>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Treatment of Metastatic GE Tumors</a:t>
            </a:r>
          </a:p>
        </p:txBody>
      </p:sp>
    </p:spTree>
    <p:extLst>
      <p:ext uri="{BB962C8B-B14F-4D97-AF65-F5344CB8AC3E}">
        <p14:creationId xmlns:p14="http://schemas.microsoft.com/office/powerpoint/2010/main" val="99621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D180-AFB7-811B-9DCF-5744B31D6A5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9A0124A-C871-07E5-64BD-D0EA25747BC9}"/>
              </a:ext>
            </a:extLst>
          </p:cNvPr>
          <p:cNvSpPr>
            <a:spLocks noGrp="1"/>
          </p:cNvSpPr>
          <p:nvPr>
            <p:ph idx="1"/>
          </p:nvPr>
        </p:nvSpPr>
        <p:spPr>
          <a:xfrm>
            <a:off x="912287" y="1988840"/>
            <a:ext cx="10152265" cy="4216210"/>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Age: 62, Sex: Male, Diagnosis/stage: Metastatic GEJ adenocarcinoma (liver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mets</a:t>
            </a:r>
            <a:r>
              <a:rPr lang="en-US" sz="2600" dirty="0">
                <a:effectLst/>
                <a:latin typeface="Calibri" panose="020F0502020204030204" pitchFamily="34" charset="0"/>
                <a:ea typeface="Times New Roman" panose="02020603050405020304" pitchFamily="18" charset="0"/>
                <a:cs typeface="Calibri" panose="020F0502020204030204" pitchFamily="34" charset="0"/>
              </a:rPr>
              <a:t>), HER2-negative, PD-L1 CPS 10. Comorbidities: Diabetes, mild CKD. Major therapies: Newly diagnosed – planning FOLFOX + nivolumab. At what PD-L1 CPS threshold is the benefit of adding checkpoint inhibitor to chemotherapy clinically meaningful?</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A59B261-4F2D-A6BE-8BF9-5EA1FB0F261A}"/>
              </a:ext>
            </a:extLst>
          </p:cNvPr>
          <p:cNvSpPr txBox="1"/>
          <p:nvPr/>
        </p:nvSpPr>
        <p:spPr>
          <a:xfrm>
            <a:off x="885255" y="251460"/>
            <a:ext cx="10360152" cy="1463040"/>
          </a:xfrm>
          <a:prstGeom prst="rect">
            <a:avLst/>
          </a:prstGeom>
          <a:solidFill>
            <a:schemeClr val="accent2"/>
          </a:solidFill>
        </p:spPr>
        <p:txBody>
          <a:bodyPr wrap="square" rtlCol="0" anchor="ctr">
            <a:noAutofit/>
          </a:bodyPr>
          <a:lstStyle/>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Incorporation of Immunotherapeutic Strategies into </a:t>
            </a:r>
          </a:p>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Treatment of Metastatic GE Tumors</a:t>
            </a:r>
          </a:p>
        </p:txBody>
      </p:sp>
    </p:spTree>
    <p:extLst>
      <p:ext uri="{BB962C8B-B14F-4D97-AF65-F5344CB8AC3E}">
        <p14:creationId xmlns:p14="http://schemas.microsoft.com/office/powerpoint/2010/main" val="4163525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6028F-9F6A-B9FE-075B-ECDACC1805B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5863C75-3DEB-0177-31C1-5CBD0DE57CFB}"/>
              </a:ext>
            </a:extLst>
          </p:cNvPr>
          <p:cNvSpPr>
            <a:spLocks noGrp="1"/>
          </p:cNvSpPr>
          <p:nvPr>
            <p:ph idx="1"/>
          </p:nvPr>
        </p:nvSpPr>
        <p:spPr>
          <a:xfrm>
            <a:off x="912287" y="1988840"/>
            <a:ext cx="10512305" cy="4216210"/>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79-year-old woman with HER2 positive GEJ cancer, PD-L1 CPS 30, also has a history of moderately controlled rheumatoid arthritis. What is the threshold of autoimmune disease that would impact the use of immunotherapy?</a:t>
            </a:r>
          </a:p>
          <a:p>
            <a:pPr marL="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60F (ECOG 0) with Crohn’s disease (not on any steroids or biologics and without any flares in 20+ yrs) and metastatic gastric adenocarcinoma, PDL1 55%, HER2 1+. Pending 1st line treatment. Would you offer FOLFOX + immunotherapy for a tumor with a high PD-L1 score given the patient’s dormant IBD? How do you discuss immune therapy in patient with auto-immune disease and other co-morbid conditions?</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CC9E034-BF51-4876-988A-2FD408CD4F48}"/>
              </a:ext>
            </a:extLst>
          </p:cNvPr>
          <p:cNvSpPr txBox="1"/>
          <p:nvPr/>
        </p:nvSpPr>
        <p:spPr>
          <a:xfrm>
            <a:off x="885255" y="251460"/>
            <a:ext cx="10360152" cy="1463040"/>
          </a:xfrm>
          <a:prstGeom prst="rect">
            <a:avLst/>
          </a:prstGeom>
          <a:solidFill>
            <a:schemeClr val="accent2"/>
          </a:solidFill>
        </p:spPr>
        <p:txBody>
          <a:bodyPr wrap="square" rtlCol="0" anchor="ctr">
            <a:noAutofit/>
          </a:bodyPr>
          <a:lstStyle/>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Incorporation of Immunotherapeutic Strategies into </a:t>
            </a:r>
          </a:p>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Treatment of Metastatic GE Tumors</a:t>
            </a:r>
          </a:p>
        </p:txBody>
      </p:sp>
    </p:spTree>
    <p:extLst>
      <p:ext uri="{BB962C8B-B14F-4D97-AF65-F5344CB8AC3E}">
        <p14:creationId xmlns:p14="http://schemas.microsoft.com/office/powerpoint/2010/main" val="1483643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9F3D-9D1E-3F94-CB63-0552D071A3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C74A49F-E6F5-0511-1C6F-F0921CD4F1AB}"/>
              </a:ext>
            </a:extLst>
          </p:cNvPr>
          <p:cNvSpPr>
            <a:spLocks noGrp="1"/>
          </p:cNvSpPr>
          <p:nvPr>
            <p:ph idx="1"/>
          </p:nvPr>
        </p:nvSpPr>
        <p:spPr>
          <a:xfrm>
            <a:off x="912287" y="1988840"/>
            <a:ext cx="10656321" cy="4216210"/>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48 y/o F with metastatic gastric cancer, Claudin 18.2 positive, PD-L1 CPS is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12. What would be the better frontline therapy – FOLFOX/</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zolbetuximab</a:t>
            </a:r>
            <a:r>
              <a:rPr lang="en-US" sz="2600" dirty="0">
                <a:effectLst/>
                <a:latin typeface="Calibri" panose="020F0502020204030204" pitchFamily="34" charset="0"/>
                <a:ea typeface="Times New Roman" panose="02020603050405020304" pitchFamily="18" charset="0"/>
                <a:cs typeface="Calibri" panose="020F0502020204030204" pitchFamily="34" charset="0"/>
              </a:rPr>
              <a:t> versus FOLFOX/nivolumab?</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63 y/o female pt was treated with FOLFIRI x 5 cycles in Japan, with progressive disease, then transferred here, found to be PD-L1 CPS 5, </a:t>
            </a:r>
            <a:br>
              <a:rPr lang="en-US" sz="2600" dirty="0">
                <a:effectLst/>
                <a:latin typeface="Calibri" panose="020F0502020204030204" pitchFamily="34" charset="0"/>
                <a:ea typeface="Times New Roman" panose="02020603050405020304" pitchFamily="18" charset="0"/>
                <a:cs typeface="Calibri" panose="020F0502020204030204" pitchFamily="34" charset="0"/>
              </a:rPr>
            </a:br>
            <a:r>
              <a:rPr lang="en-US" sz="2600" dirty="0">
                <a:effectLst/>
                <a:latin typeface="Calibri" panose="020F0502020204030204" pitchFamily="34" charset="0"/>
                <a:ea typeface="Times New Roman" panose="02020603050405020304" pitchFamily="18" charset="0"/>
                <a:cs typeface="Calibri" panose="020F0502020204030204" pitchFamily="34" charset="0"/>
              </a:rPr>
              <a:t>HER2 1+, and Claudin 18.2 more than 75%. Should I give FOLFOX/nivolumab or FOLFOX/</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zolbetuximab</a:t>
            </a:r>
            <a:r>
              <a:rPr lang="en-US" sz="2600" dirty="0">
                <a:effectLst/>
                <a:latin typeface="Calibri" panose="020F0502020204030204" pitchFamily="34" charset="0"/>
                <a:ea typeface="Times New Roman" panose="02020603050405020304" pitchFamily="18" charset="0"/>
                <a:cs typeface="Calibri" panose="020F0502020204030204" pitchFamily="34" charset="0"/>
              </a:rPr>
              <a:t>?</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47 yr old male with Stage 4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gGEJ</a:t>
            </a:r>
            <a:r>
              <a:rPr lang="en-US" sz="2600" dirty="0">
                <a:effectLst/>
                <a:latin typeface="Calibri" panose="020F0502020204030204" pitchFamily="34" charset="0"/>
                <a:ea typeface="Times New Roman" panose="02020603050405020304" pitchFamily="18" charset="0"/>
                <a:cs typeface="Calibri" panose="020F0502020204030204" pitchFamily="34" charset="0"/>
              </a:rPr>
              <a:t> cancer </a:t>
            </a:r>
            <a:r>
              <a:rPr lang="en-US" sz="2600">
                <a:effectLst/>
                <a:latin typeface="Calibri" panose="020F0502020204030204" pitchFamily="34" charset="0"/>
                <a:ea typeface="Times New Roman" panose="02020603050405020304" pitchFamily="18" charset="0"/>
                <a:cs typeface="Calibri" panose="020F0502020204030204" pitchFamily="34" charset="0"/>
              </a:rPr>
              <a:t>with Claudin </a:t>
            </a:r>
            <a:r>
              <a:rPr lang="en-US" sz="2600" dirty="0">
                <a:effectLst/>
                <a:latin typeface="Calibri" panose="020F0502020204030204" pitchFamily="34" charset="0"/>
                <a:ea typeface="Times New Roman" panose="02020603050405020304" pitchFamily="18" charset="0"/>
                <a:cs typeface="Calibri" panose="020F0502020204030204" pitchFamily="34" charset="0"/>
              </a:rPr>
              <a:t>18.2 of 80% and PD-L1 score of 5. How do we choose between targeting claudin vs IO?</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26A3157-E804-6F25-85B3-D96A0E10A4F8}"/>
              </a:ext>
            </a:extLst>
          </p:cNvPr>
          <p:cNvSpPr txBox="1"/>
          <p:nvPr/>
        </p:nvSpPr>
        <p:spPr>
          <a:xfrm>
            <a:off x="885255" y="251460"/>
            <a:ext cx="10360152" cy="1463040"/>
          </a:xfrm>
          <a:prstGeom prst="rect">
            <a:avLst/>
          </a:prstGeom>
          <a:solidFill>
            <a:schemeClr val="accent2"/>
          </a:solidFill>
        </p:spPr>
        <p:txBody>
          <a:bodyPr wrap="square" rtlCol="0" anchor="ctr">
            <a:noAutofit/>
          </a:bodyPr>
          <a:lstStyle/>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Incorporation of Immunotherapeutic Strategies into </a:t>
            </a:r>
          </a:p>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Treatment of Metastatic GE Tumors</a:t>
            </a:r>
          </a:p>
        </p:txBody>
      </p:sp>
    </p:spTree>
    <p:extLst>
      <p:ext uri="{BB962C8B-B14F-4D97-AF65-F5344CB8AC3E}">
        <p14:creationId xmlns:p14="http://schemas.microsoft.com/office/powerpoint/2010/main" val="865159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D5AEC-B6DD-4FE3-A0DA-CB79DEB0D56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05E9653-8C84-CE2F-F01F-896693A78B9E}"/>
              </a:ext>
            </a:extLst>
          </p:cNvPr>
          <p:cNvSpPr>
            <a:spLocks noGrp="1"/>
          </p:cNvSpPr>
          <p:nvPr>
            <p:ph idx="1"/>
          </p:nvPr>
        </p:nvSpPr>
        <p:spPr>
          <a:xfrm>
            <a:off x="912287" y="1988840"/>
            <a:ext cx="10512305" cy="4216210"/>
          </a:xfrm>
        </p:spPr>
        <p:txBody>
          <a:bodyPr/>
          <a:lstStyle/>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59 y/o man with Type 2 DM and Stage IV gastric adenocarcinoma, PD1 20%, TMB 10, but pt refuses chemo. Would you offer single agent anti-PD1 antibody?</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 </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5FEF09F-4B15-41EC-E512-E811818015B1}"/>
              </a:ext>
            </a:extLst>
          </p:cNvPr>
          <p:cNvSpPr txBox="1"/>
          <p:nvPr/>
        </p:nvSpPr>
        <p:spPr>
          <a:xfrm>
            <a:off x="885255" y="251460"/>
            <a:ext cx="10360152" cy="1463040"/>
          </a:xfrm>
          <a:prstGeom prst="rect">
            <a:avLst/>
          </a:prstGeom>
          <a:solidFill>
            <a:schemeClr val="accent2"/>
          </a:solidFill>
        </p:spPr>
        <p:txBody>
          <a:bodyPr wrap="square" rtlCol="0" anchor="ctr">
            <a:noAutofit/>
          </a:bodyPr>
          <a:lstStyle/>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Incorporation of Immunotherapeutic Strategies into </a:t>
            </a:r>
          </a:p>
          <a:p>
            <a:pPr algn="ctr">
              <a:defRPr/>
            </a:pPr>
            <a:r>
              <a:rPr kumimoji="0" lang="en-US" sz="2900" b="1" i="0" u="none" strike="noStrike" kern="0" cap="none" spc="0" normalizeH="0" baseline="0" noProof="0" dirty="0">
                <a:ln>
                  <a:noFill/>
                </a:ln>
                <a:solidFill>
                  <a:srgbClr val="FFFFFF"/>
                </a:solidFill>
                <a:effectLst/>
                <a:uLnTx/>
                <a:uFillTx/>
                <a:latin typeface="Calibri"/>
                <a:ea typeface="MS PGothic" pitchFamily="34" charset="-128"/>
                <a:cs typeface="Calibri"/>
              </a:rPr>
              <a:t>Treatment of Metastatic GE Tumors</a:t>
            </a:r>
          </a:p>
        </p:txBody>
      </p:sp>
    </p:spTree>
    <p:extLst>
      <p:ext uri="{BB962C8B-B14F-4D97-AF65-F5344CB8AC3E}">
        <p14:creationId xmlns:p14="http://schemas.microsoft.com/office/powerpoint/2010/main" val="1106556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2E10A-CB67-43BE-6C79-E6B8DF5C99E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6577275-BB39-5728-6168-83895CB65E8C}"/>
              </a:ext>
            </a:extLst>
          </p:cNvPr>
          <p:cNvSpPr/>
          <p:nvPr/>
        </p:nvSpPr>
        <p:spPr bwMode="auto">
          <a:xfrm>
            <a:off x="740128" y="4653136"/>
            <a:ext cx="10828480"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F937B12-0766-A53D-D313-307DF27BA2C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80AA853D-D485-B887-66C2-5DF98F7BC09D}"/>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HER2-Targeted Approaches for Advanced Gastroesophageal Cancers — Dr Ajani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Targeting Claudin 18.2 in Advanced Gastroesophageal Cancers —</a:t>
            </a:r>
            <a:br>
              <a:rPr lang="en-US" sz="2500" dirty="0">
                <a:solidFill>
                  <a:schemeClr val="tx1"/>
                </a:solidFill>
              </a:rPr>
            </a:br>
            <a:r>
              <a:rPr lang="en-US" sz="2500" dirty="0">
                <a:solidFill>
                  <a:schemeClr val="tx1"/>
                </a:solidFill>
              </a:rPr>
              <a:t>Dr Strickler</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Incorporation of Immunotherapeutic Strategies into Treatment for Patients with Metastatic Gastroesophageal Tumors — </a:t>
            </a:r>
            <a:br>
              <a:rPr lang="en-US" sz="2500" dirty="0">
                <a:solidFill>
                  <a:schemeClr val="tx1"/>
                </a:solidFill>
              </a:rPr>
            </a:br>
            <a:r>
              <a:rPr lang="en-US" sz="2500" dirty="0">
                <a:solidFill>
                  <a:schemeClr val="tx1"/>
                </a:solidFill>
              </a:rPr>
              <a:t>Dr Mehta</a:t>
            </a:r>
          </a:p>
          <a:p>
            <a:pPr marL="98425" indent="0">
              <a:lnSpc>
                <a:spcPct val="100000"/>
              </a:lnSpc>
              <a:spcBef>
                <a:spcPts val="1600"/>
              </a:spcBef>
              <a:spcAft>
                <a:spcPts val="0"/>
              </a:spcAft>
              <a:buNone/>
            </a:pPr>
            <a:r>
              <a:rPr lang="en-US" sz="2500" dirty="0">
                <a:solidFill>
                  <a:schemeClr val="bg1"/>
                </a:solidFill>
              </a:rPr>
              <a:t>Module 4: Other Novel Agents and Strategies Under Evaluation for Advanced Gastroesophageal Cancers — Dr Klempner</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880137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srcRect t="187" b="187"/>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street with cars and buildings&#10;&#10;Description automatically generated with medium confidence">
            <a:extLst>
              <a:ext uri="{FF2B5EF4-FFF2-40B4-BE49-F238E27FC236}">
                <a16:creationId xmlns:a16="http://schemas.microsoft.com/office/drawing/2014/main" id="{8B49B8C2-A784-84BC-9FAA-D50304A774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06FF7C7-928D-FE59-207D-8E7FD17B9E9C}"/>
              </a:ext>
            </a:extLst>
          </p:cNvPr>
          <p:cNvSpPr>
            <a:spLocks noGrp="1"/>
          </p:cNvSpPr>
          <p:nvPr>
            <p:ph type="ctrTitle"/>
          </p:nvPr>
        </p:nvSpPr>
        <p:spPr>
          <a:xfrm>
            <a:off x="443174" y="1342781"/>
            <a:ext cx="4819234" cy="3204134"/>
          </a:xfrm>
        </p:spPr>
        <p:txBody>
          <a:bodyPr anchor="b">
            <a:noAutofit/>
          </a:bodyPr>
          <a:lstStyle/>
          <a:p>
            <a:pPr algn="l"/>
            <a:r>
              <a:rPr lang="en-US" sz="4400" b="1" dirty="0">
                <a:solidFill>
                  <a:schemeClr val="bg1"/>
                </a:solidFill>
              </a:rPr>
              <a:t>Other Novel Agents and Strategies Under Evaluation for Advanced Gastroesophageal Cancers</a:t>
            </a:r>
            <a:endParaRPr lang="en-US" sz="4400" dirty="0">
              <a:solidFill>
                <a:schemeClr val="bg1"/>
              </a:solidFill>
            </a:endParaRPr>
          </a:p>
        </p:txBody>
      </p:sp>
      <p:sp>
        <p:nvSpPr>
          <p:cNvPr id="3" name="Subtitle 2">
            <a:extLst>
              <a:ext uri="{FF2B5EF4-FFF2-40B4-BE49-F238E27FC236}">
                <a16:creationId xmlns:a16="http://schemas.microsoft.com/office/drawing/2014/main" id="{24647F07-ECE0-2FDF-BB2B-3E05DC059370}"/>
              </a:ext>
            </a:extLst>
          </p:cNvPr>
          <p:cNvSpPr>
            <a:spLocks noGrp="1"/>
          </p:cNvSpPr>
          <p:nvPr>
            <p:ph type="subTitle" idx="1"/>
          </p:nvPr>
        </p:nvSpPr>
        <p:spPr>
          <a:xfrm>
            <a:off x="477980" y="4872922"/>
            <a:ext cx="4023359" cy="1208141"/>
          </a:xfrm>
        </p:spPr>
        <p:txBody>
          <a:bodyPr>
            <a:normAutofit/>
          </a:bodyPr>
          <a:lstStyle/>
          <a:p>
            <a:pPr algn="l"/>
            <a:r>
              <a:rPr lang="en-US" sz="2000" dirty="0">
                <a:solidFill>
                  <a:schemeClr val="bg1"/>
                </a:solidFill>
              </a:rPr>
              <a:t>Samuel J. Klempner, MD, FASCO</a:t>
            </a:r>
          </a:p>
          <a:p>
            <a:pPr algn="l"/>
            <a:r>
              <a:rPr lang="en-US" sz="2000" dirty="0">
                <a:solidFill>
                  <a:schemeClr val="bg1"/>
                </a:solidFill>
              </a:rPr>
              <a:t>MGB Cancer Institute</a:t>
            </a:r>
          </a:p>
          <a:p>
            <a:pPr algn="l"/>
            <a:r>
              <a:rPr lang="en-US" sz="2000" dirty="0">
                <a:solidFill>
                  <a:schemeClr val="bg1"/>
                </a:solidFill>
              </a:rPr>
              <a:t>Boston, MA</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1364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9C8CE-D69D-DCD7-10AA-B8BA828CA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91C46-F3C7-8F4B-13EC-7D91360F80BA}"/>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Overview</a:t>
            </a:r>
          </a:p>
        </p:txBody>
      </p:sp>
      <p:sp>
        <p:nvSpPr>
          <p:cNvPr id="5" name="TextBox 4">
            <a:extLst>
              <a:ext uri="{FF2B5EF4-FFF2-40B4-BE49-F238E27FC236}">
                <a16:creationId xmlns:a16="http://schemas.microsoft.com/office/drawing/2014/main" id="{9B9F5A07-870D-C871-5212-979C55373321}"/>
              </a:ext>
            </a:extLst>
          </p:cNvPr>
          <p:cNvSpPr txBox="1"/>
          <p:nvPr/>
        </p:nvSpPr>
        <p:spPr>
          <a:xfrm>
            <a:off x="357353" y="1915211"/>
            <a:ext cx="11834648" cy="440120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Doubling Down on Checkpoint Inhibitors with TIGIT + PD-1</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What About Bispecific Dual Checkpoint Blockade with PD-1xTIGIT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Getting More from CLDN18.2 with Antibody Drug Conjugates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ADCs for Other Antigens and New Targets</a:t>
            </a:r>
          </a:p>
        </p:txBody>
      </p:sp>
    </p:spTree>
    <p:extLst>
      <p:ext uri="{BB962C8B-B14F-4D97-AF65-F5344CB8AC3E}">
        <p14:creationId xmlns:p14="http://schemas.microsoft.com/office/powerpoint/2010/main" val="29633458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65D-51CC-8EFE-D95E-0355ABF39EBA}"/>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Starting in the Clinic</a:t>
            </a:r>
          </a:p>
        </p:txBody>
      </p:sp>
      <p:pic>
        <p:nvPicPr>
          <p:cNvPr id="6" name="Picture 5" descr="A close-up of a scan of a person's body&#10;&#10;Description automatically generated">
            <a:extLst>
              <a:ext uri="{FF2B5EF4-FFF2-40B4-BE49-F238E27FC236}">
                <a16:creationId xmlns:a16="http://schemas.microsoft.com/office/drawing/2014/main" id="{F247AC35-DE55-9153-49A9-BC25E5C6C0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5787" y="1265786"/>
            <a:ext cx="3439718" cy="5445779"/>
          </a:xfrm>
          <a:prstGeom prst="rect">
            <a:avLst/>
          </a:prstGeom>
        </p:spPr>
      </p:pic>
      <p:pic>
        <p:nvPicPr>
          <p:cNvPr id="8" name="Picture 7" descr="A close-up of a ct scan&#10;&#10;Description automatically generated">
            <a:extLst>
              <a:ext uri="{FF2B5EF4-FFF2-40B4-BE49-F238E27FC236}">
                <a16:creationId xmlns:a16="http://schemas.microsoft.com/office/drawing/2014/main" id="{E6F3CC83-B813-22D4-6C97-5915CB0189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2959" y="2911871"/>
            <a:ext cx="2580187" cy="2153607"/>
          </a:xfrm>
          <a:prstGeom prst="rect">
            <a:avLst/>
          </a:prstGeom>
        </p:spPr>
      </p:pic>
      <p:sp>
        <p:nvSpPr>
          <p:cNvPr id="3" name="Content Placeholder 2">
            <a:extLst>
              <a:ext uri="{FF2B5EF4-FFF2-40B4-BE49-F238E27FC236}">
                <a16:creationId xmlns:a16="http://schemas.microsoft.com/office/drawing/2014/main" id="{B5E7C979-8809-6581-FE58-9481043EEDE9}"/>
              </a:ext>
            </a:extLst>
          </p:cNvPr>
          <p:cNvSpPr>
            <a:spLocks noGrp="1"/>
          </p:cNvSpPr>
          <p:nvPr>
            <p:ph idx="1"/>
          </p:nvPr>
        </p:nvSpPr>
        <p:spPr>
          <a:xfrm>
            <a:off x="98854" y="1265786"/>
            <a:ext cx="6436520" cy="5445779"/>
          </a:xfrm>
        </p:spPr>
        <p:txBody>
          <a:bodyPr anchor="ctr">
            <a:normAutofit/>
          </a:bodyPr>
          <a:lstStyle/>
          <a:p>
            <a:r>
              <a:rPr lang="en-US" u="sng" dirty="0"/>
              <a:t>HPI</a:t>
            </a:r>
            <a:r>
              <a:rPr lang="en-US" dirty="0"/>
              <a:t>: 67M with limited PMH presents with increasing food sticking and 10lb weight loss.</a:t>
            </a:r>
          </a:p>
          <a:p>
            <a:pPr marL="0" indent="0">
              <a:buNone/>
            </a:pPr>
            <a:endParaRPr lang="en-US" dirty="0"/>
          </a:p>
          <a:p>
            <a:r>
              <a:rPr lang="en-US" u="sng" dirty="0"/>
              <a:t>PET-CT</a:t>
            </a:r>
            <a:r>
              <a:rPr lang="en-US" dirty="0"/>
              <a:t>: Diffuse </a:t>
            </a:r>
            <a:r>
              <a:rPr lang="en-US" dirty="0" err="1"/>
              <a:t>bilobar</a:t>
            </a:r>
            <a:r>
              <a:rPr lang="en-US" dirty="0"/>
              <a:t> hepatic </a:t>
            </a:r>
            <a:r>
              <a:rPr lang="en-US" dirty="0" err="1"/>
              <a:t>mets</a:t>
            </a:r>
            <a:r>
              <a:rPr lang="en-US" dirty="0"/>
              <a:t>, widespread lymphadenopathy</a:t>
            </a:r>
          </a:p>
          <a:p>
            <a:endParaRPr lang="en-US" dirty="0"/>
          </a:p>
          <a:p>
            <a:r>
              <a:rPr lang="en-US" u="sng" dirty="0"/>
              <a:t>PATHOLOGY</a:t>
            </a:r>
            <a:r>
              <a:rPr lang="en-US" dirty="0"/>
              <a:t>: Liver biopsy with mod-diff adenocarcinoma, pMMR, HER2 IHC 1+, PD-L1+ (CPS = 4), CLDN18.2 2+/3+ in 40% tumor cells</a:t>
            </a:r>
          </a:p>
        </p:txBody>
      </p:sp>
    </p:spTree>
    <p:extLst>
      <p:ext uri="{BB962C8B-B14F-4D97-AF65-F5344CB8AC3E}">
        <p14:creationId xmlns:p14="http://schemas.microsoft.com/office/powerpoint/2010/main" val="12714795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65791-90C7-C320-7606-046444818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86820-8325-9CDB-5274-AC8AD50799B6}"/>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Starting From Biomarkers</a:t>
            </a:r>
          </a:p>
        </p:txBody>
      </p:sp>
      <p:pic>
        <p:nvPicPr>
          <p:cNvPr id="5" name="Content Placeholder 60" descr="Diagram&#10;&#10;Description automatically generated">
            <a:extLst>
              <a:ext uri="{FF2B5EF4-FFF2-40B4-BE49-F238E27FC236}">
                <a16:creationId xmlns:a16="http://schemas.microsoft.com/office/drawing/2014/main" id="{BFA30C9B-B1CC-5178-C090-FC327445D8DE}"/>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6096000" y="1364175"/>
            <a:ext cx="4983859" cy="5493825"/>
          </a:xfrm>
          <a:prstGeom prst="rect">
            <a:avLst/>
          </a:prstGeom>
        </p:spPr>
      </p:pic>
      <p:sp>
        <p:nvSpPr>
          <p:cNvPr id="3" name="TextBox 2">
            <a:extLst>
              <a:ext uri="{FF2B5EF4-FFF2-40B4-BE49-F238E27FC236}">
                <a16:creationId xmlns:a16="http://schemas.microsoft.com/office/drawing/2014/main" id="{5AE803CE-B3AA-0735-2A16-CEEF49A2DB8A}"/>
              </a:ext>
            </a:extLst>
          </p:cNvPr>
          <p:cNvSpPr txBox="1"/>
          <p:nvPr/>
        </p:nvSpPr>
        <p:spPr>
          <a:xfrm>
            <a:off x="9333186" y="6581001"/>
            <a:ext cx="285881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Made on Biorender.com</a:t>
            </a:r>
          </a:p>
        </p:txBody>
      </p:sp>
      <p:sp>
        <p:nvSpPr>
          <p:cNvPr id="6" name="Freeform 5">
            <a:extLst>
              <a:ext uri="{FF2B5EF4-FFF2-40B4-BE49-F238E27FC236}">
                <a16:creationId xmlns:a16="http://schemas.microsoft.com/office/drawing/2014/main" id="{D2430708-4BD2-4AFA-65FA-03A89943C656}"/>
              </a:ext>
            </a:extLst>
          </p:cNvPr>
          <p:cNvSpPr/>
          <p:nvPr/>
        </p:nvSpPr>
        <p:spPr>
          <a:xfrm>
            <a:off x="6400800" y="1618735"/>
            <a:ext cx="2706130" cy="1729946"/>
          </a:xfrm>
          <a:custGeom>
            <a:avLst/>
            <a:gdLst>
              <a:gd name="connsiteX0" fmla="*/ 1828800 w 2706130"/>
              <a:gd name="connsiteY0" fmla="*/ 98854 h 1729946"/>
              <a:gd name="connsiteX1" fmla="*/ 1890584 w 2706130"/>
              <a:gd name="connsiteY1" fmla="*/ 284206 h 1729946"/>
              <a:gd name="connsiteX2" fmla="*/ 1952368 w 2706130"/>
              <a:gd name="connsiteY2" fmla="*/ 420130 h 1729946"/>
              <a:gd name="connsiteX3" fmla="*/ 1977081 w 2706130"/>
              <a:gd name="connsiteY3" fmla="*/ 543697 h 1729946"/>
              <a:gd name="connsiteX4" fmla="*/ 1989438 w 2706130"/>
              <a:gd name="connsiteY4" fmla="*/ 580768 h 1729946"/>
              <a:gd name="connsiteX5" fmla="*/ 2088292 w 2706130"/>
              <a:gd name="connsiteY5" fmla="*/ 691979 h 1729946"/>
              <a:gd name="connsiteX6" fmla="*/ 2137719 w 2706130"/>
              <a:gd name="connsiteY6" fmla="*/ 741406 h 1729946"/>
              <a:gd name="connsiteX7" fmla="*/ 2174789 w 2706130"/>
              <a:gd name="connsiteY7" fmla="*/ 778476 h 1729946"/>
              <a:gd name="connsiteX8" fmla="*/ 2211859 w 2706130"/>
              <a:gd name="connsiteY8" fmla="*/ 803189 h 1729946"/>
              <a:gd name="connsiteX9" fmla="*/ 2273643 w 2706130"/>
              <a:gd name="connsiteY9" fmla="*/ 864973 h 1729946"/>
              <a:gd name="connsiteX10" fmla="*/ 2335427 w 2706130"/>
              <a:gd name="connsiteY10" fmla="*/ 939114 h 1729946"/>
              <a:gd name="connsiteX11" fmla="*/ 2409568 w 2706130"/>
              <a:gd name="connsiteY11" fmla="*/ 1013254 h 1729946"/>
              <a:gd name="connsiteX12" fmla="*/ 2446638 w 2706130"/>
              <a:gd name="connsiteY12" fmla="*/ 1050324 h 1729946"/>
              <a:gd name="connsiteX13" fmla="*/ 2508422 w 2706130"/>
              <a:gd name="connsiteY13" fmla="*/ 1124465 h 1729946"/>
              <a:gd name="connsiteX14" fmla="*/ 2582562 w 2706130"/>
              <a:gd name="connsiteY14" fmla="*/ 1235676 h 1729946"/>
              <a:gd name="connsiteX15" fmla="*/ 2607276 w 2706130"/>
              <a:gd name="connsiteY15" fmla="*/ 1272746 h 1729946"/>
              <a:gd name="connsiteX16" fmla="*/ 2644346 w 2706130"/>
              <a:gd name="connsiteY16" fmla="*/ 1309816 h 1729946"/>
              <a:gd name="connsiteX17" fmla="*/ 2681416 w 2706130"/>
              <a:gd name="connsiteY17" fmla="*/ 1421027 h 1729946"/>
              <a:gd name="connsiteX18" fmla="*/ 2693773 w 2706130"/>
              <a:gd name="connsiteY18" fmla="*/ 1458097 h 1729946"/>
              <a:gd name="connsiteX19" fmla="*/ 2706130 w 2706130"/>
              <a:gd name="connsiteY19" fmla="*/ 1519881 h 1729946"/>
              <a:gd name="connsiteX20" fmla="*/ 2693773 w 2706130"/>
              <a:gd name="connsiteY20" fmla="*/ 1643449 h 1729946"/>
              <a:gd name="connsiteX21" fmla="*/ 2681416 w 2706130"/>
              <a:gd name="connsiteY21" fmla="*/ 1680519 h 1729946"/>
              <a:gd name="connsiteX22" fmla="*/ 2644346 w 2706130"/>
              <a:gd name="connsiteY22" fmla="*/ 1717589 h 1729946"/>
              <a:gd name="connsiteX23" fmla="*/ 2570205 w 2706130"/>
              <a:gd name="connsiteY23" fmla="*/ 1729946 h 1729946"/>
              <a:gd name="connsiteX24" fmla="*/ 2323070 w 2706130"/>
              <a:gd name="connsiteY24" fmla="*/ 1705233 h 1729946"/>
              <a:gd name="connsiteX25" fmla="*/ 2286000 w 2706130"/>
              <a:gd name="connsiteY25" fmla="*/ 1692876 h 1729946"/>
              <a:gd name="connsiteX26" fmla="*/ 2236573 w 2706130"/>
              <a:gd name="connsiteY26" fmla="*/ 1680519 h 1729946"/>
              <a:gd name="connsiteX27" fmla="*/ 2174789 w 2706130"/>
              <a:gd name="connsiteY27" fmla="*/ 1655806 h 1729946"/>
              <a:gd name="connsiteX28" fmla="*/ 2075935 w 2706130"/>
              <a:gd name="connsiteY28" fmla="*/ 1631092 h 1729946"/>
              <a:gd name="connsiteX29" fmla="*/ 1964724 w 2706130"/>
              <a:gd name="connsiteY29" fmla="*/ 1594022 h 1729946"/>
              <a:gd name="connsiteX30" fmla="*/ 1890584 w 2706130"/>
              <a:gd name="connsiteY30" fmla="*/ 1581665 h 1729946"/>
              <a:gd name="connsiteX31" fmla="*/ 864973 w 2706130"/>
              <a:gd name="connsiteY31" fmla="*/ 1569308 h 1729946"/>
              <a:gd name="connsiteX32" fmla="*/ 210065 w 2706130"/>
              <a:gd name="connsiteY32" fmla="*/ 1569308 h 1729946"/>
              <a:gd name="connsiteX33" fmla="*/ 160638 w 2706130"/>
              <a:gd name="connsiteY33" fmla="*/ 1544595 h 1729946"/>
              <a:gd name="connsiteX34" fmla="*/ 123568 w 2706130"/>
              <a:gd name="connsiteY34" fmla="*/ 1532238 h 1729946"/>
              <a:gd name="connsiteX35" fmla="*/ 37070 w 2706130"/>
              <a:gd name="connsiteY35" fmla="*/ 1433384 h 1729946"/>
              <a:gd name="connsiteX36" fmla="*/ 24714 w 2706130"/>
              <a:gd name="connsiteY36" fmla="*/ 1396314 h 1729946"/>
              <a:gd name="connsiteX37" fmla="*/ 0 w 2706130"/>
              <a:gd name="connsiteY37" fmla="*/ 1173892 h 1729946"/>
              <a:gd name="connsiteX38" fmla="*/ 12357 w 2706130"/>
              <a:gd name="connsiteY38" fmla="*/ 766119 h 1729946"/>
              <a:gd name="connsiteX39" fmla="*/ 24714 w 2706130"/>
              <a:gd name="connsiteY39" fmla="*/ 729049 h 1729946"/>
              <a:gd name="connsiteX40" fmla="*/ 74141 w 2706130"/>
              <a:gd name="connsiteY40" fmla="*/ 654908 h 1729946"/>
              <a:gd name="connsiteX41" fmla="*/ 135924 w 2706130"/>
              <a:gd name="connsiteY41" fmla="*/ 556054 h 1729946"/>
              <a:gd name="connsiteX42" fmla="*/ 222422 w 2706130"/>
              <a:gd name="connsiteY42" fmla="*/ 469557 h 1729946"/>
              <a:gd name="connsiteX43" fmla="*/ 271849 w 2706130"/>
              <a:gd name="connsiteY43" fmla="*/ 420130 h 1729946"/>
              <a:gd name="connsiteX44" fmla="*/ 321276 w 2706130"/>
              <a:gd name="connsiteY44" fmla="*/ 383060 h 1729946"/>
              <a:gd name="connsiteX45" fmla="*/ 358346 w 2706130"/>
              <a:gd name="connsiteY45" fmla="*/ 358346 h 1729946"/>
              <a:gd name="connsiteX46" fmla="*/ 395416 w 2706130"/>
              <a:gd name="connsiteY46" fmla="*/ 321276 h 1729946"/>
              <a:gd name="connsiteX47" fmla="*/ 444843 w 2706130"/>
              <a:gd name="connsiteY47" fmla="*/ 296562 h 1729946"/>
              <a:gd name="connsiteX48" fmla="*/ 494270 w 2706130"/>
              <a:gd name="connsiteY48" fmla="*/ 259492 h 1729946"/>
              <a:gd name="connsiteX49" fmla="*/ 531341 w 2706130"/>
              <a:gd name="connsiteY49" fmla="*/ 247135 h 1729946"/>
              <a:gd name="connsiteX50" fmla="*/ 580768 w 2706130"/>
              <a:gd name="connsiteY50" fmla="*/ 222422 h 1729946"/>
              <a:gd name="connsiteX51" fmla="*/ 617838 w 2706130"/>
              <a:gd name="connsiteY51" fmla="*/ 197708 h 1729946"/>
              <a:gd name="connsiteX52" fmla="*/ 654908 w 2706130"/>
              <a:gd name="connsiteY52" fmla="*/ 185351 h 1729946"/>
              <a:gd name="connsiteX53" fmla="*/ 716692 w 2706130"/>
              <a:gd name="connsiteY53" fmla="*/ 148281 h 1729946"/>
              <a:gd name="connsiteX54" fmla="*/ 753762 w 2706130"/>
              <a:gd name="connsiteY54" fmla="*/ 135924 h 1729946"/>
              <a:gd name="connsiteX55" fmla="*/ 790832 w 2706130"/>
              <a:gd name="connsiteY55" fmla="*/ 111211 h 1729946"/>
              <a:gd name="connsiteX56" fmla="*/ 889686 w 2706130"/>
              <a:gd name="connsiteY56" fmla="*/ 86497 h 1729946"/>
              <a:gd name="connsiteX57" fmla="*/ 939114 w 2706130"/>
              <a:gd name="connsiteY57" fmla="*/ 61784 h 1729946"/>
              <a:gd name="connsiteX58" fmla="*/ 1037968 w 2706130"/>
              <a:gd name="connsiteY58" fmla="*/ 37070 h 1729946"/>
              <a:gd name="connsiteX59" fmla="*/ 1161535 w 2706130"/>
              <a:gd name="connsiteY59" fmla="*/ 12357 h 1729946"/>
              <a:gd name="connsiteX60" fmla="*/ 1334530 w 2706130"/>
              <a:gd name="connsiteY60" fmla="*/ 0 h 1729946"/>
              <a:gd name="connsiteX61" fmla="*/ 1754659 w 2706130"/>
              <a:gd name="connsiteY61" fmla="*/ 37070 h 1729946"/>
              <a:gd name="connsiteX62" fmla="*/ 1828800 w 2706130"/>
              <a:gd name="connsiteY62" fmla="*/ 98854 h 17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706130" h="1729946">
                <a:moveTo>
                  <a:pt x="1828800" y="98854"/>
                </a:moveTo>
                <a:cubicBezTo>
                  <a:pt x="1851454" y="140043"/>
                  <a:pt x="1842895" y="188828"/>
                  <a:pt x="1890584" y="284206"/>
                </a:cubicBezTo>
                <a:cubicBezTo>
                  <a:pt x="1945836" y="394710"/>
                  <a:pt x="1928361" y="348110"/>
                  <a:pt x="1952368" y="420130"/>
                </a:cubicBezTo>
                <a:cubicBezTo>
                  <a:pt x="1962078" y="478394"/>
                  <a:pt x="1962333" y="492080"/>
                  <a:pt x="1977081" y="543697"/>
                </a:cubicBezTo>
                <a:cubicBezTo>
                  <a:pt x="1980659" y="556221"/>
                  <a:pt x="1983613" y="569118"/>
                  <a:pt x="1989438" y="580768"/>
                </a:cubicBezTo>
                <a:cubicBezTo>
                  <a:pt x="2011488" y="624869"/>
                  <a:pt x="2055542" y="659229"/>
                  <a:pt x="2088292" y="691979"/>
                </a:cubicBezTo>
                <a:lnTo>
                  <a:pt x="2137719" y="741406"/>
                </a:lnTo>
                <a:cubicBezTo>
                  <a:pt x="2150076" y="753763"/>
                  <a:pt x="2160249" y="768783"/>
                  <a:pt x="2174789" y="778476"/>
                </a:cubicBezTo>
                <a:lnTo>
                  <a:pt x="2211859" y="803189"/>
                </a:lnTo>
                <a:cubicBezTo>
                  <a:pt x="2257167" y="871151"/>
                  <a:pt x="2211860" y="813488"/>
                  <a:pt x="2273643" y="864973"/>
                </a:cubicBezTo>
                <a:cubicBezTo>
                  <a:pt x="2346093" y="925346"/>
                  <a:pt x="2279879" y="876623"/>
                  <a:pt x="2335427" y="939114"/>
                </a:cubicBezTo>
                <a:cubicBezTo>
                  <a:pt x="2358647" y="965236"/>
                  <a:pt x="2384854" y="988541"/>
                  <a:pt x="2409568" y="1013254"/>
                </a:cubicBezTo>
                <a:cubicBezTo>
                  <a:pt x="2421925" y="1025611"/>
                  <a:pt x="2436945" y="1035784"/>
                  <a:pt x="2446638" y="1050324"/>
                </a:cubicBezTo>
                <a:cubicBezTo>
                  <a:pt x="2534936" y="1182776"/>
                  <a:pt x="2397436" y="981769"/>
                  <a:pt x="2508422" y="1124465"/>
                </a:cubicBezTo>
                <a:cubicBezTo>
                  <a:pt x="2508428" y="1124473"/>
                  <a:pt x="2570202" y="1217136"/>
                  <a:pt x="2582562" y="1235676"/>
                </a:cubicBezTo>
                <a:cubicBezTo>
                  <a:pt x="2590800" y="1248033"/>
                  <a:pt x="2596775" y="1262245"/>
                  <a:pt x="2607276" y="1272746"/>
                </a:cubicBezTo>
                <a:lnTo>
                  <a:pt x="2644346" y="1309816"/>
                </a:lnTo>
                <a:lnTo>
                  <a:pt x="2681416" y="1421027"/>
                </a:lnTo>
                <a:cubicBezTo>
                  <a:pt x="2685535" y="1433384"/>
                  <a:pt x="2691219" y="1445325"/>
                  <a:pt x="2693773" y="1458097"/>
                </a:cubicBezTo>
                <a:lnTo>
                  <a:pt x="2706130" y="1519881"/>
                </a:lnTo>
                <a:cubicBezTo>
                  <a:pt x="2702011" y="1561070"/>
                  <a:pt x="2700067" y="1602536"/>
                  <a:pt x="2693773" y="1643449"/>
                </a:cubicBezTo>
                <a:cubicBezTo>
                  <a:pt x="2691792" y="1656323"/>
                  <a:pt x="2688641" y="1669681"/>
                  <a:pt x="2681416" y="1680519"/>
                </a:cubicBezTo>
                <a:cubicBezTo>
                  <a:pt x="2671723" y="1695059"/>
                  <a:pt x="2660315" y="1710492"/>
                  <a:pt x="2644346" y="1717589"/>
                </a:cubicBezTo>
                <a:cubicBezTo>
                  <a:pt x="2621451" y="1727765"/>
                  <a:pt x="2594919" y="1725827"/>
                  <a:pt x="2570205" y="1729946"/>
                </a:cubicBezTo>
                <a:cubicBezTo>
                  <a:pt x="2516435" y="1725465"/>
                  <a:pt x="2385704" y="1716621"/>
                  <a:pt x="2323070" y="1705233"/>
                </a:cubicBezTo>
                <a:cubicBezTo>
                  <a:pt x="2310255" y="1702903"/>
                  <a:pt x="2298524" y="1696454"/>
                  <a:pt x="2286000" y="1692876"/>
                </a:cubicBezTo>
                <a:cubicBezTo>
                  <a:pt x="2269671" y="1688210"/>
                  <a:pt x="2252684" y="1685889"/>
                  <a:pt x="2236573" y="1680519"/>
                </a:cubicBezTo>
                <a:cubicBezTo>
                  <a:pt x="2215530" y="1673505"/>
                  <a:pt x="2195989" y="1662329"/>
                  <a:pt x="2174789" y="1655806"/>
                </a:cubicBezTo>
                <a:cubicBezTo>
                  <a:pt x="2142325" y="1645817"/>
                  <a:pt x="2107471" y="1643706"/>
                  <a:pt x="2075935" y="1631092"/>
                </a:cubicBezTo>
                <a:cubicBezTo>
                  <a:pt x="2021550" y="1609339"/>
                  <a:pt x="2017932" y="1604664"/>
                  <a:pt x="1964724" y="1594022"/>
                </a:cubicBezTo>
                <a:cubicBezTo>
                  <a:pt x="1940156" y="1589108"/>
                  <a:pt x="1915632" y="1582228"/>
                  <a:pt x="1890584" y="1581665"/>
                </a:cubicBezTo>
                <a:cubicBezTo>
                  <a:pt x="1548775" y="1573984"/>
                  <a:pt x="1206843" y="1573427"/>
                  <a:pt x="864973" y="1569308"/>
                </a:cubicBezTo>
                <a:cubicBezTo>
                  <a:pt x="592178" y="1586358"/>
                  <a:pt x="555326" y="1594571"/>
                  <a:pt x="210065" y="1569308"/>
                </a:cubicBezTo>
                <a:cubicBezTo>
                  <a:pt x="191694" y="1567964"/>
                  <a:pt x="177569" y="1551851"/>
                  <a:pt x="160638" y="1544595"/>
                </a:cubicBezTo>
                <a:cubicBezTo>
                  <a:pt x="148666" y="1539464"/>
                  <a:pt x="135925" y="1536357"/>
                  <a:pt x="123568" y="1532238"/>
                </a:cubicBezTo>
                <a:cubicBezTo>
                  <a:pt x="91668" y="1500338"/>
                  <a:pt x="59758" y="1473087"/>
                  <a:pt x="37070" y="1433384"/>
                </a:cubicBezTo>
                <a:cubicBezTo>
                  <a:pt x="30608" y="1422075"/>
                  <a:pt x="27539" y="1409029"/>
                  <a:pt x="24714" y="1396314"/>
                </a:cubicBezTo>
                <a:cubicBezTo>
                  <a:pt x="8305" y="1322471"/>
                  <a:pt x="6318" y="1249701"/>
                  <a:pt x="0" y="1173892"/>
                </a:cubicBezTo>
                <a:cubicBezTo>
                  <a:pt x="4119" y="1037968"/>
                  <a:pt x="4814" y="901896"/>
                  <a:pt x="12357" y="766119"/>
                </a:cubicBezTo>
                <a:cubicBezTo>
                  <a:pt x="13080" y="753114"/>
                  <a:pt x="18388" y="740435"/>
                  <a:pt x="24714" y="729049"/>
                </a:cubicBezTo>
                <a:cubicBezTo>
                  <a:pt x="39139" y="703085"/>
                  <a:pt x="60858" y="681474"/>
                  <a:pt x="74141" y="654908"/>
                </a:cubicBezTo>
                <a:cubicBezTo>
                  <a:pt x="96905" y="609379"/>
                  <a:pt x="100278" y="595264"/>
                  <a:pt x="135924" y="556054"/>
                </a:cubicBezTo>
                <a:cubicBezTo>
                  <a:pt x="163353" y="525883"/>
                  <a:pt x="193589" y="498389"/>
                  <a:pt x="222422" y="469557"/>
                </a:cubicBezTo>
                <a:cubicBezTo>
                  <a:pt x="238898" y="453081"/>
                  <a:pt x="253209" y="434110"/>
                  <a:pt x="271849" y="420130"/>
                </a:cubicBezTo>
                <a:cubicBezTo>
                  <a:pt x="288325" y="407773"/>
                  <a:pt x="304518" y="395030"/>
                  <a:pt x="321276" y="383060"/>
                </a:cubicBezTo>
                <a:cubicBezTo>
                  <a:pt x="333361" y="374428"/>
                  <a:pt x="346937" y="367853"/>
                  <a:pt x="358346" y="358346"/>
                </a:cubicBezTo>
                <a:cubicBezTo>
                  <a:pt x="371771" y="347159"/>
                  <a:pt x="381196" y="331433"/>
                  <a:pt x="395416" y="321276"/>
                </a:cubicBezTo>
                <a:cubicBezTo>
                  <a:pt x="410405" y="310569"/>
                  <a:pt x="429223" y="306325"/>
                  <a:pt x="444843" y="296562"/>
                </a:cubicBezTo>
                <a:cubicBezTo>
                  <a:pt x="462307" y="285647"/>
                  <a:pt x="476389" y="269710"/>
                  <a:pt x="494270" y="259492"/>
                </a:cubicBezTo>
                <a:cubicBezTo>
                  <a:pt x="505579" y="253030"/>
                  <a:pt x="519369" y="252266"/>
                  <a:pt x="531341" y="247135"/>
                </a:cubicBezTo>
                <a:cubicBezTo>
                  <a:pt x="548272" y="239879"/>
                  <a:pt x="564775" y="231561"/>
                  <a:pt x="580768" y="222422"/>
                </a:cubicBezTo>
                <a:cubicBezTo>
                  <a:pt x="593662" y="215054"/>
                  <a:pt x="604555" y="204350"/>
                  <a:pt x="617838" y="197708"/>
                </a:cubicBezTo>
                <a:cubicBezTo>
                  <a:pt x="629488" y="191883"/>
                  <a:pt x="643258" y="191176"/>
                  <a:pt x="654908" y="185351"/>
                </a:cubicBezTo>
                <a:cubicBezTo>
                  <a:pt x="676390" y="174610"/>
                  <a:pt x="695210" y="159022"/>
                  <a:pt x="716692" y="148281"/>
                </a:cubicBezTo>
                <a:cubicBezTo>
                  <a:pt x="728342" y="142456"/>
                  <a:pt x="742112" y="141749"/>
                  <a:pt x="753762" y="135924"/>
                </a:cubicBezTo>
                <a:cubicBezTo>
                  <a:pt x="767045" y="129283"/>
                  <a:pt x="776875" y="116286"/>
                  <a:pt x="790832" y="111211"/>
                </a:cubicBezTo>
                <a:cubicBezTo>
                  <a:pt x="822753" y="99604"/>
                  <a:pt x="859306" y="101686"/>
                  <a:pt x="889686" y="86497"/>
                </a:cubicBezTo>
                <a:cubicBezTo>
                  <a:pt x="906162" y="78259"/>
                  <a:pt x="922183" y="69040"/>
                  <a:pt x="939114" y="61784"/>
                </a:cubicBezTo>
                <a:cubicBezTo>
                  <a:pt x="974785" y="46497"/>
                  <a:pt x="997795" y="45997"/>
                  <a:pt x="1037968" y="37070"/>
                </a:cubicBezTo>
                <a:cubicBezTo>
                  <a:pt x="1094845" y="24431"/>
                  <a:pt x="1095511" y="18960"/>
                  <a:pt x="1161535" y="12357"/>
                </a:cubicBezTo>
                <a:cubicBezTo>
                  <a:pt x="1219060" y="6604"/>
                  <a:pt x="1276865" y="4119"/>
                  <a:pt x="1334530" y="0"/>
                </a:cubicBezTo>
                <a:cubicBezTo>
                  <a:pt x="1697207" y="26866"/>
                  <a:pt x="1557767" y="8944"/>
                  <a:pt x="1754659" y="37070"/>
                </a:cubicBezTo>
                <a:cubicBezTo>
                  <a:pt x="1798584" y="66353"/>
                  <a:pt x="1806146" y="57665"/>
                  <a:pt x="1828800" y="98854"/>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387FD1D5-2DD6-0579-8788-5F4F9D9059EF}"/>
              </a:ext>
            </a:extLst>
          </p:cNvPr>
          <p:cNvSpPr txBox="1"/>
          <p:nvPr/>
        </p:nvSpPr>
        <p:spPr>
          <a:xfrm>
            <a:off x="9759833" y="2263750"/>
            <a:ext cx="20600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~3-5% of stage IV</a:t>
            </a:r>
          </a:p>
        </p:txBody>
      </p:sp>
      <p:sp>
        <p:nvSpPr>
          <p:cNvPr id="8" name="TextBox 7">
            <a:extLst>
              <a:ext uri="{FF2B5EF4-FFF2-40B4-BE49-F238E27FC236}">
                <a16:creationId xmlns:a16="http://schemas.microsoft.com/office/drawing/2014/main" id="{C8B3F4D9-C84F-3168-E562-06D26E9DB472}"/>
              </a:ext>
            </a:extLst>
          </p:cNvPr>
          <p:cNvSpPr txBox="1"/>
          <p:nvPr/>
        </p:nvSpPr>
        <p:spPr>
          <a:xfrm>
            <a:off x="5870027" y="3141576"/>
            <a:ext cx="2856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~15-20% of stage IV</a:t>
            </a:r>
          </a:p>
        </p:txBody>
      </p:sp>
      <p:sp>
        <p:nvSpPr>
          <p:cNvPr id="9" name="TextBox 8">
            <a:extLst>
              <a:ext uri="{FF2B5EF4-FFF2-40B4-BE49-F238E27FC236}">
                <a16:creationId xmlns:a16="http://schemas.microsoft.com/office/drawing/2014/main" id="{5C7CCF14-C4BD-A2F9-66D4-CCE8CE3803C0}"/>
              </a:ext>
            </a:extLst>
          </p:cNvPr>
          <p:cNvSpPr txBox="1"/>
          <p:nvPr/>
        </p:nvSpPr>
        <p:spPr>
          <a:xfrm>
            <a:off x="6096000" y="6238327"/>
            <a:ext cx="2630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~40% of stage IV</a:t>
            </a:r>
          </a:p>
        </p:txBody>
      </p:sp>
      <p:sp>
        <p:nvSpPr>
          <p:cNvPr id="10" name="TextBox 9">
            <a:extLst>
              <a:ext uri="{FF2B5EF4-FFF2-40B4-BE49-F238E27FC236}">
                <a16:creationId xmlns:a16="http://schemas.microsoft.com/office/drawing/2014/main" id="{9EB528F9-3D7D-DE16-322E-C02514E18846}"/>
              </a:ext>
            </a:extLst>
          </p:cNvPr>
          <p:cNvSpPr txBox="1"/>
          <p:nvPr/>
        </p:nvSpPr>
        <p:spPr>
          <a:xfrm>
            <a:off x="9587390" y="5003247"/>
            <a:ext cx="24049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~75-80% of stage IV</a:t>
            </a:r>
          </a:p>
        </p:txBody>
      </p:sp>
      <p:pic>
        <p:nvPicPr>
          <p:cNvPr id="4" name="Picture 3" descr="A diagram of a red and white color scheme&#10;&#10;Description automatically generated with medium confidence">
            <a:extLst>
              <a:ext uri="{FF2B5EF4-FFF2-40B4-BE49-F238E27FC236}">
                <a16:creationId xmlns:a16="http://schemas.microsoft.com/office/drawing/2014/main" id="{4A35E1A5-C2A2-3E0E-6D41-5ED1C7692136}"/>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153145" y="1364175"/>
            <a:ext cx="4804437" cy="5429915"/>
          </a:xfrm>
          <a:prstGeom prst="rect">
            <a:avLst/>
          </a:prstGeom>
        </p:spPr>
      </p:pic>
      <p:cxnSp>
        <p:nvCxnSpPr>
          <p:cNvPr id="11" name="Straight Arrow Connector 10">
            <a:extLst>
              <a:ext uri="{FF2B5EF4-FFF2-40B4-BE49-F238E27FC236}">
                <a16:creationId xmlns:a16="http://schemas.microsoft.com/office/drawing/2014/main" id="{A28A3546-FE58-B691-4383-B179630DC289}"/>
              </a:ext>
            </a:extLst>
          </p:cNvPr>
          <p:cNvCxnSpPr/>
          <p:nvPr/>
        </p:nvCxnSpPr>
        <p:spPr>
          <a:xfrm flipV="1">
            <a:off x="1136035" y="6449729"/>
            <a:ext cx="0" cy="3509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2809777-0835-30DC-80F5-318853D2C703}"/>
              </a:ext>
            </a:extLst>
          </p:cNvPr>
          <p:cNvCxnSpPr/>
          <p:nvPr/>
        </p:nvCxnSpPr>
        <p:spPr>
          <a:xfrm flipV="1">
            <a:off x="3550714" y="6405501"/>
            <a:ext cx="0" cy="3509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E9426E2-BE20-88EF-91D4-877A406EBB4C}"/>
              </a:ext>
            </a:extLst>
          </p:cNvPr>
          <p:cNvSpPr/>
          <p:nvPr/>
        </p:nvSpPr>
        <p:spPr>
          <a:xfrm>
            <a:off x="3449098" y="1422486"/>
            <a:ext cx="211884" cy="4955936"/>
          </a:xfrm>
          <a:prstGeom prst="rect">
            <a:avLst/>
          </a:prstGeom>
          <a:solidFill>
            <a:srgbClr val="4472C4">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AE326E7F-3A66-5729-1AFA-BFCE5099EB9B}"/>
              </a:ext>
            </a:extLst>
          </p:cNvPr>
          <p:cNvSpPr/>
          <p:nvPr/>
        </p:nvSpPr>
        <p:spPr>
          <a:xfrm>
            <a:off x="1036029" y="1374685"/>
            <a:ext cx="200014" cy="5068406"/>
          </a:xfrm>
          <a:prstGeom prst="rect">
            <a:avLst/>
          </a:prstGeom>
          <a:solidFill>
            <a:srgbClr val="4472C4">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Rectangle 18">
            <a:extLst>
              <a:ext uri="{FF2B5EF4-FFF2-40B4-BE49-F238E27FC236}">
                <a16:creationId xmlns:a16="http://schemas.microsoft.com/office/drawing/2014/main" id="{E6F8FF63-813C-EABC-2CC6-29C2054E381F}"/>
              </a:ext>
            </a:extLst>
          </p:cNvPr>
          <p:cNvSpPr/>
          <p:nvPr/>
        </p:nvSpPr>
        <p:spPr>
          <a:xfrm rot="5400000">
            <a:off x="2532010" y="887540"/>
            <a:ext cx="200016" cy="4922281"/>
          </a:xfrm>
          <a:prstGeom prst="rect">
            <a:avLst/>
          </a:prstGeom>
          <a:solidFill>
            <a:srgbClr val="4472C4">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4E44FC88-2414-0FB5-21F3-A64755BF7CCD}"/>
              </a:ext>
            </a:extLst>
          </p:cNvPr>
          <p:cNvSpPr/>
          <p:nvPr/>
        </p:nvSpPr>
        <p:spPr>
          <a:xfrm rot="5400000">
            <a:off x="2539460" y="3192482"/>
            <a:ext cx="185116" cy="4922281"/>
          </a:xfrm>
          <a:prstGeom prst="rect">
            <a:avLst/>
          </a:prstGeom>
          <a:solidFill>
            <a:srgbClr val="4472C4">
              <a:alpha val="4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84CB1916-87EF-35E4-18D3-8F105F1B071B}"/>
              </a:ext>
            </a:extLst>
          </p:cNvPr>
          <p:cNvSpPr txBox="1"/>
          <p:nvPr/>
        </p:nvSpPr>
        <p:spPr>
          <a:xfrm>
            <a:off x="28457" y="6642556"/>
            <a:ext cx="96051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12121"/>
                </a:solidFill>
                <a:effectLst/>
                <a:uLnTx/>
                <a:uFillTx/>
                <a:latin typeface="Aptos" panose="02110004020202020204"/>
                <a:ea typeface="+mn-ea"/>
                <a:cs typeface="+mn-cs"/>
              </a:rPr>
              <a:t>PMID: 34795387</a:t>
            </a: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5574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40796-F5ED-16FF-B6F6-E5E32CC98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0D79C-0C20-F2FE-7060-C82857A51F92}"/>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TIGIT RATIONALE</a:t>
            </a:r>
          </a:p>
        </p:txBody>
      </p:sp>
      <p:sp>
        <p:nvSpPr>
          <p:cNvPr id="3" name="TextBox 2">
            <a:extLst>
              <a:ext uri="{FF2B5EF4-FFF2-40B4-BE49-F238E27FC236}">
                <a16:creationId xmlns:a16="http://schemas.microsoft.com/office/drawing/2014/main" id="{DAFB0864-6115-7F33-909A-FF7471DB367B}"/>
              </a:ext>
            </a:extLst>
          </p:cNvPr>
          <p:cNvSpPr txBox="1"/>
          <p:nvPr/>
        </p:nvSpPr>
        <p:spPr>
          <a:xfrm>
            <a:off x="6367924" y="1829224"/>
            <a:ext cx="5665076" cy="4493538"/>
          </a:xfrm>
          <a:prstGeom prst="rect">
            <a:avLst/>
          </a:prstGeom>
          <a:noFill/>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Inhibitory checkpoint on T/NK cell subsets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Suppresses T/NK activation partly by outcompeting CD226/DNAM-1 for shared ligand CD155/PVR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TIGIT expression correlates with PD-1 expression, particularly in tumor-infiltrating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PD-1 and TIGIT are frequently co-expressed on putative tumor-specific CD8+ T-cell in gastroesophageal</a:t>
            </a:r>
          </a:p>
        </p:txBody>
      </p:sp>
      <p:pic>
        <p:nvPicPr>
          <p:cNvPr id="4" name="Picture 3" descr="A diagram of cancer cells&#10;&#10;Description automatically generated">
            <a:extLst>
              <a:ext uri="{FF2B5EF4-FFF2-40B4-BE49-F238E27FC236}">
                <a16:creationId xmlns:a16="http://schemas.microsoft.com/office/drawing/2014/main" id="{AC8373CE-9065-3DE2-29A3-D90A5B0C6A01}"/>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21020" y="1760925"/>
            <a:ext cx="6346904" cy="4561837"/>
          </a:xfrm>
          <a:prstGeom prst="rect">
            <a:avLst/>
          </a:prstGeom>
        </p:spPr>
      </p:pic>
      <p:sp>
        <p:nvSpPr>
          <p:cNvPr id="5" name="TextBox 4">
            <a:extLst>
              <a:ext uri="{FF2B5EF4-FFF2-40B4-BE49-F238E27FC236}">
                <a16:creationId xmlns:a16="http://schemas.microsoft.com/office/drawing/2014/main" id="{FC5B3168-6C8B-420C-7F9F-CE37AC4DA905}"/>
              </a:ext>
            </a:extLst>
          </p:cNvPr>
          <p:cNvSpPr txBox="1"/>
          <p:nvPr/>
        </p:nvSpPr>
        <p:spPr>
          <a:xfrm>
            <a:off x="0" y="6623580"/>
            <a:ext cx="83492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SITC 2023</a:t>
            </a:r>
          </a:p>
        </p:txBody>
      </p:sp>
    </p:spTree>
    <p:extLst>
      <p:ext uri="{BB962C8B-B14F-4D97-AF65-F5344CB8AC3E}">
        <p14:creationId xmlns:p14="http://schemas.microsoft.com/office/powerpoint/2010/main" val="21359151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3C524-26D1-C690-3E40-968E6DC07F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D1A27-F158-D725-76CF-67DAE981D75C}"/>
              </a:ext>
            </a:extLst>
          </p:cNvPr>
          <p:cNvSpPr>
            <a:spLocks noGrp="1"/>
          </p:cNvSpPr>
          <p:nvPr>
            <p:ph type="title"/>
          </p:nvPr>
        </p:nvSpPr>
        <p:spPr>
          <a:xfrm>
            <a:off x="0" y="1"/>
            <a:ext cx="12192000" cy="852616"/>
          </a:xfrm>
          <a:solidFill>
            <a:schemeClr val="tx1"/>
          </a:solidFill>
        </p:spPr>
        <p:txBody>
          <a:bodyPr>
            <a:normAutofit/>
          </a:bodyPr>
          <a:lstStyle/>
          <a:p>
            <a:pPr algn="ctr"/>
            <a:r>
              <a:rPr lang="en-US" sz="4800" dirty="0">
                <a:solidFill>
                  <a:schemeClr val="bg1"/>
                </a:solidFill>
              </a:rPr>
              <a:t>Early Enthusiasm for Dual PD-1 + TIGIT</a:t>
            </a:r>
          </a:p>
        </p:txBody>
      </p:sp>
      <p:pic>
        <p:nvPicPr>
          <p:cNvPr id="3" name="Picture 2">
            <a:extLst>
              <a:ext uri="{FF2B5EF4-FFF2-40B4-BE49-F238E27FC236}">
                <a16:creationId xmlns:a16="http://schemas.microsoft.com/office/drawing/2014/main" id="{0DB05DB6-D785-B4D3-CC03-F3E0F6CD09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06705" y="875580"/>
            <a:ext cx="7269749" cy="2870962"/>
          </a:xfrm>
          <a:prstGeom prst="rect">
            <a:avLst/>
          </a:prstGeom>
        </p:spPr>
      </p:pic>
      <p:pic>
        <p:nvPicPr>
          <p:cNvPr id="4" name="Picture 3">
            <a:extLst>
              <a:ext uri="{FF2B5EF4-FFF2-40B4-BE49-F238E27FC236}">
                <a16:creationId xmlns:a16="http://schemas.microsoft.com/office/drawing/2014/main" id="{3542EE9F-76E2-081F-22BC-61AC92BD6A73}"/>
              </a:ext>
            </a:extLst>
          </p:cNvPr>
          <p:cNvPicPr>
            <a:picLocks noChangeAspect="1"/>
          </p:cNvPicPr>
          <p:nvPr/>
        </p:nvPicPr>
        <p:blipFill>
          <a:blip r:embed="rId3" cstate="email">
            <a:extLst>
              <a:ext uri="{28A0092B-C50C-407E-A947-70E740481C1C}">
                <a14:useLocalDpi xmlns:a14="http://schemas.microsoft.com/office/drawing/2010/main"/>
              </a:ext>
            </a:extLst>
          </a:blip>
          <a:srcRect r="18298"/>
          <a:stretch>
            <a:fillRect/>
          </a:stretch>
        </p:blipFill>
        <p:spPr>
          <a:xfrm>
            <a:off x="815546" y="887937"/>
            <a:ext cx="2756123" cy="5853238"/>
          </a:xfrm>
          <a:prstGeom prst="rect">
            <a:avLst/>
          </a:prstGeom>
        </p:spPr>
      </p:pic>
      <p:sp>
        <p:nvSpPr>
          <p:cNvPr id="5" name="TextBox 4">
            <a:extLst>
              <a:ext uri="{FF2B5EF4-FFF2-40B4-BE49-F238E27FC236}">
                <a16:creationId xmlns:a16="http://schemas.microsoft.com/office/drawing/2014/main" id="{1FC77CA3-D970-AE92-C315-893389D9E449}"/>
              </a:ext>
            </a:extLst>
          </p:cNvPr>
          <p:cNvSpPr txBox="1"/>
          <p:nvPr/>
        </p:nvSpPr>
        <p:spPr>
          <a:xfrm>
            <a:off x="9452920" y="887937"/>
            <a:ext cx="169213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ORR = 59%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TAP &lt;1% =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TAP </a:t>
            </a:r>
            <a:r>
              <a:rPr kumimoji="0" lang="en-US" sz="1800" b="0"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1% = 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TAP </a:t>
            </a:r>
            <a:r>
              <a:rPr kumimoji="0" lang="en-US" sz="1800" b="0"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5% = 69%</a:t>
            </a:r>
          </a:p>
        </p:txBody>
      </p:sp>
      <p:pic>
        <p:nvPicPr>
          <p:cNvPr id="8" name="Picture 7">
            <a:extLst>
              <a:ext uri="{FF2B5EF4-FFF2-40B4-BE49-F238E27FC236}">
                <a16:creationId xmlns:a16="http://schemas.microsoft.com/office/drawing/2014/main" id="{FE3BC80D-E23C-2527-6D08-4FB3EB62853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3855379" y="3746542"/>
            <a:ext cx="7772400" cy="3111458"/>
          </a:xfrm>
          <a:prstGeom prst="rect">
            <a:avLst/>
          </a:prstGeom>
        </p:spPr>
      </p:pic>
      <p:sp>
        <p:nvSpPr>
          <p:cNvPr id="7" name="TextBox 6">
            <a:extLst>
              <a:ext uri="{FF2B5EF4-FFF2-40B4-BE49-F238E27FC236}">
                <a16:creationId xmlns:a16="http://schemas.microsoft.com/office/drawing/2014/main" id="{A5F113AD-5152-1852-1C61-D931099C736F}"/>
              </a:ext>
            </a:extLst>
          </p:cNvPr>
          <p:cNvSpPr txBox="1"/>
          <p:nvPr/>
        </p:nvSpPr>
        <p:spPr>
          <a:xfrm>
            <a:off x="9597306" y="4748273"/>
            <a:ext cx="19431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mPFS ITT = 12.9m</a:t>
            </a:r>
          </a:p>
        </p:txBody>
      </p:sp>
      <p:sp>
        <p:nvSpPr>
          <p:cNvPr id="9" name="TextBox 8">
            <a:extLst>
              <a:ext uri="{FF2B5EF4-FFF2-40B4-BE49-F238E27FC236}">
                <a16:creationId xmlns:a16="http://schemas.microsoft.com/office/drawing/2014/main" id="{10BFA137-8D05-19F0-B00F-9A9AF7D0FF97}"/>
              </a:ext>
            </a:extLst>
          </p:cNvPr>
          <p:cNvSpPr txBox="1"/>
          <p:nvPr/>
        </p:nvSpPr>
        <p:spPr>
          <a:xfrm>
            <a:off x="0" y="6396334"/>
            <a:ext cx="8386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PMID: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41109921</a:t>
            </a:r>
          </a:p>
        </p:txBody>
      </p:sp>
    </p:spTree>
    <p:extLst>
      <p:ext uri="{BB962C8B-B14F-4D97-AF65-F5344CB8AC3E}">
        <p14:creationId xmlns:p14="http://schemas.microsoft.com/office/powerpoint/2010/main" val="19968206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6E714-B2BB-7F73-37DF-F7DCB3023C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91CF9-6CA3-564D-4186-3FDE6397EE96}"/>
              </a:ext>
            </a:extLst>
          </p:cNvPr>
          <p:cNvSpPr>
            <a:spLocks noGrp="1"/>
          </p:cNvSpPr>
          <p:nvPr>
            <p:ph type="title"/>
          </p:nvPr>
        </p:nvSpPr>
        <p:spPr>
          <a:xfrm>
            <a:off x="0" y="1"/>
            <a:ext cx="12192000" cy="852616"/>
          </a:xfrm>
          <a:solidFill>
            <a:schemeClr val="tx1"/>
          </a:solidFill>
        </p:spPr>
        <p:txBody>
          <a:bodyPr>
            <a:normAutofit/>
          </a:bodyPr>
          <a:lstStyle/>
          <a:p>
            <a:pPr algn="ctr"/>
            <a:r>
              <a:rPr lang="en-US" sz="4800" dirty="0">
                <a:solidFill>
                  <a:schemeClr val="bg1"/>
                </a:solidFill>
              </a:rPr>
              <a:t>Early Enthusiasm for Dual PD-1 + TIGIT</a:t>
            </a:r>
          </a:p>
        </p:txBody>
      </p:sp>
      <p:sp>
        <p:nvSpPr>
          <p:cNvPr id="9" name="TextBox 8">
            <a:extLst>
              <a:ext uri="{FF2B5EF4-FFF2-40B4-BE49-F238E27FC236}">
                <a16:creationId xmlns:a16="http://schemas.microsoft.com/office/drawing/2014/main" id="{AB319DAB-6B54-4E95-FFE7-89CA7DF939A3}"/>
              </a:ext>
            </a:extLst>
          </p:cNvPr>
          <p:cNvSpPr txBox="1"/>
          <p:nvPr/>
        </p:nvSpPr>
        <p:spPr>
          <a:xfrm>
            <a:off x="0" y="6561073"/>
            <a:ext cx="12698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PMID: 41109921</a:t>
            </a:r>
          </a:p>
        </p:txBody>
      </p:sp>
      <p:pic>
        <p:nvPicPr>
          <p:cNvPr id="6" name="Picture 5">
            <a:extLst>
              <a:ext uri="{FF2B5EF4-FFF2-40B4-BE49-F238E27FC236}">
                <a16:creationId xmlns:a16="http://schemas.microsoft.com/office/drawing/2014/main" id="{5B4162E7-1196-9219-FE6E-7CE9340B9B15}"/>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0" y="980112"/>
            <a:ext cx="9007366" cy="3700067"/>
          </a:xfrm>
          <a:prstGeom prst="rect">
            <a:avLst/>
          </a:prstGeom>
        </p:spPr>
      </p:pic>
      <p:sp>
        <p:nvSpPr>
          <p:cNvPr id="7" name="TextBox 6">
            <a:extLst>
              <a:ext uri="{FF2B5EF4-FFF2-40B4-BE49-F238E27FC236}">
                <a16:creationId xmlns:a16="http://schemas.microsoft.com/office/drawing/2014/main" id="{12C04540-9A56-6676-58D9-EA4F9A1DC281}"/>
              </a:ext>
            </a:extLst>
          </p:cNvPr>
          <p:cNvSpPr txBox="1"/>
          <p:nvPr/>
        </p:nvSpPr>
        <p:spPr>
          <a:xfrm>
            <a:off x="6368601" y="2887741"/>
            <a:ext cx="18565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mOS ITT = 26.7m</a:t>
            </a:r>
          </a:p>
        </p:txBody>
      </p:sp>
      <p:sp>
        <p:nvSpPr>
          <p:cNvPr id="10" name="Rectangle 9">
            <a:extLst>
              <a:ext uri="{FF2B5EF4-FFF2-40B4-BE49-F238E27FC236}">
                <a16:creationId xmlns:a16="http://schemas.microsoft.com/office/drawing/2014/main" id="{EF734FCF-2633-2B35-5B72-364275124C6B}"/>
              </a:ext>
            </a:extLst>
          </p:cNvPr>
          <p:cNvSpPr/>
          <p:nvPr/>
        </p:nvSpPr>
        <p:spPr>
          <a:xfrm>
            <a:off x="0" y="860920"/>
            <a:ext cx="233077" cy="2682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F1572004-6607-B2DE-4A52-E2C2A070D8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799371"/>
            <a:ext cx="10941751" cy="1486688"/>
          </a:xfrm>
          <a:prstGeom prst="rect">
            <a:avLst/>
          </a:prstGeom>
        </p:spPr>
      </p:pic>
      <p:sp>
        <p:nvSpPr>
          <p:cNvPr id="12" name="TextBox 11">
            <a:extLst>
              <a:ext uri="{FF2B5EF4-FFF2-40B4-BE49-F238E27FC236}">
                <a16:creationId xmlns:a16="http://schemas.microsoft.com/office/drawing/2014/main" id="{AFD72EFD-27BC-2594-54D2-7556CD616DB3}"/>
              </a:ext>
            </a:extLst>
          </p:cNvPr>
          <p:cNvSpPr txBox="1"/>
          <p:nvPr/>
        </p:nvSpPr>
        <p:spPr>
          <a:xfrm>
            <a:off x="0" y="2736503"/>
            <a:ext cx="12192000" cy="1384995"/>
          </a:xfrm>
          <a:prstGeom prst="rect">
            <a:avLst/>
          </a:prstGeom>
          <a:solidFill>
            <a:srgbClr val="FFC00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ptos" panose="02110004020202020204"/>
                <a:ea typeface="+mn-ea"/>
                <a:cs typeface="+mn-cs"/>
              </a:rPr>
              <a:t>12/12/2025</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The Phase 3 STAR-221 study evaluating a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domvanalimab</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-based combination in upper gastrointestinal cancers will be discontinued due to futility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78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70612-D715-10A8-BEFC-F9FAA0E64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6B438-11B2-61C1-95F1-C8ABBD17BA34}"/>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Shifting TIGIT Hopes to </a:t>
            </a:r>
            <a:r>
              <a:rPr lang="en-US" sz="4800" dirty="0" err="1">
                <a:solidFill>
                  <a:schemeClr val="bg1"/>
                </a:solidFill>
              </a:rPr>
              <a:t>Bispecifics</a:t>
            </a:r>
            <a:r>
              <a:rPr lang="en-US" sz="4800" dirty="0">
                <a:solidFill>
                  <a:schemeClr val="bg1"/>
                </a:solidFill>
              </a:rPr>
              <a:t>: </a:t>
            </a:r>
            <a:r>
              <a:rPr lang="en-US" sz="4800" dirty="0" err="1">
                <a:solidFill>
                  <a:schemeClr val="bg1"/>
                </a:solidFill>
              </a:rPr>
              <a:t>Rilve</a:t>
            </a:r>
            <a:endParaRPr lang="en-US" sz="4800" dirty="0">
              <a:solidFill>
                <a:schemeClr val="bg1"/>
              </a:solidFill>
            </a:endParaRPr>
          </a:p>
        </p:txBody>
      </p:sp>
      <p:pic>
        <p:nvPicPr>
          <p:cNvPr id="4" name="Grafik 594">
            <a:extLst>
              <a:ext uri="{FF2B5EF4-FFF2-40B4-BE49-F238E27FC236}">
                <a16:creationId xmlns:a16="http://schemas.microsoft.com/office/drawing/2014/main" id="{8FBEBF77-3B7C-4D97-2C09-D50E6B3DEE04}"/>
              </a:ext>
            </a:extLst>
          </p:cNvPr>
          <p:cNvPicPr>
            <a:picLocks noChangeAspect="1"/>
          </p:cNvPicPr>
          <p:nvPr/>
        </p:nvPicPr>
        <p:blipFill>
          <a:blip r:embed="rId2" cstate="email">
            <a:extLst>
              <a:ext uri="{28A0092B-C50C-407E-A947-70E740481C1C}">
                <a14:useLocalDpi xmlns:a14="http://schemas.microsoft.com/office/drawing/2010/main"/>
              </a:ext>
            </a:extLst>
          </a:blip>
          <a:srcRect l="19536" r="18390"/>
          <a:stretch/>
        </p:blipFill>
        <p:spPr>
          <a:xfrm>
            <a:off x="215679" y="1669974"/>
            <a:ext cx="3116065" cy="4044089"/>
          </a:xfrm>
          <a:prstGeom prst="rect">
            <a:avLst/>
          </a:prstGeom>
          <a:noFill/>
        </p:spPr>
      </p:pic>
      <p:sp>
        <p:nvSpPr>
          <p:cNvPr id="11" name="Rectangle 10">
            <a:extLst>
              <a:ext uri="{FF2B5EF4-FFF2-40B4-BE49-F238E27FC236}">
                <a16:creationId xmlns:a16="http://schemas.microsoft.com/office/drawing/2014/main" id="{F6FD6922-2452-8004-02FE-C94304B9ED4F}"/>
              </a:ext>
            </a:extLst>
          </p:cNvPr>
          <p:cNvSpPr/>
          <p:nvPr/>
        </p:nvSpPr>
        <p:spPr>
          <a:xfrm rot="16200000">
            <a:off x="8221104" y="3821538"/>
            <a:ext cx="53299" cy="35353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53591" tIns="0" rIns="153591" bIns="38399"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Display" panose="02110004020202020204"/>
              <a:ea typeface="+mn-ea"/>
              <a:cs typeface="Arial"/>
            </a:endParaRPr>
          </a:p>
        </p:txBody>
      </p:sp>
      <p:sp>
        <p:nvSpPr>
          <p:cNvPr id="12" name="Rectangle 11">
            <a:extLst>
              <a:ext uri="{FF2B5EF4-FFF2-40B4-BE49-F238E27FC236}">
                <a16:creationId xmlns:a16="http://schemas.microsoft.com/office/drawing/2014/main" id="{6E116406-1F4D-63D2-0D45-0E6CB53BD34F}"/>
              </a:ext>
            </a:extLst>
          </p:cNvPr>
          <p:cNvSpPr/>
          <p:nvPr/>
        </p:nvSpPr>
        <p:spPr>
          <a:xfrm rot="16200000" flipH="1">
            <a:off x="6746532" y="2787888"/>
            <a:ext cx="53299" cy="54750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53591" tIns="0" rIns="153591" bIns="38399"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Display" panose="02110004020202020204"/>
              <a:ea typeface="+mn-ea"/>
              <a:cs typeface="Arial"/>
            </a:endParaRPr>
          </a:p>
        </p:txBody>
      </p:sp>
      <p:sp>
        <p:nvSpPr>
          <p:cNvPr id="13" name="TextBox 12">
            <a:extLst>
              <a:ext uri="{FF2B5EF4-FFF2-40B4-BE49-F238E27FC236}">
                <a16:creationId xmlns:a16="http://schemas.microsoft.com/office/drawing/2014/main" id="{B3DAE110-5280-7F0E-6782-89F094CF174E}"/>
              </a:ext>
            </a:extLst>
          </p:cNvPr>
          <p:cNvSpPr txBox="1"/>
          <p:nvPr/>
        </p:nvSpPr>
        <p:spPr>
          <a:xfrm>
            <a:off x="3701215" y="1652286"/>
            <a:ext cx="7999043" cy="523220"/>
          </a:xfrm>
          <a:prstGeom prst="rect">
            <a:avLst/>
          </a:prstGeom>
          <a:noFill/>
        </p:spPr>
        <p:txBody>
          <a:bodyPr wrap="square">
            <a:spAutoFit/>
          </a:bodyPr>
          <a:lstStyle/>
          <a:p>
            <a:pPr marL="0" marR="0" lvl="0" indent="0" algn="ctr" defTabSz="685834" rtl="0" eaLnBrk="1" fontAlgn="auto" latinLnBrk="0" hangingPunct="1">
              <a:lnSpc>
                <a:spcPct val="100000"/>
              </a:lnSpc>
              <a:spcBef>
                <a:spcPts val="0"/>
              </a:spcBef>
              <a:spcAft>
                <a:spcPts val="900"/>
              </a:spcAft>
              <a:buClrTx/>
              <a:buSzTx/>
              <a:buFontTx/>
              <a:buNone/>
              <a:tabLst/>
              <a:defRPr/>
            </a:pPr>
            <a:r>
              <a:rPr kumimoji="0" lang="en-US" sz="1400" b="1" i="0" u="none" strike="noStrike" kern="1200" cap="none" spc="0" normalizeH="0" baseline="0" noProof="0" dirty="0">
                <a:ln>
                  <a:noFill/>
                </a:ln>
                <a:solidFill>
                  <a:srgbClr val="00305F"/>
                </a:solidFill>
                <a:effectLst/>
                <a:uLnTx/>
                <a:uFillTx/>
                <a:latin typeface="Aptos Display" panose="02110004020202020204"/>
                <a:ea typeface="+mn-ea"/>
                <a:cs typeface="+mn-cs"/>
              </a:rPr>
              <a:t>GEMINI-Gastric = phase 2 platform study in HER2-negative locally advanced unresectable or metastatic gastric or GEJ adenocarcinoma</a:t>
            </a:r>
          </a:p>
        </p:txBody>
      </p:sp>
      <p:sp>
        <p:nvSpPr>
          <p:cNvPr id="14" name="Text Placeholder 3">
            <a:extLst>
              <a:ext uri="{FF2B5EF4-FFF2-40B4-BE49-F238E27FC236}">
                <a16:creationId xmlns:a16="http://schemas.microsoft.com/office/drawing/2014/main" id="{63B31F28-4CA4-5D7C-62C8-6277B46C71C7}"/>
              </a:ext>
            </a:extLst>
          </p:cNvPr>
          <p:cNvSpPr txBox="1">
            <a:spLocks/>
          </p:cNvSpPr>
          <p:nvPr/>
        </p:nvSpPr>
        <p:spPr>
          <a:xfrm>
            <a:off x="10118632" y="3300178"/>
            <a:ext cx="1581627" cy="1006305"/>
          </a:xfrm>
          <a:prstGeom prst="rect">
            <a:avLst/>
          </a:prstGeom>
          <a:gradFill>
            <a:gsLst>
              <a:gs pos="100000">
                <a:schemeClr val="bg1">
                  <a:alpha val="0"/>
                </a:schemeClr>
              </a:gs>
              <a:gs pos="0">
                <a:schemeClr val="accent1">
                  <a:lumMod val="20000"/>
                  <a:lumOff val="80000"/>
                  <a:alpha val="89059"/>
                </a:schemeClr>
              </a:gs>
            </a:gsLst>
            <a:lin ang="5400000" scaled="0"/>
          </a:gradFill>
          <a:ln>
            <a:noFill/>
          </a:ln>
        </p:spPr>
        <p:txBody>
          <a:bodyPr vert="horz" lIns="180000" tIns="180000" rIns="180000" bIns="180000" rtlCol="0" anchor="t">
            <a:noAutofit/>
          </a:bodyPr>
          <a:lstStyle>
            <a:lvl1pPr indent="0" algn="ctr">
              <a:lnSpc>
                <a:spcPct val="100000"/>
              </a:lnSpc>
              <a:spcBef>
                <a:spcPts val="0"/>
              </a:spcBef>
              <a:spcAft>
                <a:spcPts val="0"/>
              </a:spcAft>
              <a:buFont typeface="Arial" panose="020B0604020202020204" pitchFamily="34" charset="0"/>
              <a:buNone/>
              <a:defRPr sz="2000" b="1">
                <a:latin typeface="Calibri"/>
                <a:cs typeface="Calibri"/>
              </a:defRPr>
            </a:lvl1pPr>
            <a:lvl2pPr marL="460800" marR="0" indent="-2304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30400">
              <a:lnSpc>
                <a:spcPct val="100000"/>
              </a:lnSpc>
              <a:spcBef>
                <a:spcPts val="0"/>
              </a:spcBef>
              <a:spcAft>
                <a:spcPts val="800"/>
              </a:spcAft>
              <a:buClrTx/>
              <a:buSzPct val="100000"/>
              <a:buFont typeface="Arial" panose="020B0604020202020204" pitchFamily="34" charset="0"/>
              <a:buChar char="•"/>
              <a:defRPr lang="en-US" sz="2000" dirty="0"/>
            </a:lvl3pPr>
            <a:lvl4pPr marL="921600" indent="-230400">
              <a:lnSpc>
                <a:spcPct val="100000"/>
              </a:lnSpc>
              <a:spcBef>
                <a:spcPts val="0"/>
              </a:spcBef>
              <a:spcAft>
                <a:spcPts val="800"/>
              </a:spcAft>
              <a:buClrTx/>
              <a:buSzPct val="100000"/>
              <a:buFont typeface="Arial" panose="020B0604020202020204" pitchFamily="34" charset="0"/>
              <a:buChar char="•"/>
              <a:defRPr lang="en-US" sz="2000" dirty="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4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900" b="0" i="0" u="none" strike="noStrike" kern="1200" cap="none" spc="0" normalizeH="0" baseline="0" noProof="0">
              <a:ln>
                <a:noFill/>
              </a:ln>
              <a:solidFill>
                <a:srgbClr val="3F4444"/>
              </a:solidFill>
              <a:effectLst/>
              <a:uLnTx/>
              <a:uFillTx/>
              <a:latin typeface="Aptos Display" panose="02110004020202020204"/>
              <a:ea typeface="+mn-ea"/>
              <a:cs typeface="Calibri"/>
            </a:endParaRPr>
          </a:p>
        </p:txBody>
      </p:sp>
      <p:sp>
        <p:nvSpPr>
          <p:cNvPr id="15" name="Text Placeholder 2">
            <a:extLst>
              <a:ext uri="{FF2B5EF4-FFF2-40B4-BE49-F238E27FC236}">
                <a16:creationId xmlns:a16="http://schemas.microsoft.com/office/drawing/2014/main" id="{D40E273A-35E5-1E16-51BD-864FB4100ABB}"/>
              </a:ext>
            </a:extLst>
          </p:cNvPr>
          <p:cNvSpPr txBox="1">
            <a:spLocks/>
          </p:cNvSpPr>
          <p:nvPr/>
        </p:nvSpPr>
        <p:spPr>
          <a:xfrm>
            <a:off x="10118631" y="2834392"/>
            <a:ext cx="1581659" cy="514710"/>
          </a:xfrm>
          <a:prstGeom prst="round2SameRect">
            <a:avLst>
              <a:gd name="adj1" fmla="val 50000"/>
              <a:gd name="adj2" fmla="val 0"/>
            </a:avLst>
          </a:prstGeom>
          <a:solidFill>
            <a:srgbClr val="035229"/>
          </a:solidFill>
          <a:ln>
            <a:solidFill>
              <a:srgbClr val="035229"/>
            </a:solidFill>
          </a:ln>
        </p:spPr>
        <p:txBody>
          <a:bodyPr vert="horz" lIns="180000" tIns="0" rIns="180000" bIns="72000" rtlCol="0" anchor="ctr" anchorCtr="0">
            <a:spAutoFit/>
          </a:bodyPr>
          <a:lstStyle>
            <a:lvl1pPr indent="0" algn="ctr">
              <a:lnSpc>
                <a:spcPct val="100000"/>
              </a:lnSpc>
              <a:spcBef>
                <a:spcPts val="600"/>
              </a:spcBef>
              <a:spcAft>
                <a:spcPts val="600"/>
              </a:spcAft>
              <a:buFont typeface="Arial" panose="020B0604020202020204" pitchFamily="34" charset="0"/>
              <a:buNone/>
              <a:defRPr sz="2400" b="1">
                <a:solidFill>
                  <a:schemeClr val="bg1"/>
                </a:solidFill>
              </a:defRPr>
            </a:lvl1pPr>
            <a:lvl2pPr marL="0" marR="0" indent="0" fontAlgn="auto">
              <a:lnSpc>
                <a:spcPct val="100000"/>
              </a:lnSpc>
              <a:spcBef>
                <a:spcPts val="0"/>
              </a:spcBef>
              <a:spcAft>
                <a:spcPts val="800"/>
              </a:spcAft>
              <a:buClrTx/>
              <a:buSzPct val="100000"/>
              <a:buFont typeface="Arial" panose="020B0604020202020204" pitchFamily="34" charset="0"/>
              <a:buNone/>
              <a:tabLst/>
              <a:defRPr lang="en-US" sz="2400"/>
            </a:lvl2pPr>
            <a:lvl3pPr marL="691200" indent="-230400">
              <a:lnSpc>
                <a:spcPct val="100000"/>
              </a:lnSpc>
              <a:spcBef>
                <a:spcPts val="0"/>
              </a:spcBef>
              <a:spcAft>
                <a:spcPts val="800"/>
              </a:spcAft>
              <a:buClrTx/>
              <a:buSzPct val="100000"/>
              <a:buFont typeface="Arial" panose="020B0604020202020204" pitchFamily="34" charset="0"/>
              <a:buChar char="•"/>
              <a:defRPr lang="en-US" sz="2000" dirty="0"/>
            </a:lvl3pPr>
            <a:lvl4pPr marL="921600" indent="-230400">
              <a:lnSpc>
                <a:spcPct val="100000"/>
              </a:lnSpc>
              <a:spcBef>
                <a:spcPts val="0"/>
              </a:spcBef>
              <a:spcAft>
                <a:spcPts val="800"/>
              </a:spcAft>
              <a:buClrTx/>
              <a:buSzPct val="100000"/>
              <a:buFont typeface="Arial" panose="020B0604020202020204" pitchFamily="34" charset="0"/>
              <a:buChar char="•"/>
              <a:defRPr lang="en-US" sz="2000" dirty="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FFFFFF"/>
                </a:solidFill>
                <a:effectLst/>
                <a:uLnTx/>
                <a:uFillTx/>
                <a:latin typeface="Aptos Display" panose="02110004020202020204"/>
                <a:ea typeface="+mn-ea"/>
                <a:cs typeface="+mn-cs"/>
              </a:rPr>
              <a:t>Primary </a:t>
            </a:r>
            <a:br>
              <a:rPr kumimoji="0" lang="en-US" sz="1200" b="1" i="0" u="none" strike="noStrike" kern="1200" cap="none" spc="0" normalizeH="0" baseline="0" noProof="0">
                <a:ln>
                  <a:noFill/>
                </a:ln>
                <a:solidFill>
                  <a:srgbClr val="FFFFFF"/>
                </a:solidFill>
                <a:effectLst/>
                <a:uLnTx/>
                <a:uFillTx/>
                <a:latin typeface="Aptos Display" panose="02110004020202020204"/>
                <a:ea typeface="+mn-ea"/>
                <a:cs typeface="+mn-cs"/>
              </a:rPr>
            </a:br>
            <a:r>
              <a:rPr kumimoji="0" lang="en-US" sz="1200" b="1" i="0" u="none" strike="noStrike" kern="1200" cap="none" spc="0" normalizeH="0" baseline="0" noProof="0">
                <a:ln>
                  <a:noFill/>
                </a:ln>
                <a:solidFill>
                  <a:srgbClr val="FFFFFF"/>
                </a:solidFill>
                <a:effectLst/>
                <a:uLnTx/>
                <a:uFillTx/>
                <a:latin typeface="Aptos Display" panose="02110004020202020204"/>
                <a:ea typeface="+mn-ea"/>
                <a:cs typeface="+mn-cs"/>
              </a:rPr>
              <a:t>endpoint</a:t>
            </a:r>
          </a:p>
        </p:txBody>
      </p:sp>
      <p:sp>
        <p:nvSpPr>
          <p:cNvPr id="16" name="Text Placeholder 5">
            <a:extLst>
              <a:ext uri="{FF2B5EF4-FFF2-40B4-BE49-F238E27FC236}">
                <a16:creationId xmlns:a16="http://schemas.microsoft.com/office/drawing/2014/main" id="{0C282B53-F995-7E3E-18CB-3127206307C5}"/>
              </a:ext>
            </a:extLst>
          </p:cNvPr>
          <p:cNvSpPr txBox="1">
            <a:spLocks/>
          </p:cNvSpPr>
          <p:nvPr/>
        </p:nvSpPr>
        <p:spPr>
          <a:xfrm>
            <a:off x="10118632" y="4372507"/>
            <a:ext cx="1581627" cy="1316421"/>
          </a:xfrm>
          <a:prstGeom prst="rect">
            <a:avLst/>
          </a:prstGeom>
          <a:gradFill>
            <a:gsLst>
              <a:gs pos="100000">
                <a:schemeClr val="bg1">
                  <a:alpha val="0"/>
                </a:schemeClr>
              </a:gs>
              <a:gs pos="0">
                <a:schemeClr val="accent4">
                  <a:lumMod val="10000"/>
                  <a:lumOff val="90000"/>
                </a:schemeClr>
              </a:gs>
            </a:gsLst>
            <a:lin ang="5400000" scaled="0"/>
          </a:gradFill>
          <a:ln>
            <a:noFill/>
          </a:ln>
        </p:spPr>
        <p:txBody>
          <a:bodyPr vert="horz" lIns="180000" tIns="180000" rIns="180000" bIns="180000" rtlCol="0" anchor="t">
            <a:noAutofit/>
          </a:bodyPr>
          <a:lstStyle>
            <a:lvl1pPr indent="0" algn="ctr">
              <a:lnSpc>
                <a:spcPct val="100000"/>
              </a:lnSpc>
              <a:spcBef>
                <a:spcPts val="600"/>
              </a:spcBef>
              <a:spcAft>
                <a:spcPts val="600"/>
              </a:spcAft>
              <a:buFont typeface="Arial" panose="020B0604020202020204" pitchFamily="34" charset="0"/>
              <a:buNone/>
              <a:defRPr sz="2000" b="1"/>
            </a:lvl1pPr>
            <a:lvl2pPr marL="460800" marR="0" indent="-230400" fontAlgn="auto">
              <a:lnSpc>
                <a:spcPct val="100000"/>
              </a:lnSpc>
              <a:spcBef>
                <a:spcPts val="0"/>
              </a:spcBef>
              <a:spcAft>
                <a:spcPts val="800"/>
              </a:spcAft>
              <a:buClrTx/>
              <a:buSzPct val="100000"/>
              <a:buFont typeface="Arial" panose="020B0604020202020204" pitchFamily="34" charset="0"/>
              <a:buChar char="•"/>
              <a:tabLst/>
              <a:defRPr lang="en-US" sz="2400" dirty="0"/>
            </a:lvl2pPr>
            <a:lvl3pPr marL="691200" indent="-230400">
              <a:lnSpc>
                <a:spcPct val="100000"/>
              </a:lnSpc>
              <a:spcBef>
                <a:spcPts val="0"/>
              </a:spcBef>
              <a:spcAft>
                <a:spcPts val="800"/>
              </a:spcAft>
              <a:buClrTx/>
              <a:buSzPct val="100000"/>
              <a:buFont typeface="Arial" panose="020B0604020202020204" pitchFamily="34" charset="0"/>
              <a:buChar char="•"/>
              <a:defRPr lang="en-US" sz="2000" dirty="0"/>
            </a:lvl3pPr>
            <a:lvl4pPr marL="921600" indent="-230400">
              <a:lnSpc>
                <a:spcPct val="100000"/>
              </a:lnSpc>
              <a:spcBef>
                <a:spcPts val="0"/>
              </a:spcBef>
              <a:spcAft>
                <a:spcPts val="800"/>
              </a:spcAft>
              <a:buClrTx/>
              <a:buSzPct val="100000"/>
              <a:buFont typeface="Arial" panose="020B0604020202020204" pitchFamily="34" charset="0"/>
              <a:buChar char="•"/>
              <a:defRPr lang="en-US" sz="2000" dirty="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46"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1050" b="1" i="0" u="none" strike="noStrike" kern="1200" cap="none" spc="0" normalizeH="0" baseline="0" noProof="0">
              <a:ln>
                <a:noFill/>
              </a:ln>
              <a:solidFill>
                <a:srgbClr val="3F4444"/>
              </a:solidFill>
              <a:effectLst/>
              <a:uLnTx/>
              <a:uFillTx/>
              <a:latin typeface="Aptos Display" panose="02110004020202020204"/>
              <a:ea typeface="+mn-ea"/>
              <a:cs typeface="+mn-cs"/>
            </a:endParaRPr>
          </a:p>
        </p:txBody>
      </p:sp>
      <p:sp>
        <p:nvSpPr>
          <p:cNvPr id="17" name="Text Placeholder 4">
            <a:extLst>
              <a:ext uri="{FF2B5EF4-FFF2-40B4-BE49-F238E27FC236}">
                <a16:creationId xmlns:a16="http://schemas.microsoft.com/office/drawing/2014/main" id="{6791D185-190E-EBCC-CB76-35E819E51994}"/>
              </a:ext>
            </a:extLst>
          </p:cNvPr>
          <p:cNvSpPr txBox="1">
            <a:spLocks/>
          </p:cNvSpPr>
          <p:nvPr/>
        </p:nvSpPr>
        <p:spPr>
          <a:xfrm>
            <a:off x="10119500" y="3887958"/>
            <a:ext cx="1581662" cy="506160"/>
          </a:xfrm>
          <a:prstGeom prst="round2SameRect">
            <a:avLst>
              <a:gd name="adj1" fmla="val 44084"/>
              <a:gd name="adj2" fmla="val 0"/>
            </a:avLst>
          </a:prstGeom>
          <a:solidFill>
            <a:srgbClr val="00305F"/>
          </a:solidFill>
          <a:ln>
            <a:solidFill>
              <a:srgbClr val="00305F"/>
            </a:solidFill>
          </a:ln>
        </p:spPr>
        <p:txBody>
          <a:bodyPr vert="horz" lIns="36000" tIns="0" rIns="36000" bIns="72000" rtlCol="0" anchor="ctr" anchorCtr="0">
            <a:spAutoFit/>
          </a:bodyPr>
          <a:lstStyle>
            <a:lvl1pPr indent="0" algn="ctr">
              <a:lnSpc>
                <a:spcPct val="100000"/>
              </a:lnSpc>
              <a:spcBef>
                <a:spcPts val="600"/>
              </a:spcBef>
              <a:spcAft>
                <a:spcPts val="600"/>
              </a:spcAft>
              <a:buFont typeface="Arial" panose="020B0604020202020204" pitchFamily="34" charset="0"/>
              <a:buNone/>
              <a:defRPr sz="2400" b="1">
                <a:solidFill>
                  <a:schemeClr val="bg1"/>
                </a:solidFill>
              </a:defRPr>
            </a:lvl1pPr>
            <a:lvl2pPr marL="0" marR="0" indent="0" fontAlgn="auto">
              <a:lnSpc>
                <a:spcPct val="100000"/>
              </a:lnSpc>
              <a:spcBef>
                <a:spcPts val="0"/>
              </a:spcBef>
              <a:spcAft>
                <a:spcPts val="800"/>
              </a:spcAft>
              <a:buClrTx/>
              <a:buSzPct val="100000"/>
              <a:buFont typeface="Arial" panose="020B0604020202020204" pitchFamily="34" charset="0"/>
              <a:buNone/>
              <a:tabLst/>
              <a:defRPr lang="en-US" sz="2400"/>
            </a:lvl2pPr>
            <a:lvl3pPr marL="691200" indent="-230400">
              <a:lnSpc>
                <a:spcPct val="100000"/>
              </a:lnSpc>
              <a:spcBef>
                <a:spcPts val="0"/>
              </a:spcBef>
              <a:spcAft>
                <a:spcPts val="800"/>
              </a:spcAft>
              <a:buClrTx/>
              <a:buSzPct val="100000"/>
              <a:buFont typeface="Arial" panose="020B0604020202020204" pitchFamily="34" charset="0"/>
              <a:buChar char="•"/>
              <a:defRPr lang="en-US" sz="2000" dirty="0"/>
            </a:lvl3pPr>
            <a:lvl4pPr marL="921600" indent="-230400">
              <a:lnSpc>
                <a:spcPct val="100000"/>
              </a:lnSpc>
              <a:spcBef>
                <a:spcPts val="0"/>
              </a:spcBef>
              <a:spcAft>
                <a:spcPts val="800"/>
              </a:spcAft>
              <a:buClrTx/>
              <a:buSzPct val="100000"/>
              <a:buFont typeface="Arial" panose="020B0604020202020204" pitchFamily="34" charset="0"/>
              <a:buChar char="•"/>
              <a:defRPr lang="en-US" sz="2000" dirty="0"/>
            </a:lvl4pPr>
            <a:lvl5pPr marL="1152000" indent="-228600">
              <a:lnSpc>
                <a:spcPct val="100000"/>
              </a:lnSpc>
              <a:spcBef>
                <a:spcPts val="0"/>
              </a:spcBef>
              <a:spcAft>
                <a:spcPts val="800"/>
              </a:spcAft>
              <a:buClrTx/>
              <a:buSzPct val="100000"/>
              <a:buFont typeface="Arial" panose="020B0604020202020204" pitchFamily="34" charset="0"/>
              <a:buChar char="•"/>
              <a:defRPr sz="20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4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FFFFFF"/>
                </a:solidFill>
                <a:effectLst/>
                <a:uLnTx/>
                <a:uFillTx/>
                <a:latin typeface="Aptos Display" panose="02110004020202020204"/>
                <a:ea typeface="+mn-ea"/>
                <a:cs typeface="+mn-cs"/>
              </a:rPr>
              <a:t>Key secondary endpoints</a:t>
            </a:r>
          </a:p>
        </p:txBody>
      </p:sp>
      <p:sp>
        <p:nvSpPr>
          <p:cNvPr id="18" name="TextBox 17">
            <a:extLst>
              <a:ext uri="{FF2B5EF4-FFF2-40B4-BE49-F238E27FC236}">
                <a16:creationId xmlns:a16="http://schemas.microsoft.com/office/drawing/2014/main" id="{55F6B122-AA9A-747C-99FE-AA7A187BE220}"/>
              </a:ext>
            </a:extLst>
          </p:cNvPr>
          <p:cNvSpPr txBox="1"/>
          <p:nvPr/>
        </p:nvSpPr>
        <p:spPr>
          <a:xfrm>
            <a:off x="10134960" y="3367824"/>
            <a:ext cx="1565298" cy="430887"/>
          </a:xfrm>
          <a:prstGeom prst="rect">
            <a:avLst/>
          </a:prstGeom>
          <a:noFill/>
        </p:spPr>
        <p:txBody>
          <a:bodyPr wrap="square">
            <a:spAutoFit/>
          </a:bodyPr>
          <a:lstStyle/>
          <a:p>
            <a:pPr marL="179397" marR="0" lvl="0" indent="-179397" algn="l" defTabSz="6005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Display" panose="02110004020202020204"/>
                <a:ea typeface="+mn-ea"/>
                <a:cs typeface="+mn-cs"/>
              </a:rPr>
              <a:t>ORR and </a:t>
            </a:r>
            <a:br>
              <a:rPr kumimoji="0" lang="en-US" sz="1100" b="0"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en-US" sz="1100" b="0" i="0" u="none" strike="noStrike" kern="1200" cap="none" spc="0" normalizeH="0" baseline="0" noProof="0" dirty="0">
                <a:ln>
                  <a:noFill/>
                </a:ln>
                <a:solidFill>
                  <a:prstClr val="black"/>
                </a:solidFill>
                <a:effectLst/>
                <a:uLnTx/>
                <a:uFillTx/>
                <a:latin typeface="Aptos Display" panose="02110004020202020204"/>
                <a:ea typeface="+mn-ea"/>
                <a:cs typeface="+mn-cs"/>
              </a:rPr>
              <a:t>6-month PFS</a:t>
            </a:r>
            <a:r>
              <a:rPr kumimoji="0" lang="en-US" sz="1100" b="0" i="0" u="none" strike="noStrike" kern="1200" cap="none" spc="0" normalizeH="0" baseline="30000" noProof="0" dirty="0">
                <a:ln>
                  <a:noFill/>
                </a:ln>
                <a:solidFill>
                  <a:prstClr val="black"/>
                </a:solidFill>
                <a:effectLst/>
                <a:uLnTx/>
                <a:uFillTx/>
                <a:latin typeface="Aptos Display" panose="02110004020202020204"/>
                <a:ea typeface="+mn-ea"/>
                <a:cs typeface="+mn-cs"/>
              </a:rPr>
              <a:t>§</a:t>
            </a:r>
            <a:endParaRPr kumimoji="0" lang="en-US" sz="11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
        <p:nvSpPr>
          <p:cNvPr id="19" name="TextBox 18">
            <a:extLst>
              <a:ext uri="{FF2B5EF4-FFF2-40B4-BE49-F238E27FC236}">
                <a16:creationId xmlns:a16="http://schemas.microsoft.com/office/drawing/2014/main" id="{09437196-BBA3-E8B4-3089-C9FAFB76C506}"/>
              </a:ext>
            </a:extLst>
          </p:cNvPr>
          <p:cNvSpPr txBox="1"/>
          <p:nvPr/>
        </p:nvSpPr>
        <p:spPr>
          <a:xfrm>
            <a:off x="10118631" y="4409732"/>
            <a:ext cx="1554175" cy="938719"/>
          </a:xfrm>
          <a:prstGeom prst="rect">
            <a:avLst/>
          </a:prstGeom>
          <a:noFill/>
        </p:spPr>
        <p:txBody>
          <a:bodyPr wrap="square">
            <a:spAutoFit/>
          </a:bodyPr>
          <a:lstStyle/>
          <a:p>
            <a:pPr marL="179397" marR="0" lvl="0" indent="-179397" algn="l" defTabSz="6005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Aptos Display" panose="02110004020202020204"/>
                <a:ea typeface="+mn-ea"/>
                <a:cs typeface="+mn-cs"/>
              </a:rPr>
              <a:t>DoR</a:t>
            </a:r>
            <a:r>
              <a:rPr kumimoji="0" lang="en-US" sz="11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100" b="0" i="0" u="none" strike="noStrike" kern="1200" cap="none" spc="0" normalizeH="0" baseline="30000" noProof="0" dirty="0">
              <a:ln>
                <a:noFill/>
              </a:ln>
              <a:solidFill>
                <a:prstClr val="black"/>
              </a:solidFill>
              <a:effectLst/>
              <a:uLnTx/>
              <a:uFillTx/>
              <a:latin typeface="Aptos Display" panose="02110004020202020204"/>
              <a:ea typeface="+mn-ea"/>
              <a:cs typeface="+mn-cs"/>
            </a:endParaRPr>
          </a:p>
          <a:p>
            <a:pPr marL="179397" marR="0" lvl="0" indent="-179397" algn="l" defTabSz="6005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Display" panose="02110004020202020204"/>
                <a:ea typeface="+mn-ea"/>
                <a:cs typeface="+mn-cs"/>
              </a:rPr>
              <a:t>PFS (median and 12-month rate)</a:t>
            </a:r>
            <a:r>
              <a:rPr kumimoji="0" lang="en-US" sz="1100" b="0" i="0" u="none" strike="noStrike" kern="1200" cap="none" spc="0" normalizeH="0" baseline="30000" noProof="0" dirty="0">
                <a:ln>
                  <a:noFill/>
                </a:ln>
                <a:solidFill>
                  <a:prstClr val="black"/>
                </a:solidFill>
                <a:effectLst/>
                <a:uLnTx/>
                <a:uFillTx/>
                <a:latin typeface="Aptos" panose="02110004020202020204"/>
                <a:ea typeface="+mn-ea"/>
                <a:cs typeface="+mn-cs"/>
              </a:rPr>
              <a:t>§</a:t>
            </a:r>
            <a:endParaRPr kumimoji="0" lang="en-US" sz="1100" b="0" i="0" u="none" strike="noStrike" kern="1200" cap="none" spc="0" normalizeH="0" baseline="30000" noProof="0" dirty="0">
              <a:ln>
                <a:noFill/>
              </a:ln>
              <a:solidFill>
                <a:prstClr val="black"/>
              </a:solidFill>
              <a:effectLst/>
              <a:uLnTx/>
              <a:uFillTx/>
              <a:latin typeface="Aptos Display" panose="02110004020202020204"/>
              <a:ea typeface="+mn-ea"/>
              <a:cs typeface="+mn-cs"/>
            </a:endParaRPr>
          </a:p>
          <a:p>
            <a:pPr marL="179397" marR="0" lvl="0" indent="-179397" algn="l" defTabSz="6005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ptos Display" panose="02110004020202020204"/>
                <a:ea typeface="+mn-ea"/>
                <a:cs typeface="+mn-cs"/>
              </a:rPr>
              <a:t>Safety and tolerability</a:t>
            </a:r>
          </a:p>
        </p:txBody>
      </p:sp>
      <p:sp>
        <p:nvSpPr>
          <p:cNvPr id="20" name="Round Same-side Corner of Rectangle 24">
            <a:extLst>
              <a:ext uri="{FF2B5EF4-FFF2-40B4-BE49-F238E27FC236}">
                <a16:creationId xmlns:a16="http://schemas.microsoft.com/office/drawing/2014/main" id="{68C2D512-3B93-739B-26F5-5C4CBEE4E981}"/>
              </a:ext>
            </a:extLst>
          </p:cNvPr>
          <p:cNvSpPr/>
          <p:nvPr/>
        </p:nvSpPr>
        <p:spPr>
          <a:xfrm>
            <a:off x="3612778" y="2229825"/>
            <a:ext cx="1752099" cy="1842019"/>
          </a:xfrm>
          <a:prstGeom prst="round2SameRect">
            <a:avLst>
              <a:gd name="adj1" fmla="val 16667"/>
              <a:gd name="adj2" fmla="val 0"/>
            </a:avLst>
          </a:prstGeom>
          <a:gradFill>
            <a:gsLst>
              <a:gs pos="0">
                <a:schemeClr val="tx2">
                  <a:lumMod val="10000"/>
                  <a:lumOff val="90000"/>
                </a:schemeClr>
              </a:gs>
              <a:gs pos="100000">
                <a:srgbClr val="FFFF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46"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ptos Display" panose="02110004020202020204"/>
              <a:ea typeface="+mn-ea"/>
              <a:cs typeface="+mn-cs"/>
            </a:endParaRPr>
          </a:p>
        </p:txBody>
      </p:sp>
      <p:sp>
        <p:nvSpPr>
          <p:cNvPr id="21" name="Rounded Rectangle 20">
            <a:extLst>
              <a:ext uri="{FF2B5EF4-FFF2-40B4-BE49-F238E27FC236}">
                <a16:creationId xmlns:a16="http://schemas.microsoft.com/office/drawing/2014/main" id="{33877425-D960-FA33-BA2D-47471A20501A}"/>
              </a:ext>
            </a:extLst>
          </p:cNvPr>
          <p:cNvSpPr/>
          <p:nvPr/>
        </p:nvSpPr>
        <p:spPr>
          <a:xfrm>
            <a:off x="3612778" y="2578376"/>
            <a:ext cx="1752098" cy="2943973"/>
          </a:xfrm>
          <a:prstGeom prst="roundRect">
            <a:avLst/>
          </a:prstGeom>
          <a:solidFill>
            <a:srgbClr val="36A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46"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Display" panose="02110004020202020204"/>
              <a:ea typeface="+mn-ea"/>
              <a:cs typeface="+mn-cs"/>
            </a:endParaRPr>
          </a:p>
        </p:txBody>
      </p:sp>
      <p:sp>
        <p:nvSpPr>
          <p:cNvPr id="22" name="TextBox 21">
            <a:extLst>
              <a:ext uri="{FF2B5EF4-FFF2-40B4-BE49-F238E27FC236}">
                <a16:creationId xmlns:a16="http://schemas.microsoft.com/office/drawing/2014/main" id="{1EB005F5-B5B5-2703-9FAC-F7F58EA316BD}"/>
              </a:ext>
            </a:extLst>
          </p:cNvPr>
          <p:cNvSpPr txBox="1"/>
          <p:nvPr/>
        </p:nvSpPr>
        <p:spPr>
          <a:xfrm>
            <a:off x="3631298" y="2958179"/>
            <a:ext cx="1704324" cy="2169825"/>
          </a:xfrm>
          <a:prstGeom prst="rect">
            <a:avLst/>
          </a:prstGeom>
          <a:noFill/>
        </p:spPr>
        <p:txBody>
          <a:bodyPr wrap="square" rtlCol="0" anchor="ctr">
            <a:spAutoFit/>
          </a:bodyPr>
          <a:lstStyle/>
          <a:p>
            <a:pPr marL="92080" marR="0" lvl="0" indent="-92080" algn="l" defTabSz="91444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ptos Display" panose="02110004020202020204"/>
                <a:ea typeface="+mn-ea"/>
                <a:cs typeface="Calibri" panose="020F0502020204030204" pitchFamily="34" charset="0"/>
              </a:rPr>
              <a:t>Locally advanced unresectable or metastatic </a:t>
            </a:r>
            <a:br>
              <a:rPr kumimoji="0" lang="en-US" sz="1200" b="0" i="0" u="none" strike="noStrike" kern="1200" cap="none" spc="0" normalizeH="0" baseline="0" noProof="0" dirty="0">
                <a:ln>
                  <a:noFill/>
                </a:ln>
                <a:solidFill>
                  <a:srgbClr val="FFFFFF"/>
                </a:solidFill>
                <a:effectLst/>
                <a:uLnTx/>
                <a:uFillTx/>
                <a:latin typeface="Aptos Display" panose="02110004020202020204"/>
                <a:ea typeface="+mn-ea"/>
                <a:cs typeface="Calibri" panose="020F0502020204030204" pitchFamily="34" charset="0"/>
              </a:rPr>
            </a:br>
            <a:r>
              <a:rPr kumimoji="0" lang="en-US" sz="1200" b="0" i="0" u="none" strike="noStrike" kern="1200" cap="none" spc="0" normalizeH="0" baseline="0" noProof="0" dirty="0">
                <a:ln>
                  <a:noFill/>
                </a:ln>
                <a:solidFill>
                  <a:srgbClr val="FFFFFF"/>
                </a:solidFill>
                <a:effectLst/>
                <a:uLnTx/>
                <a:uFillTx/>
                <a:latin typeface="Aptos Display" panose="02110004020202020204"/>
                <a:ea typeface="+mn-ea"/>
                <a:cs typeface="Calibri" panose="020F0502020204030204" pitchFamily="34" charset="0"/>
              </a:rPr>
              <a:t>gastric or GEJ adenocarcinoma </a:t>
            </a:r>
          </a:p>
          <a:p>
            <a:pPr marL="92080" marR="0" lvl="0" indent="-92080" algn="l" defTabSz="91444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ptos Display" panose="02110004020202020204"/>
                <a:ea typeface="+mn-ea"/>
                <a:cs typeface="Calibri" panose="020F0502020204030204" pitchFamily="34" charset="0"/>
              </a:rPr>
              <a:t>HER2-negative tumors </a:t>
            </a:r>
          </a:p>
          <a:p>
            <a:pPr marL="92080" marR="0" lvl="0" indent="-92080" algn="l" defTabSz="91444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ptos Display" panose="02110004020202020204"/>
                <a:ea typeface="+mn-ea"/>
                <a:cs typeface="Calibri" panose="020F0502020204030204" pitchFamily="34" charset="0"/>
              </a:rPr>
              <a:t>Previously untreated for advanced/ metastatic disease </a:t>
            </a:r>
          </a:p>
          <a:p>
            <a:pPr marL="92080" marR="0" lvl="0" indent="-92080" algn="l" defTabSz="91444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ptos Display" panose="02110004020202020204"/>
                <a:ea typeface="+mn-ea"/>
                <a:cs typeface="Calibri" panose="020F0502020204030204" pitchFamily="34" charset="0"/>
              </a:rPr>
              <a:t>ECOG PS 0 or 1</a:t>
            </a:r>
          </a:p>
        </p:txBody>
      </p:sp>
      <p:sp>
        <p:nvSpPr>
          <p:cNvPr id="23" name="TextBox 22">
            <a:extLst>
              <a:ext uri="{FF2B5EF4-FFF2-40B4-BE49-F238E27FC236}">
                <a16:creationId xmlns:a16="http://schemas.microsoft.com/office/drawing/2014/main" id="{689F2CE5-2B7C-4291-08A9-B3BB5D6060BC}"/>
              </a:ext>
            </a:extLst>
          </p:cNvPr>
          <p:cNvSpPr txBox="1"/>
          <p:nvPr/>
        </p:nvSpPr>
        <p:spPr>
          <a:xfrm>
            <a:off x="3631298" y="2271661"/>
            <a:ext cx="1703237" cy="307777"/>
          </a:xfrm>
          <a:prstGeom prst="rect">
            <a:avLst/>
          </a:prstGeom>
          <a:noFill/>
        </p:spPr>
        <p:txBody>
          <a:bodyPr wrap="square" rtlCol="0">
            <a:spAutoFit/>
          </a:bodyPr>
          <a:lstStyle>
            <a:defPPr>
              <a:defRPr lang="en-US"/>
            </a:defPPr>
            <a:lvl1pPr marR="0" lvl="0" indent="0" defTabSz="1219110" fontAlgn="auto">
              <a:lnSpc>
                <a:spcPct val="90000"/>
              </a:lnSpc>
              <a:spcBef>
                <a:spcPts val="1600"/>
              </a:spcBef>
              <a:spcAft>
                <a:spcPts val="0"/>
              </a:spcAft>
              <a:buClr>
                <a:srgbClr val="3F4444"/>
              </a:buClr>
              <a:buSzTx/>
              <a:buFontTx/>
              <a:buNone/>
              <a:tabLst/>
              <a:defRPr kumimoji="0" sz="1400" b="1" i="0" u="none" strike="noStrike" kern="0" cap="none" spc="0" normalizeH="0" baseline="0">
                <a:ln>
                  <a:noFill/>
                </a:ln>
                <a:solidFill>
                  <a:schemeClr val="tx2"/>
                </a:solidFill>
                <a:effectLst/>
                <a:uLnTx/>
                <a:uFillTx/>
                <a:latin typeface="Calibri"/>
              </a:defRPr>
            </a:lvl1pPr>
            <a:lvl2pPr marL="544106" defTabSz="1088212">
              <a:defRPr sz="2200"/>
            </a:lvl2pPr>
            <a:lvl3pPr marL="1088212" defTabSz="1088212">
              <a:defRPr sz="2200"/>
            </a:lvl3pPr>
            <a:lvl4pPr marL="1632319" defTabSz="1088212">
              <a:defRPr sz="2200"/>
            </a:lvl4pPr>
            <a:lvl5pPr marL="2176425" defTabSz="1088212">
              <a:defRPr sz="2200"/>
            </a:lvl5pPr>
            <a:lvl6pPr marL="2720531" defTabSz="1088212">
              <a:defRPr sz="2200"/>
            </a:lvl6pPr>
            <a:lvl7pPr marL="3264636" defTabSz="1088212">
              <a:defRPr sz="2200"/>
            </a:lvl7pPr>
            <a:lvl8pPr marL="3808742" defTabSz="1088212">
              <a:defRPr sz="2200"/>
            </a:lvl8pPr>
            <a:lvl9pPr marL="4352849" defTabSz="1088212">
              <a:defRPr sz="2200"/>
            </a:lvl9pPr>
          </a:lstStyle>
          <a:p>
            <a:pPr marL="0" marR="0" lvl="0" indent="0" algn="ctr" defTabSz="914446"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Display" panose="02110004020202020204"/>
                <a:ea typeface="+mn-ea"/>
                <a:cs typeface="+mn-cs"/>
              </a:rPr>
              <a:t>STUDY DESIGN</a:t>
            </a:r>
            <a:endParaRPr kumimoji="0" lang="en-US" sz="1400" b="1" i="0" u="none" strike="noStrike" kern="1200" cap="none" spc="0" normalizeH="0" baseline="30000" noProof="0" dirty="0">
              <a:ln>
                <a:noFill/>
              </a:ln>
              <a:solidFill>
                <a:prstClr val="black"/>
              </a:solidFill>
              <a:effectLst/>
              <a:uLnTx/>
              <a:uFillTx/>
              <a:latin typeface="Aptos Display" panose="02110004020202020204"/>
              <a:ea typeface="+mn-ea"/>
              <a:cs typeface="Calibri" panose="020F0502020204030204" pitchFamily="34" charset="0"/>
            </a:endParaRPr>
          </a:p>
        </p:txBody>
      </p:sp>
      <p:sp>
        <p:nvSpPr>
          <p:cNvPr id="24" name="Rectangle 23">
            <a:extLst>
              <a:ext uri="{FF2B5EF4-FFF2-40B4-BE49-F238E27FC236}">
                <a16:creationId xmlns:a16="http://schemas.microsoft.com/office/drawing/2014/main" id="{026F1805-19DB-682B-03BB-7A553216432D}"/>
              </a:ext>
            </a:extLst>
          </p:cNvPr>
          <p:cNvSpPr/>
          <p:nvPr/>
        </p:nvSpPr>
        <p:spPr>
          <a:xfrm>
            <a:off x="9520099" y="5482374"/>
            <a:ext cx="273803" cy="6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46" rtl="0" eaLnBrk="1" fontAlgn="auto" latinLnBrk="0" hangingPunct="1">
              <a:lnSpc>
                <a:spcPct val="90000"/>
              </a:lnSpc>
              <a:spcBef>
                <a:spcPts val="0"/>
              </a:spcBef>
              <a:spcAft>
                <a:spcPts val="600"/>
              </a:spcAft>
              <a:buClrTx/>
              <a:buSzTx/>
              <a:buFontTx/>
              <a:buNone/>
              <a:tabLst/>
              <a:defRPr/>
            </a:pPr>
            <a:endParaRPr kumimoji="0" lang="en-US" sz="400" b="0" i="0" u="none" strike="noStrike" kern="1200" cap="none" spc="0" normalizeH="0" baseline="0" noProof="0">
              <a:ln>
                <a:noFill/>
              </a:ln>
              <a:solidFill>
                <a:srgbClr val="FFFFFF"/>
              </a:solidFill>
              <a:effectLst/>
              <a:uLnTx/>
              <a:uFillTx/>
              <a:latin typeface="Aptos Display" panose="02110004020202020204"/>
              <a:ea typeface="+mn-ea"/>
              <a:cs typeface="+mn-cs"/>
            </a:endParaRPr>
          </a:p>
        </p:txBody>
      </p:sp>
      <p:cxnSp>
        <p:nvCxnSpPr>
          <p:cNvPr id="25" name="Straight Arrow Connector 24">
            <a:extLst>
              <a:ext uri="{FF2B5EF4-FFF2-40B4-BE49-F238E27FC236}">
                <a16:creationId xmlns:a16="http://schemas.microsoft.com/office/drawing/2014/main" id="{D61A9986-9BD6-058A-48D4-F6864B9069FF}"/>
              </a:ext>
            </a:extLst>
          </p:cNvPr>
          <p:cNvCxnSpPr>
            <a:cxnSpLocks/>
          </p:cNvCxnSpPr>
          <p:nvPr/>
        </p:nvCxnSpPr>
        <p:spPr>
          <a:xfrm flipV="1">
            <a:off x="5334535" y="4042386"/>
            <a:ext cx="160553" cy="705"/>
          </a:xfrm>
          <a:prstGeom prst="straightConnector1">
            <a:avLst/>
          </a:prstGeom>
          <a:ln w="19050">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6747144-D415-95E6-1B12-B0D63F25C1AE}"/>
              </a:ext>
            </a:extLst>
          </p:cNvPr>
          <p:cNvCxnSpPr/>
          <p:nvPr/>
        </p:nvCxnSpPr>
        <p:spPr>
          <a:xfrm>
            <a:off x="6985573" y="4039442"/>
            <a:ext cx="300752" cy="0"/>
          </a:xfrm>
          <a:prstGeom prst="straightConnector1">
            <a:avLst/>
          </a:prstGeom>
          <a:ln w="19050">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A06738AF-2EB6-3687-E83D-272A14013E33}"/>
              </a:ext>
            </a:extLst>
          </p:cNvPr>
          <p:cNvSpPr/>
          <p:nvPr/>
        </p:nvSpPr>
        <p:spPr>
          <a:xfrm>
            <a:off x="5496176" y="2773508"/>
            <a:ext cx="1437563" cy="2566388"/>
          </a:xfrm>
          <a:prstGeom prst="roundRect">
            <a:avLst>
              <a:gd name="adj" fmla="val 22350"/>
            </a:avLst>
          </a:prstGeom>
          <a:solidFill>
            <a:srgbClr val="03522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rm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ptos Display" panose="02110004020202020204"/>
                <a:ea typeface="+mn-ea"/>
                <a:cs typeface="Calibri" panose="020F0502020204030204" pitchFamily="34" charset="0"/>
              </a:rPr>
              <a:t>Substudy</a:t>
            </a:r>
            <a:r>
              <a:rPr kumimoji="0" lang="en-US" sz="1200" b="1" i="0" u="none" strike="noStrike" kern="1200" cap="none" spc="0" normalizeH="0" baseline="0" noProof="0" dirty="0">
                <a:ln>
                  <a:noFill/>
                </a:ln>
                <a:solidFill>
                  <a:prstClr val="white"/>
                </a:solidFill>
                <a:effectLst/>
                <a:uLnTx/>
                <a:uFillTx/>
                <a:latin typeface="Aptos Display" panose="02110004020202020204"/>
                <a:ea typeface="+mn-ea"/>
                <a:cs typeface="Calibri" panose="020F0502020204030204" pitchFamily="34" charset="0"/>
              </a:rPr>
              <a:t> assignment: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ptos Display" panose="02110004020202020204"/>
                <a:ea typeface="+mn-ea"/>
                <a:cs typeface="Calibri" panose="020F0502020204030204" pitchFamily="34" charset="0"/>
              </a:rPr>
              <a:t>For </a:t>
            </a:r>
            <a:r>
              <a:rPr kumimoji="0" lang="en-US" sz="1200" b="0" i="0" u="none" strike="noStrike" kern="1200" cap="none" spc="0" normalizeH="0" baseline="0" noProof="0" dirty="0" err="1">
                <a:ln>
                  <a:noFill/>
                </a:ln>
                <a:solidFill>
                  <a:prstClr val="white"/>
                </a:solidFill>
                <a:effectLst/>
                <a:uLnTx/>
                <a:uFillTx/>
                <a:latin typeface="Aptos Display" panose="02110004020202020204"/>
                <a:ea typeface="+mn-ea"/>
                <a:cs typeface="Calibri" panose="020F0502020204030204" pitchFamily="34" charset="0"/>
              </a:rPr>
              <a:t>substudies</a:t>
            </a:r>
            <a:r>
              <a:rPr kumimoji="0" lang="en-US" sz="1200" b="0" i="0" u="none" strike="noStrike" kern="1200" cap="none" spc="0" normalizeH="0" baseline="0" noProof="0" dirty="0">
                <a:ln>
                  <a:noFill/>
                </a:ln>
                <a:solidFill>
                  <a:prstClr val="white"/>
                </a:solidFill>
                <a:effectLst/>
                <a:uLnTx/>
                <a:uFillTx/>
                <a:latin typeface="Aptos Display" panose="02110004020202020204"/>
                <a:ea typeface="+mn-ea"/>
                <a:cs typeface="Calibri" panose="020F0502020204030204" pitchFamily="34" charset="0"/>
              </a:rPr>
              <a:t> </a:t>
            </a:r>
            <a:br>
              <a:rPr kumimoji="0" lang="en-US" sz="1200" b="0" i="0" u="none" strike="noStrike" kern="1200" cap="none" spc="0" normalizeH="0" baseline="0" noProof="0" dirty="0">
                <a:ln>
                  <a:noFill/>
                </a:ln>
                <a:solidFill>
                  <a:prstClr val="white"/>
                </a:solidFill>
                <a:effectLst/>
                <a:uLnTx/>
                <a:uFillTx/>
                <a:latin typeface="Aptos Display" panose="02110004020202020204"/>
                <a:ea typeface="+mn-ea"/>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Aptos Display" panose="02110004020202020204"/>
                <a:ea typeface="+mn-ea"/>
                <a:cs typeface="Calibri" panose="020F0502020204030204" pitchFamily="34" charset="0"/>
              </a:rPr>
              <a:t>3 and 4, </a:t>
            </a:r>
            <a:br>
              <a:rPr kumimoji="0" lang="en-US" sz="1200" b="0" i="0" u="none" strike="noStrike" kern="1200" cap="none" spc="0" normalizeH="0" baseline="0" noProof="0" dirty="0">
                <a:ln>
                  <a:noFill/>
                </a:ln>
                <a:solidFill>
                  <a:prstClr val="white"/>
                </a:solidFill>
                <a:effectLst/>
                <a:uLnTx/>
                <a:uFillTx/>
                <a:latin typeface="Aptos Display" panose="02110004020202020204"/>
                <a:ea typeface="+mn-ea"/>
                <a:cs typeface="Calibri" panose="020F0502020204030204" pitchFamily="34" charset="0"/>
              </a:rPr>
            </a:br>
            <a:r>
              <a:rPr kumimoji="0" lang="en-US" sz="1200" b="0" i="0" u="none" strike="noStrike" kern="1200" cap="none" spc="0" normalizeH="0" baseline="0" noProof="0" dirty="0">
                <a:ln>
                  <a:noFill/>
                </a:ln>
                <a:solidFill>
                  <a:prstClr val="white"/>
                </a:solidFill>
                <a:effectLst/>
                <a:uLnTx/>
                <a:uFillTx/>
                <a:latin typeface="Aptos Display" panose="02110004020202020204"/>
                <a:ea typeface="+mn-ea"/>
                <a:cs typeface="Calibri" panose="020F0502020204030204" pitchFamily="34" charset="0"/>
              </a:rPr>
              <a:t>patients must have claudin18.2-positive status</a:t>
            </a:r>
          </a:p>
        </p:txBody>
      </p:sp>
      <p:cxnSp>
        <p:nvCxnSpPr>
          <p:cNvPr id="28" name="Straight Connector 27">
            <a:extLst>
              <a:ext uri="{FF2B5EF4-FFF2-40B4-BE49-F238E27FC236}">
                <a16:creationId xmlns:a16="http://schemas.microsoft.com/office/drawing/2014/main" id="{BFAB863A-0337-9C3A-F707-B4E551420B8A}"/>
              </a:ext>
            </a:extLst>
          </p:cNvPr>
          <p:cNvCxnSpPr>
            <a:cxnSpLocks/>
          </p:cNvCxnSpPr>
          <p:nvPr/>
        </p:nvCxnSpPr>
        <p:spPr>
          <a:xfrm>
            <a:off x="7104689" y="2860108"/>
            <a:ext cx="0" cy="2401473"/>
          </a:xfrm>
          <a:prstGeom prst="line">
            <a:avLst/>
          </a:prstGeom>
          <a:ln w="19050">
            <a:solidFill>
              <a:schemeClr val="tx2"/>
            </a:solidFill>
            <a:tailEnd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DE04103-E891-AC8E-2BB8-F4ACC01DE861}"/>
              </a:ext>
            </a:extLst>
          </p:cNvPr>
          <p:cNvCxnSpPr/>
          <p:nvPr/>
        </p:nvCxnSpPr>
        <p:spPr>
          <a:xfrm>
            <a:off x="7104689" y="3452376"/>
            <a:ext cx="180000" cy="0"/>
          </a:xfrm>
          <a:prstGeom prst="straightConnector1">
            <a:avLst/>
          </a:prstGeom>
          <a:ln w="19050">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461F5FD-23F5-5AA6-AE65-10F923D8FAA4}"/>
              </a:ext>
            </a:extLst>
          </p:cNvPr>
          <p:cNvCxnSpPr>
            <a:cxnSpLocks/>
          </p:cNvCxnSpPr>
          <p:nvPr/>
        </p:nvCxnSpPr>
        <p:spPr>
          <a:xfrm>
            <a:off x="7104689" y="2860108"/>
            <a:ext cx="180000" cy="0"/>
          </a:xfrm>
          <a:prstGeom prst="straightConnector1">
            <a:avLst/>
          </a:prstGeom>
          <a:ln w="19050">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9DA374-78B7-C4D8-6BE9-BF0BB74EC478}"/>
              </a:ext>
            </a:extLst>
          </p:cNvPr>
          <p:cNvCxnSpPr/>
          <p:nvPr/>
        </p:nvCxnSpPr>
        <p:spPr>
          <a:xfrm>
            <a:off x="7104689" y="4652133"/>
            <a:ext cx="180000" cy="0"/>
          </a:xfrm>
          <a:prstGeom prst="straightConnector1">
            <a:avLst/>
          </a:prstGeom>
          <a:ln w="19050">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341C593-3F2A-FD54-1BBC-58A517550E35}"/>
              </a:ext>
            </a:extLst>
          </p:cNvPr>
          <p:cNvCxnSpPr/>
          <p:nvPr/>
        </p:nvCxnSpPr>
        <p:spPr>
          <a:xfrm>
            <a:off x="7104689" y="5264379"/>
            <a:ext cx="180000" cy="0"/>
          </a:xfrm>
          <a:prstGeom prst="straightConnector1">
            <a:avLst/>
          </a:prstGeom>
          <a:ln w="19050">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sp>
        <p:nvSpPr>
          <p:cNvPr id="33" name="Arrow: Pentagon 20">
            <a:extLst>
              <a:ext uri="{FF2B5EF4-FFF2-40B4-BE49-F238E27FC236}">
                <a16:creationId xmlns:a16="http://schemas.microsoft.com/office/drawing/2014/main" id="{8C40E861-94AE-3911-58CC-D07DBF0172B9}"/>
              </a:ext>
            </a:extLst>
          </p:cNvPr>
          <p:cNvSpPr/>
          <p:nvPr/>
        </p:nvSpPr>
        <p:spPr>
          <a:xfrm>
            <a:off x="7303210" y="2578376"/>
            <a:ext cx="2474654" cy="503533"/>
          </a:xfrm>
          <a:prstGeom prst="homePlate">
            <a:avLst/>
          </a:prstGeom>
          <a:solidFill>
            <a:srgbClr val="7C0451">
              <a:alpha val="40000"/>
            </a:srgb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ptos" panose="02110004020202020204"/>
                <a:ea typeface="+mn-ea"/>
                <a:cs typeface="+mn-cs"/>
              </a:rPr>
              <a:t>Substudy</a:t>
            </a:r>
            <a:r>
              <a:rPr kumimoji="0" lang="en-US" sz="1100" b="1" i="0" u="none" strike="noStrike" kern="1200" cap="none" spc="0" normalizeH="0" baseline="0" noProof="0" dirty="0">
                <a:ln>
                  <a:noFill/>
                </a:ln>
                <a:solidFill>
                  <a:prstClr val="white"/>
                </a:solidFill>
                <a:effectLst/>
                <a:uLnTx/>
                <a:uFillTx/>
                <a:latin typeface="Aptos" panose="02110004020202020204"/>
                <a:ea typeface="+mn-ea"/>
                <a:cs typeface="+mn-cs"/>
              </a:rPr>
              <a:t> 1 (n=40)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Aptos" panose="02110004020202020204"/>
                <a:ea typeface="+mn-ea"/>
                <a:cs typeface="+mn-cs"/>
              </a:rPr>
              <a:t>Volrustomig</a:t>
            </a:r>
            <a:r>
              <a:rPr kumimoji="0" lang="en-US" sz="1100" b="0" i="0" u="none" strike="noStrike" kern="1200" cap="none" spc="0" normalizeH="0" baseline="0" noProof="0" dirty="0">
                <a:ln>
                  <a:noFill/>
                </a:ln>
                <a:solidFill>
                  <a:prstClr val="white"/>
                </a:solidFill>
                <a:effectLst/>
                <a:uLnTx/>
                <a:uFillTx/>
                <a:latin typeface="Aptos" panose="02110004020202020204"/>
                <a:ea typeface="+mn-ea"/>
                <a:cs typeface="+mn-cs"/>
              </a:rPr>
              <a:t> + XELOX or FOLFOX</a:t>
            </a:r>
          </a:p>
        </p:txBody>
      </p:sp>
      <p:sp>
        <p:nvSpPr>
          <p:cNvPr id="34" name="Arrow: Pentagon 27">
            <a:extLst>
              <a:ext uri="{FF2B5EF4-FFF2-40B4-BE49-F238E27FC236}">
                <a16:creationId xmlns:a16="http://schemas.microsoft.com/office/drawing/2014/main" id="{95E6B5F4-1429-9B52-E816-69EC9FCC45B9}"/>
              </a:ext>
            </a:extLst>
          </p:cNvPr>
          <p:cNvSpPr/>
          <p:nvPr/>
        </p:nvSpPr>
        <p:spPr>
          <a:xfrm>
            <a:off x="7303210" y="3798596"/>
            <a:ext cx="2474654" cy="503533"/>
          </a:xfrm>
          <a:prstGeom prst="homePlate">
            <a:avLst/>
          </a:prstGeom>
          <a:solidFill>
            <a:srgbClr val="7C0451">
              <a:alpha val="40000"/>
            </a:srgb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panose="02110004020202020204"/>
                <a:ea typeface="+mn-ea"/>
                <a:cs typeface="+mn-cs"/>
              </a:rPr>
              <a:t>Substudy 3 (n=40)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t>AZD0901 + volrustomig </a:t>
            </a:r>
            <a:b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t>+ 5-FU or capecitabine</a:t>
            </a:r>
          </a:p>
        </p:txBody>
      </p:sp>
      <p:sp>
        <p:nvSpPr>
          <p:cNvPr id="35" name="Arrow: Pentagon 29">
            <a:extLst>
              <a:ext uri="{FF2B5EF4-FFF2-40B4-BE49-F238E27FC236}">
                <a16:creationId xmlns:a16="http://schemas.microsoft.com/office/drawing/2014/main" id="{F95675F0-6AEB-EF8B-574A-3D2D648C9537}"/>
              </a:ext>
            </a:extLst>
          </p:cNvPr>
          <p:cNvSpPr/>
          <p:nvPr/>
        </p:nvSpPr>
        <p:spPr>
          <a:xfrm>
            <a:off x="7303210" y="4408706"/>
            <a:ext cx="2474654" cy="503533"/>
          </a:xfrm>
          <a:prstGeom prst="homePlate">
            <a:avLst/>
          </a:prstGeom>
          <a:solidFill>
            <a:srgbClr val="7C0451">
              <a:alpha val="40000"/>
            </a:srgb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ptos" panose="02110004020202020204"/>
                <a:ea typeface="+mn-ea"/>
                <a:cs typeface="+mn-cs"/>
              </a:rPr>
              <a:t>Substudy 4 (n=40)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t>AZD0901 +rilvegostomig </a:t>
            </a:r>
            <a:b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t>+ 5-FU or capecitabine</a:t>
            </a:r>
          </a:p>
        </p:txBody>
      </p:sp>
      <p:sp>
        <p:nvSpPr>
          <p:cNvPr id="36" name="Arrow: Pentagon 33">
            <a:extLst>
              <a:ext uri="{FF2B5EF4-FFF2-40B4-BE49-F238E27FC236}">
                <a16:creationId xmlns:a16="http://schemas.microsoft.com/office/drawing/2014/main" id="{F06B50F5-423D-BCAD-778B-774BFF0DE02B}"/>
              </a:ext>
            </a:extLst>
          </p:cNvPr>
          <p:cNvSpPr/>
          <p:nvPr/>
        </p:nvSpPr>
        <p:spPr>
          <a:xfrm>
            <a:off x="7303210" y="5018816"/>
            <a:ext cx="2474654" cy="503533"/>
          </a:xfrm>
          <a:prstGeom prst="homePlate">
            <a:avLst/>
          </a:prstGeom>
          <a:solidFill>
            <a:srgbClr val="7C0451">
              <a:alpha val="40000"/>
            </a:srgb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ptos" panose="02110004020202020204"/>
                <a:ea typeface="+mn-ea"/>
                <a:cs typeface="+mn-cs"/>
              </a:rPr>
              <a:t>Substudy</a:t>
            </a:r>
            <a:r>
              <a:rPr kumimoji="0" lang="en-US" sz="1100" b="1" i="0" u="none" strike="noStrike" kern="1200" cap="none" spc="0" normalizeH="0" baseline="0" noProof="0" dirty="0">
                <a:ln>
                  <a:noFill/>
                </a:ln>
                <a:solidFill>
                  <a:prstClr val="white"/>
                </a:solidFill>
                <a:effectLst/>
                <a:uLnTx/>
                <a:uFillTx/>
                <a:latin typeface="Aptos" panose="02110004020202020204"/>
                <a:ea typeface="+mn-ea"/>
                <a:cs typeface="+mn-cs"/>
              </a:rPr>
              <a:t> 5 (n=40)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Aptos" panose="02110004020202020204"/>
                <a:ea typeface="+mn-ea"/>
                <a:cs typeface="+mn-cs"/>
              </a:rPr>
              <a:t>Sabestomig</a:t>
            </a:r>
            <a:r>
              <a:rPr kumimoji="0" lang="en-US" sz="1100" b="0" i="0" u="none" strike="noStrike" kern="1200" cap="none" spc="0" normalizeH="0" baseline="0" noProof="0" dirty="0">
                <a:ln>
                  <a:noFill/>
                </a:ln>
                <a:solidFill>
                  <a:prstClr val="white"/>
                </a:solidFill>
                <a:effectLst/>
                <a:uLnTx/>
                <a:uFillTx/>
                <a:latin typeface="Aptos" panose="02110004020202020204"/>
                <a:ea typeface="+mn-ea"/>
                <a:cs typeface="+mn-cs"/>
              </a:rPr>
              <a:t> + XELOX or FOLFOX</a:t>
            </a:r>
          </a:p>
        </p:txBody>
      </p:sp>
      <p:sp>
        <p:nvSpPr>
          <p:cNvPr id="37" name="Arrow: Pentagon 34">
            <a:extLst>
              <a:ext uri="{FF2B5EF4-FFF2-40B4-BE49-F238E27FC236}">
                <a16:creationId xmlns:a16="http://schemas.microsoft.com/office/drawing/2014/main" id="{41388AA1-D5A5-166A-8D9E-13796B7A4886}"/>
              </a:ext>
            </a:extLst>
          </p:cNvPr>
          <p:cNvSpPr/>
          <p:nvPr/>
        </p:nvSpPr>
        <p:spPr>
          <a:xfrm>
            <a:off x="7303210" y="3188486"/>
            <a:ext cx="2474654" cy="503533"/>
          </a:xfrm>
          <a:prstGeom prst="homePlate">
            <a:avLst/>
          </a:prstGeom>
          <a:solidFill>
            <a:srgbClr val="00305F"/>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white"/>
                </a:solidFill>
                <a:effectLst/>
                <a:uLnTx/>
                <a:uFillTx/>
                <a:latin typeface="Aptos" panose="02110004020202020204"/>
                <a:ea typeface="+mn-ea"/>
                <a:cs typeface="+mn-cs"/>
              </a:rPr>
              <a:t>Substudy</a:t>
            </a:r>
            <a:r>
              <a:rPr kumimoji="0" lang="en-US" sz="1100" b="1" i="0" u="none" strike="noStrike" kern="1200" cap="none" spc="0" normalizeH="0" baseline="0" noProof="0" dirty="0">
                <a:ln>
                  <a:noFill/>
                </a:ln>
                <a:solidFill>
                  <a:prstClr val="white"/>
                </a:solidFill>
                <a:effectLst/>
                <a:uLnTx/>
                <a:uFillTx/>
                <a:latin typeface="Aptos" panose="02110004020202020204"/>
                <a:ea typeface="+mn-ea"/>
                <a:cs typeface="+mn-cs"/>
              </a:rPr>
              <a:t> 2 (n=40)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white"/>
                </a:solidFill>
                <a:effectLst/>
                <a:uLnTx/>
                <a:uFillTx/>
                <a:latin typeface="Aptos" panose="02110004020202020204"/>
                <a:ea typeface="+mn-ea"/>
                <a:cs typeface="+mn-cs"/>
              </a:rPr>
              <a:t>Rilvegostomig</a:t>
            </a:r>
            <a:r>
              <a:rPr kumimoji="0" lang="en-US" sz="1100" b="0" i="0" u="none" strike="noStrike" kern="1200" cap="none" spc="0" normalizeH="0" baseline="0" noProof="0" dirty="0">
                <a:ln>
                  <a:noFill/>
                </a:ln>
                <a:solidFill>
                  <a:prstClr val="white"/>
                </a:solidFill>
                <a:effectLst/>
                <a:uLnTx/>
                <a:uFillTx/>
                <a:latin typeface="Aptos" panose="02110004020202020204"/>
                <a:ea typeface="+mn-ea"/>
                <a:cs typeface="+mn-cs"/>
              </a:rPr>
              <a:t> + XELOX or FOLFOX</a:t>
            </a:r>
          </a:p>
        </p:txBody>
      </p:sp>
      <p:sp>
        <p:nvSpPr>
          <p:cNvPr id="3" name="TextBox 2">
            <a:extLst>
              <a:ext uri="{FF2B5EF4-FFF2-40B4-BE49-F238E27FC236}">
                <a16:creationId xmlns:a16="http://schemas.microsoft.com/office/drawing/2014/main" id="{D128C53B-679E-F85E-12E4-4601E9226910}"/>
              </a:ext>
            </a:extLst>
          </p:cNvPr>
          <p:cNvSpPr txBox="1"/>
          <p:nvPr/>
        </p:nvSpPr>
        <p:spPr>
          <a:xfrm flipH="1">
            <a:off x="-44530" y="6596390"/>
            <a:ext cx="104225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Rivera F, et al. Presented at: ESMO 2024 [Poster 1422P].</a:t>
            </a:r>
          </a:p>
        </p:txBody>
      </p:sp>
    </p:spTree>
    <p:extLst>
      <p:ext uri="{BB962C8B-B14F-4D97-AF65-F5344CB8AC3E}">
        <p14:creationId xmlns:p14="http://schemas.microsoft.com/office/powerpoint/2010/main" val="42198903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D203D9-F2C5-9943-157C-8F5092F8478E}"/>
              </a:ext>
            </a:extLst>
          </p:cNvPr>
          <p:cNvSpPr>
            <a:spLocks noGrp="1"/>
          </p:cNvSpPr>
          <p:nvPr>
            <p:ph type="body" sz="quarter" idx="13"/>
          </p:nvPr>
        </p:nvSpPr>
        <p:spPr>
          <a:xfrm>
            <a:off x="457200" y="6083027"/>
            <a:ext cx="10440226" cy="759577"/>
          </a:xfrm>
        </p:spPr>
        <p:txBody>
          <a:bodyPr vert="horz" lIns="91440" tIns="45720" rIns="91440" bIns="45720" rtlCol="0" anchor="b">
            <a:noAutofit/>
          </a:bodyPr>
          <a:lstStyle/>
          <a:p>
            <a:pPr>
              <a:lnSpc>
                <a:spcPct val="95000"/>
              </a:lnSpc>
            </a:pPr>
            <a:r>
              <a:rPr lang="en-US" sz="800" noProof="0" dirty="0">
                <a:latin typeface="Arial" panose="020B0604020202020204" pitchFamily="34" charset="0"/>
                <a:cs typeface="Arial" panose="020B0604020202020204" pitchFamily="34" charset="0"/>
              </a:rPr>
              <a:t>Data cutoff: 4 July 2024. </a:t>
            </a:r>
          </a:p>
          <a:p>
            <a:pPr>
              <a:lnSpc>
                <a:spcPct val="95000"/>
              </a:lnSpc>
            </a:pPr>
            <a:r>
              <a:rPr lang="en-US" sz="80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Includes mainland China (n=14), Republic of Korea (n=8), Japan (n=4), and Taiwan (n=3). </a:t>
            </a:r>
            <a:r>
              <a:rPr lang="en-US" sz="800" baseline="30000" noProof="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Includes Spain (n=8), Great Britain (n=2), and the USA (n=1). </a:t>
            </a:r>
            <a:br>
              <a:rPr lang="en-US" sz="800" noProof="0" dirty="0">
                <a:latin typeface="Arial" panose="020B0604020202020204" pitchFamily="34" charset="0"/>
                <a:cs typeface="Arial" panose="020B0604020202020204" pitchFamily="34" charset="0"/>
              </a:rPr>
            </a:br>
            <a:r>
              <a:rPr lang="en-US" sz="800" baseline="30000" noProof="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One patient had peritoneal metastases resected before enrollment. </a:t>
            </a:r>
            <a:r>
              <a:rPr lang="en-US" sz="800" baseline="30000" noProof="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Includes one patient with local PD-L1 results. </a:t>
            </a:r>
            <a:r>
              <a:rPr lang="en-US" sz="800" baseline="3000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Includes two patients with local PD-L1 results.</a:t>
            </a:r>
          </a:p>
          <a:p>
            <a:pPr>
              <a:lnSpc>
                <a:spcPct val="95000"/>
              </a:lnSpc>
            </a:pPr>
            <a:r>
              <a:rPr lang="en-US" sz="800" noProof="0" dirty="0">
                <a:latin typeface="Arial" panose="020B0604020202020204" pitchFamily="34" charset="0"/>
                <a:cs typeface="Arial" panose="020B0604020202020204" pitchFamily="34" charset="0"/>
              </a:rPr>
              <a:t>CPS, combined positive score; ECOG PS, Eastern Cooperative Oncology Group performance status; FOLFOX, 5-fluorouracil + leucovorin + oxaliplatin; </a:t>
            </a:r>
            <a:br>
              <a:rPr lang="en-US" sz="800" noProof="0" dirty="0">
                <a:latin typeface="Arial" panose="020B0604020202020204" pitchFamily="34" charset="0"/>
                <a:cs typeface="Arial" panose="020B0604020202020204" pitchFamily="34" charset="0"/>
              </a:rPr>
            </a:br>
            <a:r>
              <a:rPr lang="en-US" sz="800" noProof="0" dirty="0">
                <a:latin typeface="Arial" panose="020B0604020202020204" pitchFamily="34" charset="0"/>
                <a:cs typeface="Arial" panose="020B0604020202020204" pitchFamily="34" charset="0"/>
              </a:rPr>
              <a:t>GEJ, gastroesophageal junction; PD-L1, programmed cell death ligand 1; XELOX, capecitabine + oxaliplatin.</a:t>
            </a:r>
          </a:p>
          <a:p>
            <a:pPr>
              <a:lnSpc>
                <a:spcPct val="95000"/>
              </a:lnSpc>
            </a:pPr>
            <a:r>
              <a:rPr lang="en-US" sz="800" noProof="0" dirty="0">
                <a:latin typeface="Arial" panose="020B0604020202020204" pitchFamily="34" charset="0"/>
                <a:cs typeface="Arial" panose="020B0604020202020204" pitchFamily="34" charset="0"/>
              </a:rPr>
              <a:t>Rivera F, et al. Presented at: ESMO 2024 [Poster 1422P].</a:t>
            </a:r>
          </a:p>
        </p:txBody>
      </p:sp>
      <p:graphicFrame>
        <p:nvGraphicFramePr>
          <p:cNvPr id="16" name="Table 15">
            <a:extLst>
              <a:ext uri="{FF2B5EF4-FFF2-40B4-BE49-F238E27FC236}">
                <a16:creationId xmlns:a16="http://schemas.microsoft.com/office/drawing/2014/main" id="{71E377C1-9166-5F1B-CCEC-8940A9945A86}"/>
              </a:ext>
            </a:extLst>
          </p:cNvPr>
          <p:cNvGraphicFramePr>
            <a:graphicFrameLocks noGrp="1"/>
          </p:cNvGraphicFramePr>
          <p:nvPr/>
        </p:nvGraphicFramePr>
        <p:xfrm>
          <a:off x="407987" y="1596135"/>
          <a:ext cx="5612400" cy="4283999"/>
        </p:xfrm>
        <a:graphic>
          <a:graphicData uri="http://schemas.openxmlformats.org/drawingml/2006/table">
            <a:tbl>
              <a:tblPr firstRow="1" bandRow="1">
                <a:tableStyleId>{B301B821-A1FF-4177-AEE7-76D212191A09}</a:tableStyleId>
              </a:tblPr>
              <a:tblGrid>
                <a:gridCol w="1969200">
                  <a:extLst>
                    <a:ext uri="{9D8B030D-6E8A-4147-A177-3AD203B41FA5}">
                      <a16:colId xmlns:a16="http://schemas.microsoft.com/office/drawing/2014/main" val="2620912733"/>
                    </a:ext>
                  </a:extLst>
                </a:gridCol>
                <a:gridCol w="1821600">
                  <a:extLst>
                    <a:ext uri="{9D8B030D-6E8A-4147-A177-3AD203B41FA5}">
                      <a16:colId xmlns:a16="http://schemas.microsoft.com/office/drawing/2014/main" val="19966928"/>
                    </a:ext>
                  </a:extLst>
                </a:gridCol>
                <a:gridCol w="1821600">
                  <a:extLst>
                    <a:ext uri="{9D8B030D-6E8A-4147-A177-3AD203B41FA5}">
                      <a16:colId xmlns:a16="http://schemas.microsoft.com/office/drawing/2014/main" val="2816882840"/>
                    </a:ext>
                  </a:extLst>
                </a:gridCol>
              </a:tblGrid>
              <a:tr h="335780">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kern="1200" noProof="0" dirty="0">
                          <a:solidFill>
                            <a:schemeClr val="bg1"/>
                          </a:solidFill>
                          <a:effectLst/>
                        </a:rPr>
                        <a:t>Demographic parameter</a:t>
                      </a:r>
                      <a:endParaRPr lang="en-US" sz="1100" b="1" kern="1200" noProof="0" dirty="0">
                        <a:solidFill>
                          <a:schemeClr val="bg1"/>
                        </a:solidFill>
                        <a:effectLst/>
                        <a:latin typeface="+mj-lt"/>
                        <a:ea typeface="+mn-ea"/>
                        <a:cs typeface="Calibri" panose="020F0502020204030204" pitchFamily="34" charset="0"/>
                      </a:endParaRPr>
                    </a:p>
                  </a:txBody>
                  <a:tcPr marL="121920" marR="121920" marT="24384" marB="24384"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gridSpan="2">
                  <a:txBody>
                    <a:bodyPr/>
                    <a:lstStyle/>
                    <a:p>
                      <a:pPr algn="ctr">
                        <a:lnSpc>
                          <a:spcPct val="100000"/>
                        </a:lnSpc>
                        <a:spcBef>
                          <a:spcPts val="0"/>
                        </a:spcBef>
                        <a:spcAft>
                          <a:spcPts val="0"/>
                        </a:spcAft>
                      </a:pPr>
                      <a:r>
                        <a:rPr lang="en-US" sz="1100" b="1" kern="1200" noProof="0" dirty="0">
                          <a:solidFill>
                            <a:schemeClr val="bg1"/>
                          </a:solidFill>
                          <a:effectLst/>
                        </a:rPr>
                        <a:t>All patients (N=40)</a:t>
                      </a:r>
                      <a:endParaRPr lang="en-US" sz="1100" b="1" kern="1200" noProof="0" dirty="0">
                        <a:solidFill>
                          <a:schemeClr val="bg1"/>
                        </a:solidFill>
                        <a:effectLst/>
                        <a:latin typeface="+mj-lt"/>
                        <a:ea typeface="+mn-ea"/>
                        <a:cs typeface="Calibri" panose="020F0502020204030204" pitchFamily="34" charset="0"/>
                      </a:endParaRPr>
                    </a:p>
                  </a:txBody>
                  <a:tcPr marL="52355" marR="52355" marT="24384" marB="24384"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616350206"/>
                  </a:ext>
                </a:extLst>
              </a:tr>
              <a:tr h="559011">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b="1" kern="1200">
                        <a:solidFill>
                          <a:schemeClr val="bg1"/>
                        </a:solidFill>
                        <a:effectLst/>
                        <a:latin typeface="+mj-lt"/>
                        <a:ea typeface="+mn-ea"/>
                        <a:cs typeface="Calibri" panose="020F0502020204030204" pitchFamily="34" charset="0"/>
                      </a:endParaRPr>
                    </a:p>
                  </a:txBody>
                  <a:tcPr marL="121920" marR="121920" marT="24384" marB="24384" anchor="ctr">
                    <a:lnR w="9525" cap="flat" cmpd="sng" algn="ctr">
                      <a:solidFill>
                        <a:srgbClr val="99D1FF"/>
                      </a:solidFill>
                      <a:prstDash val="solid"/>
                      <a:round/>
                      <a:headEnd type="none" w="med" len="med"/>
                      <a:tailEnd type="none" w="med" len="med"/>
                    </a:lnR>
                    <a:lnT w="9525" cap="flat" cmpd="sng" algn="ctr">
                      <a:solidFill>
                        <a:srgbClr val="99D1FF"/>
                      </a:solidFill>
                      <a:prstDash val="solid"/>
                      <a:round/>
                      <a:headEnd type="none" w="med" len="med"/>
                      <a:tailEnd type="none" w="med" len="med"/>
                    </a:lnT>
                    <a:lnB w="9525" cap="flat" cmpd="sng" algn="ctr">
                      <a:solidFill>
                        <a:srgbClr val="99D1FF"/>
                      </a:solidFill>
                      <a:prstDash val="solid"/>
                      <a:round/>
                      <a:headEnd type="none" w="med" len="med"/>
                      <a:tailEnd type="none" w="med" len="med"/>
                    </a:lnB>
                    <a:solidFill>
                      <a:schemeClr val="accent1"/>
                    </a:solidFill>
                  </a:tcPr>
                </a:tc>
                <a:tc>
                  <a:txBody>
                    <a:bodyPr/>
                    <a:lstStyle/>
                    <a:p>
                      <a:pPr algn="ctr">
                        <a:lnSpc>
                          <a:spcPct val="100000"/>
                        </a:lnSpc>
                        <a:spcBef>
                          <a:spcPts val="0"/>
                        </a:spcBef>
                        <a:spcAft>
                          <a:spcPts val="0"/>
                        </a:spcAft>
                      </a:pPr>
                      <a:r>
                        <a:rPr lang="en-US" sz="1100" b="1" kern="1200" noProof="0" dirty="0">
                          <a:solidFill>
                            <a:schemeClr val="bg1"/>
                          </a:solidFill>
                          <a:effectLst/>
                        </a:rPr>
                        <a:t>Rilvegostomig + XELOX</a:t>
                      </a:r>
                    </a:p>
                    <a:p>
                      <a:pPr algn="ctr">
                        <a:lnSpc>
                          <a:spcPct val="100000"/>
                        </a:lnSpc>
                        <a:spcBef>
                          <a:spcPts val="0"/>
                        </a:spcBef>
                        <a:spcAft>
                          <a:spcPts val="0"/>
                        </a:spcAft>
                      </a:pPr>
                      <a:r>
                        <a:rPr lang="en-US" sz="1100" b="1" kern="1200" noProof="0" dirty="0">
                          <a:solidFill>
                            <a:schemeClr val="bg1"/>
                          </a:solidFill>
                          <a:effectLst/>
                        </a:rPr>
                        <a:t>(n=27)</a:t>
                      </a:r>
                      <a:endParaRPr lang="en-US" sz="1100" b="1" kern="1200" noProof="0" dirty="0">
                        <a:solidFill>
                          <a:schemeClr val="bg1"/>
                        </a:solidFill>
                        <a:effectLst/>
                        <a:latin typeface="+mj-lt"/>
                        <a:ea typeface="+mn-ea"/>
                        <a:cs typeface="Calibri" panose="020F0502020204030204" pitchFamily="34" charset="0"/>
                      </a:endParaRPr>
                    </a:p>
                  </a:txBody>
                  <a:tcPr marL="52355" marR="52355"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lnSpc>
                          <a:spcPct val="100000"/>
                        </a:lnSpc>
                        <a:spcBef>
                          <a:spcPts val="0"/>
                        </a:spcBef>
                        <a:spcAft>
                          <a:spcPts val="0"/>
                        </a:spcAft>
                      </a:pPr>
                      <a:r>
                        <a:rPr lang="en-US" sz="1100" b="1" kern="1200" noProof="0" dirty="0">
                          <a:solidFill>
                            <a:schemeClr val="bg1"/>
                          </a:solidFill>
                          <a:effectLst/>
                        </a:rPr>
                        <a:t>Rilvegostomig + FOLFOX </a:t>
                      </a:r>
                      <a:br>
                        <a:rPr lang="en-US" sz="1100" b="1" kern="1200" noProof="0" dirty="0">
                          <a:solidFill>
                            <a:schemeClr val="bg1"/>
                          </a:solidFill>
                          <a:effectLst/>
                        </a:rPr>
                      </a:br>
                      <a:r>
                        <a:rPr lang="en-US" sz="1100" b="1" kern="1200" noProof="0" dirty="0">
                          <a:solidFill>
                            <a:schemeClr val="bg1"/>
                          </a:solidFill>
                          <a:effectLst/>
                        </a:rPr>
                        <a:t>(n=13)</a:t>
                      </a:r>
                      <a:endParaRPr lang="en-US" sz="1100" b="1" kern="1200" noProof="0" dirty="0">
                        <a:solidFill>
                          <a:schemeClr val="bg1"/>
                        </a:solidFill>
                        <a:effectLst/>
                        <a:latin typeface="+mj-lt"/>
                        <a:ea typeface="+mn-ea"/>
                        <a:cs typeface="Calibri" panose="020F0502020204030204" pitchFamily="34" charset="0"/>
                      </a:endParaRPr>
                    </a:p>
                  </a:txBody>
                  <a:tcPr marL="52355" marR="52355"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729611350"/>
                  </a:ext>
                </a:extLst>
              </a:tr>
              <a:tr h="393666">
                <a:tc>
                  <a:txBody>
                    <a:bodyPr/>
                    <a:lstStyle/>
                    <a:p>
                      <a:pPr marL="0" algn="l" defTabSz="914400" rtl="0" eaLnBrk="1" fontAlgn="b" latinLnBrk="0" hangingPunct="1">
                        <a:lnSpc>
                          <a:spcPct val="100000"/>
                        </a:lnSpc>
                        <a:spcBef>
                          <a:spcPts val="0"/>
                        </a:spcBef>
                        <a:spcAft>
                          <a:spcPts val="0"/>
                        </a:spcAft>
                      </a:pPr>
                      <a:r>
                        <a:rPr lang="en-US" sz="1100" b="1" u="none" strike="noStrike" kern="1200" noProof="0" dirty="0">
                          <a:solidFill>
                            <a:schemeClr val="tx2"/>
                          </a:solidFill>
                          <a:effectLst/>
                        </a:rPr>
                        <a:t>Age, years, median (range)</a:t>
                      </a:r>
                      <a:endParaRPr lang="en-US" sz="1100" b="1" i="0" u="none" strike="noStrike" kern="1200" noProof="0" dirty="0">
                        <a:solidFill>
                          <a:schemeClr val="tx2"/>
                        </a:solidFill>
                        <a:effectLst/>
                        <a:latin typeface="+mj-lt"/>
                        <a:ea typeface="+mn-ea"/>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rPr>
                        <a:t>63 (42–79)</a:t>
                      </a: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289308034"/>
                  </a:ext>
                </a:extLst>
              </a:tr>
              <a:tr h="332838">
                <a:tc>
                  <a:txBody>
                    <a:bodyPr/>
                    <a:lstStyle/>
                    <a:p>
                      <a:pPr marL="180000" algn="l" defTabSz="914400" rtl="0" eaLnBrk="1" fontAlgn="b" latinLnBrk="0" hangingPunct="1">
                        <a:lnSpc>
                          <a:spcPct val="100000"/>
                        </a:lnSpc>
                        <a:spcBef>
                          <a:spcPts val="0"/>
                        </a:spcBef>
                        <a:spcAft>
                          <a:spcPts val="0"/>
                        </a:spcAft>
                      </a:pPr>
                      <a:r>
                        <a:rPr lang="en-US" sz="1100" b="0" u="none" strike="noStrike" kern="1200" noProof="0" dirty="0">
                          <a:solidFill>
                            <a:schemeClr val="tx2"/>
                          </a:solidFill>
                          <a:effectLst/>
                        </a:rPr>
                        <a:t>&lt;65 years, n (%)</a:t>
                      </a:r>
                      <a:endParaRPr lang="en-US" sz="1100" b="0" i="0" u="none" strike="noStrike" kern="1200" noProof="0" dirty="0">
                        <a:solidFill>
                          <a:schemeClr val="tx2"/>
                        </a:solidFill>
                        <a:effectLst/>
                        <a:latin typeface="+mj-lt"/>
                        <a:ea typeface="+mn-ea"/>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rPr>
                        <a:t>22 (55.0)</a:t>
                      </a: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521270974"/>
                  </a:ext>
                </a:extLst>
              </a:tr>
              <a:tr h="332838">
                <a:tc>
                  <a:txBody>
                    <a:bodyPr/>
                    <a:lstStyle/>
                    <a:p>
                      <a:pPr marL="180000" algn="l" defTabSz="914400" rtl="0" eaLnBrk="1" fontAlgn="b" latinLnBrk="0" hangingPunct="1">
                        <a:lnSpc>
                          <a:spcPct val="100000"/>
                        </a:lnSpc>
                        <a:spcBef>
                          <a:spcPts val="0"/>
                        </a:spcBef>
                        <a:spcAft>
                          <a:spcPts val="0"/>
                        </a:spcAft>
                      </a:pPr>
                      <a:r>
                        <a:rPr lang="en-US" sz="1100" b="0" u="none" strike="noStrike" kern="1200" noProof="0" dirty="0">
                          <a:solidFill>
                            <a:schemeClr val="tx2"/>
                          </a:solidFill>
                          <a:effectLst/>
                        </a:rPr>
                        <a:t>≥65 years, n (%)</a:t>
                      </a:r>
                      <a:endParaRPr lang="en-US" sz="1100" b="0" i="0" u="none" strike="noStrike" kern="1200" noProof="0" dirty="0">
                        <a:solidFill>
                          <a:schemeClr val="tx2"/>
                        </a:solidFill>
                        <a:effectLst/>
                        <a:latin typeface="+mj-lt"/>
                        <a:ea typeface="+mn-ea"/>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rPr>
                        <a:t>18 (45.0)</a:t>
                      </a: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758976438"/>
                  </a:ext>
                </a:extLst>
              </a:tr>
              <a:tr h="332838">
                <a:tc>
                  <a:txBody>
                    <a:bodyPr/>
                    <a:lstStyle/>
                    <a:p>
                      <a:pPr marL="0" algn="l" defTabSz="914400" rtl="0" eaLnBrk="1" fontAlgn="b" latinLnBrk="0" hangingPunct="1">
                        <a:lnSpc>
                          <a:spcPct val="100000"/>
                        </a:lnSpc>
                        <a:spcBef>
                          <a:spcPts val="0"/>
                        </a:spcBef>
                        <a:spcAft>
                          <a:spcPts val="0"/>
                        </a:spcAft>
                      </a:pPr>
                      <a:r>
                        <a:rPr lang="en-US" sz="1100" b="1" u="none" strike="noStrike" kern="1200" noProof="0" dirty="0">
                          <a:solidFill>
                            <a:schemeClr val="tx2"/>
                          </a:solidFill>
                          <a:effectLst/>
                        </a:rPr>
                        <a:t>Male, n (%)</a:t>
                      </a:r>
                      <a:endParaRPr lang="en-US" sz="1100" b="1" i="0" u="none" strike="noStrike" kern="1200" noProof="0" dirty="0">
                        <a:solidFill>
                          <a:schemeClr val="tx2"/>
                        </a:solidFill>
                        <a:effectLst/>
                        <a:latin typeface="+mj-lt"/>
                        <a:ea typeface="+mn-ea"/>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rPr>
                        <a:t>23 (57.5)</a:t>
                      </a: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305521093"/>
                  </a:ext>
                </a:extLst>
              </a:tr>
              <a:tr h="332838">
                <a:tc>
                  <a:txBody>
                    <a:bodyPr/>
                    <a:lstStyle/>
                    <a:p>
                      <a:pPr marL="0" algn="l" defTabSz="914400" rtl="0" eaLnBrk="1" fontAlgn="b" latinLnBrk="0" hangingPunct="1">
                        <a:lnSpc>
                          <a:spcPct val="100000"/>
                        </a:lnSpc>
                        <a:spcBef>
                          <a:spcPts val="0"/>
                        </a:spcBef>
                        <a:spcAft>
                          <a:spcPts val="0"/>
                        </a:spcAft>
                      </a:pPr>
                      <a:r>
                        <a:rPr lang="en-US" sz="1100" b="1" u="none" strike="noStrike" kern="1200" noProof="0" dirty="0">
                          <a:solidFill>
                            <a:schemeClr val="tx2"/>
                          </a:solidFill>
                          <a:effectLst/>
                        </a:rPr>
                        <a:t>Race, n (%)</a:t>
                      </a:r>
                      <a:endParaRPr lang="en-US" sz="1100" b="1" i="0" u="none" strike="noStrike" kern="1200" noProof="0" dirty="0">
                        <a:solidFill>
                          <a:schemeClr val="tx2"/>
                        </a:solidFill>
                        <a:effectLst/>
                        <a:latin typeface="+mj-lt"/>
                        <a:ea typeface="+mn-ea"/>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792764615"/>
                  </a:ext>
                </a:extLst>
              </a:tr>
              <a:tr h="332838">
                <a:tc>
                  <a:txBody>
                    <a:bodyPr/>
                    <a:lstStyle/>
                    <a:p>
                      <a:pPr marL="180000" indent="0" algn="l" defTabSz="914400" rtl="0" eaLnBrk="1" fontAlgn="b" latinLnBrk="0" hangingPunct="1">
                        <a:lnSpc>
                          <a:spcPct val="100000"/>
                        </a:lnSpc>
                        <a:spcBef>
                          <a:spcPts val="0"/>
                        </a:spcBef>
                        <a:spcAft>
                          <a:spcPts val="0"/>
                        </a:spcAft>
                      </a:pPr>
                      <a:r>
                        <a:rPr lang="en-US" sz="1100" b="0" u="none" strike="noStrike" kern="1200" noProof="0" dirty="0">
                          <a:solidFill>
                            <a:schemeClr val="tx2"/>
                          </a:solidFill>
                          <a:effectLst/>
                        </a:rPr>
                        <a:t>Asian</a:t>
                      </a:r>
                      <a:endParaRPr lang="en-US" sz="1100" b="0" i="0" u="none" strike="noStrike" kern="1200" noProof="0" dirty="0">
                        <a:solidFill>
                          <a:schemeClr val="tx2"/>
                        </a:solidFill>
                        <a:effectLst/>
                        <a:latin typeface="+mj-lt"/>
                        <a:ea typeface="+mn-ea"/>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rPr>
                        <a:t>29 (72.5)</a:t>
                      </a: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372863012"/>
                  </a:ext>
                </a:extLst>
              </a:tr>
              <a:tr h="332838">
                <a:tc>
                  <a:txBody>
                    <a:bodyPr/>
                    <a:lstStyle/>
                    <a:p>
                      <a:pPr marL="180000">
                        <a:lnSpc>
                          <a:spcPct val="100000"/>
                        </a:lnSpc>
                        <a:spcBef>
                          <a:spcPts val="0"/>
                        </a:spcBef>
                        <a:spcAft>
                          <a:spcPts val="0"/>
                        </a:spcAft>
                      </a:pPr>
                      <a:r>
                        <a:rPr lang="en-US" sz="1100" b="0" noProof="0" dirty="0">
                          <a:solidFill>
                            <a:schemeClr val="tx2"/>
                          </a:solidFill>
                        </a:rPr>
                        <a:t>White</a:t>
                      </a:r>
                      <a:endParaRPr lang="en-US" sz="1100" b="0" noProof="0" dirty="0">
                        <a:solidFill>
                          <a:schemeClr val="tx2"/>
                        </a:solidFill>
                        <a:latin typeface="+mj-lt"/>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u="none" strike="noStrike" kern="1200" noProof="0" dirty="0">
                          <a:solidFill>
                            <a:schemeClr val="tx2"/>
                          </a:solidFill>
                          <a:effectLst/>
                        </a:rPr>
                        <a:t>11 (27.5)</a:t>
                      </a: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834710837"/>
                  </a:ext>
                </a:extLst>
              </a:tr>
              <a:tr h="332838">
                <a:tc>
                  <a:txBody>
                    <a:bodyPr/>
                    <a:lstStyle/>
                    <a:p>
                      <a:pPr algn="l" fontAlgn="b">
                        <a:lnSpc>
                          <a:spcPct val="100000"/>
                        </a:lnSpc>
                        <a:spcBef>
                          <a:spcPts val="0"/>
                        </a:spcBef>
                        <a:spcAft>
                          <a:spcPts val="0"/>
                        </a:spcAft>
                      </a:pPr>
                      <a:r>
                        <a:rPr lang="en-US" sz="1100" b="1" u="none" strike="noStrike" noProof="0" dirty="0">
                          <a:solidFill>
                            <a:schemeClr val="tx2"/>
                          </a:solidFill>
                          <a:effectLst/>
                        </a:rPr>
                        <a:t>Area of residence, n (%)</a:t>
                      </a:r>
                      <a:endParaRPr lang="en-US" sz="1100" b="1" i="0" u="none" strike="noStrike" noProof="0" dirty="0">
                        <a:solidFill>
                          <a:schemeClr val="tx2"/>
                        </a:solidFill>
                        <a:effectLst/>
                        <a:latin typeface="+mj-lt"/>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endParaRPr lang="en-US" sz="1100" b="0" i="0" u="none" strike="noStrike" kern="1200" noProof="0" dirty="0">
                        <a:solidFill>
                          <a:schemeClr val="tx2"/>
                        </a:solidFill>
                        <a:effectLst/>
                        <a:highlight>
                          <a:srgbClr val="00FF00"/>
                        </a:highligh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109180346"/>
                  </a:ext>
                </a:extLst>
              </a:tr>
              <a:tr h="332838">
                <a:tc>
                  <a:txBody>
                    <a:bodyPr/>
                    <a:lstStyle/>
                    <a:p>
                      <a:pPr marL="180000" indent="0" algn="l" fontAlgn="b">
                        <a:lnSpc>
                          <a:spcPct val="100000"/>
                        </a:lnSpc>
                        <a:spcBef>
                          <a:spcPts val="0"/>
                        </a:spcBef>
                        <a:spcAft>
                          <a:spcPts val="0"/>
                        </a:spcAft>
                      </a:pPr>
                      <a:r>
                        <a:rPr lang="en-US" sz="1100" b="0" u="none" strike="noStrike" noProof="0" dirty="0">
                          <a:solidFill>
                            <a:schemeClr val="tx2"/>
                          </a:solidFill>
                          <a:effectLst/>
                        </a:rPr>
                        <a:t>Asia*</a:t>
                      </a:r>
                      <a:endParaRPr lang="en-US" sz="1100" b="0" i="0" u="none" strike="noStrike" baseline="30000" noProof="0" dirty="0">
                        <a:solidFill>
                          <a:schemeClr val="tx2"/>
                        </a:solidFill>
                        <a:effectLst/>
                        <a:latin typeface="+mj-lt"/>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rPr>
                        <a:t>29 (72.5)</a:t>
                      </a: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83181082"/>
                  </a:ext>
                </a:extLst>
              </a:tr>
              <a:tr h="332838">
                <a:tc>
                  <a:txBody>
                    <a:bodyPr/>
                    <a:lstStyle/>
                    <a:p>
                      <a:pPr marL="180000" indent="0" algn="l" fontAlgn="b">
                        <a:lnSpc>
                          <a:spcPct val="100000"/>
                        </a:lnSpc>
                        <a:spcBef>
                          <a:spcPts val="0"/>
                        </a:spcBef>
                        <a:spcAft>
                          <a:spcPts val="0"/>
                        </a:spcAft>
                      </a:pPr>
                      <a:r>
                        <a:rPr lang="en-US" sz="1100" b="0" u="none" strike="noStrike" noProof="0" dirty="0">
                          <a:solidFill>
                            <a:schemeClr val="tx2"/>
                          </a:solidFill>
                          <a:effectLst/>
                        </a:rPr>
                        <a:t>Western country</a:t>
                      </a:r>
                      <a:r>
                        <a:rPr lang="en-US" sz="1100" b="0" u="none" strike="noStrike" baseline="30000" noProof="0" dirty="0">
                          <a:solidFill>
                            <a:schemeClr val="tx2"/>
                          </a:solidFill>
                          <a:effectLst/>
                        </a:rPr>
                        <a:t>†</a:t>
                      </a:r>
                      <a:endParaRPr lang="en-US" sz="1100" b="0" i="0" u="none" strike="noStrike" baseline="30000" noProof="0" dirty="0">
                        <a:solidFill>
                          <a:schemeClr val="tx2"/>
                        </a:solidFill>
                        <a:effectLst/>
                        <a:latin typeface="+mj-lt"/>
                        <a:cs typeface="Calibri" panose="020F050202020403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gridSpan="2">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rPr>
                        <a:t>11 (27.5)</a:t>
                      </a:r>
                      <a:endParaRPr lang="en-US" sz="1100" b="0" i="0" u="none" strike="noStrike" kern="1200" noProof="0" dirty="0">
                        <a:solidFill>
                          <a:schemeClr val="tx2"/>
                        </a:solidFill>
                        <a:effectLst/>
                        <a:latin typeface="+mj-lt"/>
                        <a:ea typeface="+mn-ea"/>
                        <a:cs typeface="Calibri" panose="020F050202020403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hMerge="1">
                  <a:txBody>
                    <a:bodyPr/>
                    <a:lstStyle/>
                    <a:p>
                      <a:endParaRPr lang="en-GB"/>
                    </a:p>
                  </a:txBody>
                  <a:tcPr/>
                </a:tc>
                <a:extLst>
                  <a:ext uri="{0D108BD9-81ED-4DB2-BD59-A6C34878D82A}">
                    <a16:rowId xmlns:a16="http://schemas.microsoft.com/office/drawing/2014/main" val="2405263056"/>
                  </a:ext>
                </a:extLst>
              </a:tr>
            </a:tbl>
          </a:graphicData>
        </a:graphic>
      </p:graphicFrame>
      <p:graphicFrame>
        <p:nvGraphicFramePr>
          <p:cNvPr id="3" name="Table 2">
            <a:extLst>
              <a:ext uri="{FF2B5EF4-FFF2-40B4-BE49-F238E27FC236}">
                <a16:creationId xmlns:a16="http://schemas.microsoft.com/office/drawing/2014/main" id="{FFAF693E-FE07-207C-6BAC-EECE85F5E62D}"/>
              </a:ext>
            </a:extLst>
          </p:cNvPr>
          <p:cNvGraphicFramePr>
            <a:graphicFrameLocks noGrp="1"/>
          </p:cNvGraphicFramePr>
          <p:nvPr/>
        </p:nvGraphicFramePr>
        <p:xfrm>
          <a:off x="6223876" y="1596135"/>
          <a:ext cx="5739627" cy="4267575"/>
        </p:xfrm>
        <a:graphic>
          <a:graphicData uri="http://schemas.openxmlformats.org/drawingml/2006/table">
            <a:tbl>
              <a:tblPr firstRow="1" bandRow="1">
                <a:tableStyleId>{B301B821-A1FF-4177-AEE7-76D212191A09}</a:tableStyleId>
              </a:tblPr>
              <a:tblGrid>
                <a:gridCol w="2205245">
                  <a:extLst>
                    <a:ext uri="{9D8B030D-6E8A-4147-A177-3AD203B41FA5}">
                      <a16:colId xmlns:a16="http://schemas.microsoft.com/office/drawing/2014/main" val="2155795715"/>
                    </a:ext>
                  </a:extLst>
                </a:gridCol>
                <a:gridCol w="1611992">
                  <a:extLst>
                    <a:ext uri="{9D8B030D-6E8A-4147-A177-3AD203B41FA5}">
                      <a16:colId xmlns:a16="http://schemas.microsoft.com/office/drawing/2014/main" val="3394073531"/>
                    </a:ext>
                  </a:extLst>
                </a:gridCol>
                <a:gridCol w="122390">
                  <a:extLst>
                    <a:ext uri="{9D8B030D-6E8A-4147-A177-3AD203B41FA5}">
                      <a16:colId xmlns:a16="http://schemas.microsoft.com/office/drawing/2014/main" val="3829114626"/>
                    </a:ext>
                  </a:extLst>
                </a:gridCol>
                <a:gridCol w="1800000">
                  <a:extLst>
                    <a:ext uri="{9D8B030D-6E8A-4147-A177-3AD203B41FA5}">
                      <a16:colId xmlns:a16="http://schemas.microsoft.com/office/drawing/2014/main" val="2874521223"/>
                    </a:ext>
                  </a:extLst>
                </a:gridCol>
              </a:tblGrid>
              <a:tr h="331200">
                <a:tc rowSpan="2">
                  <a:txBody>
                    <a:bodyPr/>
                    <a:lstStyle/>
                    <a:p>
                      <a:pPr algn="l"/>
                      <a:r>
                        <a:rPr lang="en-US" sz="1100" b="1" kern="1200" noProof="0" dirty="0">
                          <a:solidFill>
                            <a:schemeClr val="bg1"/>
                          </a:solidFill>
                          <a:effectLst/>
                        </a:rPr>
                        <a:t>Disease characteristic</a:t>
                      </a:r>
                      <a:endParaRPr lang="en-US" sz="1100" b="1" kern="1200" noProof="0" dirty="0">
                        <a:solidFill>
                          <a:schemeClr val="bg1"/>
                        </a:solidFill>
                        <a:effectLst/>
                        <a:latin typeface="+mj-lt"/>
                        <a:ea typeface="+mn-ea"/>
                        <a:cs typeface="Calibri" panose="020F0502020204030204" pitchFamily="34" charset="0"/>
                      </a:endParaRPr>
                    </a:p>
                  </a:txBody>
                  <a:tcPr marL="121920" marR="121920" marT="24384" marB="24384"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kern="1200" noProof="0" dirty="0">
                          <a:solidFill>
                            <a:schemeClr val="bg1"/>
                          </a:solidFill>
                          <a:effectLst/>
                        </a:rPr>
                        <a:t>All patients (N=40)</a:t>
                      </a:r>
                      <a:endParaRPr lang="en-US" sz="1100" b="1" kern="1200" noProof="0" dirty="0">
                        <a:solidFill>
                          <a:schemeClr val="bg1"/>
                        </a:solidFill>
                        <a:effectLst/>
                        <a:latin typeface="+mj-lt"/>
                        <a:ea typeface="+mn-ea"/>
                        <a:cs typeface="Calibri" panose="020F0502020204030204" pitchFamily="34" charset="0"/>
                      </a:endParaRPr>
                    </a:p>
                  </a:txBody>
                  <a:tcPr marL="121920" marR="121920" marT="24384" marB="24384"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000" b="1" kern="1200">
                        <a:solidFill>
                          <a:schemeClr val="bg1"/>
                        </a:solidFill>
                        <a:effectLst/>
                        <a:latin typeface="Calibri" panose="020F0502020204030204" pitchFamily="34" charset="0"/>
                        <a:ea typeface="+mn-ea"/>
                        <a:cs typeface="Calibri" panose="020F0502020204030204" pitchFamily="34" charset="0"/>
                      </a:endParaRPr>
                    </a:p>
                  </a:txBody>
                  <a:tcPr marT="18288" marB="18288" anchor="ctr">
                    <a:solidFill>
                      <a:schemeClr val="accent1"/>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100" b="1" kern="1200">
                        <a:solidFill>
                          <a:schemeClr val="tx2"/>
                        </a:solidFill>
                        <a:effectLst/>
                        <a:latin typeface="+mj-lt"/>
                        <a:ea typeface="+mn-ea"/>
                        <a:cs typeface="Calibri" panose="020F0502020204030204" pitchFamily="34" charset="0"/>
                      </a:endParaRPr>
                    </a:p>
                  </a:txBody>
                  <a:tcPr marL="121920" marR="121920" marT="24384" marB="24384" anchor="ctr"/>
                </a:tc>
                <a:extLst>
                  <a:ext uri="{0D108BD9-81ED-4DB2-BD59-A6C34878D82A}">
                    <a16:rowId xmlns:a16="http://schemas.microsoft.com/office/drawing/2014/main" val="891465104"/>
                  </a:ext>
                </a:extLst>
              </a:tr>
              <a:tr h="550800">
                <a:tc vMerge="1">
                  <a:txBody>
                    <a:bodyPr/>
                    <a:lstStyle/>
                    <a:p>
                      <a:pPr marL="0" algn="l" defTabSz="914400" rtl="0" eaLnBrk="1" fontAlgn="b" latinLnBrk="0" hangingPunct="1">
                        <a:lnSpc>
                          <a:spcPct val="100000"/>
                        </a:lnSpc>
                        <a:spcBef>
                          <a:spcPts val="0"/>
                        </a:spcBef>
                        <a:spcAft>
                          <a:spcPts val="0"/>
                        </a:spcAft>
                      </a:pPr>
                      <a:endParaRPr lang="en-US" sz="1100" b="0" i="0" u="none" strike="noStrike" kern="1200">
                        <a:solidFill>
                          <a:schemeClr val="bg1"/>
                        </a:solidFill>
                        <a:effectLst/>
                        <a:latin typeface="+mj-lt"/>
                        <a:ea typeface="+mn-ea"/>
                        <a:cs typeface="Calibri" panose="020F0502020204030204" pitchFamily="34" charset="0"/>
                      </a:endParaRPr>
                    </a:p>
                  </a:txBody>
                  <a:tcPr marL="121920" marR="121920" marT="24384" marB="24384" anchor="ctr">
                    <a:lnR w="9525" cap="flat" cmpd="sng" algn="ctr">
                      <a:solidFill>
                        <a:srgbClr val="99D1FF"/>
                      </a:solidFill>
                      <a:prstDash val="solid"/>
                      <a:round/>
                      <a:headEnd type="none" w="med" len="med"/>
                      <a:tailEnd type="none" w="med" len="med"/>
                    </a:lnR>
                    <a:lnT w="9525" cap="flat" cmpd="sng" algn="ctr">
                      <a:solidFill>
                        <a:srgbClr val="99D1FF"/>
                      </a:solidFill>
                      <a:prstDash val="solid"/>
                      <a:round/>
                      <a:headEnd type="none" w="med" len="med"/>
                      <a:tailEnd type="none" w="med" len="med"/>
                    </a:lnT>
                    <a:lnB w="9525" cap="flat" cmpd="sng" algn="ctr">
                      <a:solidFill>
                        <a:srgbClr val="99D1FF"/>
                      </a:solidFill>
                      <a:prstDash val="solid"/>
                      <a:round/>
                      <a:headEnd type="none" w="med" len="med"/>
                      <a:tailEnd type="none" w="med" len="med"/>
                    </a:lnB>
                    <a:solidFill>
                      <a:schemeClr val="accent1"/>
                    </a:solidFill>
                  </a:tcPr>
                </a:tc>
                <a:tc gridSpan="2">
                  <a:txBody>
                    <a:bodyPr/>
                    <a:lstStyle/>
                    <a:p>
                      <a:pPr algn="ctr">
                        <a:lnSpc>
                          <a:spcPct val="100000"/>
                        </a:lnSpc>
                        <a:spcBef>
                          <a:spcPts val="0"/>
                        </a:spcBef>
                        <a:spcAft>
                          <a:spcPts val="0"/>
                        </a:spcAft>
                      </a:pPr>
                      <a:r>
                        <a:rPr lang="en-US" sz="1100" b="1" kern="1200" noProof="0" dirty="0">
                          <a:solidFill>
                            <a:schemeClr val="bg1"/>
                          </a:solidFill>
                          <a:effectLst/>
                        </a:rPr>
                        <a:t>Rilvegostomig + XELOX </a:t>
                      </a:r>
                    </a:p>
                    <a:p>
                      <a:pPr algn="ctr">
                        <a:lnSpc>
                          <a:spcPct val="100000"/>
                        </a:lnSpc>
                        <a:spcBef>
                          <a:spcPts val="0"/>
                        </a:spcBef>
                        <a:spcAft>
                          <a:spcPts val="0"/>
                        </a:spcAft>
                      </a:pPr>
                      <a:r>
                        <a:rPr lang="en-US" sz="1100" b="1" kern="1200" noProof="0" dirty="0">
                          <a:solidFill>
                            <a:schemeClr val="bg1"/>
                          </a:solidFill>
                          <a:effectLst/>
                        </a:rPr>
                        <a:t>(n=27)</a:t>
                      </a:r>
                      <a:endParaRPr lang="en-US" sz="1100" b="1" kern="1200" noProof="0" dirty="0">
                        <a:solidFill>
                          <a:schemeClr val="bg1"/>
                        </a:solidFill>
                        <a:effectLst/>
                        <a:latin typeface="+mj-lt"/>
                        <a:ea typeface="+mn-ea"/>
                        <a:cs typeface="Calibri" panose="020F0502020204030204" pitchFamily="34" charset="0"/>
                      </a:endParaRPr>
                    </a:p>
                  </a:txBody>
                  <a:tcPr marL="52355" marR="52355"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hMerge="1">
                  <a:txBody>
                    <a:bodyPr/>
                    <a:lstStyle/>
                    <a:p>
                      <a:pPr algn="ctr">
                        <a:lnSpc>
                          <a:spcPct val="100000"/>
                        </a:lnSpc>
                        <a:spcBef>
                          <a:spcPts val="0"/>
                        </a:spcBef>
                        <a:spcAft>
                          <a:spcPts val="0"/>
                        </a:spcAft>
                      </a:pPr>
                      <a:r>
                        <a:rPr lang="en-GB" sz="1000" b="1" kern="1200" err="1">
                          <a:solidFill>
                            <a:schemeClr val="bg1"/>
                          </a:solidFill>
                          <a:effectLst/>
                        </a:rPr>
                        <a:t>Rilvegostomig</a:t>
                      </a:r>
                      <a:r>
                        <a:rPr lang="en-GB" sz="1000" b="1" kern="1200">
                          <a:solidFill>
                            <a:schemeClr val="bg1"/>
                          </a:solidFill>
                          <a:effectLst/>
                        </a:rPr>
                        <a:t> + FOLFOX </a:t>
                      </a:r>
                      <a:br>
                        <a:rPr lang="en-GB" sz="1000" b="1" kern="1200">
                          <a:solidFill>
                            <a:schemeClr val="bg1"/>
                          </a:solidFill>
                          <a:effectLst/>
                        </a:rPr>
                      </a:br>
                      <a:r>
                        <a:rPr lang="en-GB" sz="1000" b="1" kern="1200">
                          <a:solidFill>
                            <a:schemeClr val="bg1"/>
                          </a:solidFill>
                          <a:effectLst/>
                        </a:rPr>
                        <a:t>(n=13)</a:t>
                      </a:r>
                      <a:endParaRPr lang="en-GB" sz="1000" b="1" kern="1200">
                        <a:solidFill>
                          <a:schemeClr val="bg1"/>
                        </a:solidFill>
                        <a:effectLst/>
                        <a:latin typeface="+mj-lt"/>
                        <a:ea typeface="+mn-ea"/>
                        <a:cs typeface="Calibri" panose="020F0502020204030204" pitchFamily="34" charset="0"/>
                      </a:endParaRPr>
                    </a:p>
                  </a:txBody>
                  <a:tcPr marL="52355" marR="52355" marT="24384" marB="24384" anchor="ctr">
                    <a:solidFill>
                      <a:srgbClr val="E34196"/>
                    </a:solidFill>
                  </a:tcPr>
                </a:tc>
                <a:tc>
                  <a:txBody>
                    <a:bodyPr/>
                    <a:lstStyle/>
                    <a:p>
                      <a:pPr algn="ctr">
                        <a:lnSpc>
                          <a:spcPct val="100000"/>
                        </a:lnSpc>
                        <a:spcBef>
                          <a:spcPts val="0"/>
                        </a:spcBef>
                        <a:spcAft>
                          <a:spcPts val="0"/>
                        </a:spcAft>
                      </a:pPr>
                      <a:r>
                        <a:rPr lang="en-US" sz="1100" b="1" kern="1200" noProof="0" dirty="0">
                          <a:solidFill>
                            <a:schemeClr val="bg1"/>
                          </a:solidFill>
                          <a:effectLst/>
                        </a:rPr>
                        <a:t>Rilvegostomig + FOLFOX </a:t>
                      </a:r>
                      <a:br>
                        <a:rPr lang="en-US" sz="1100" b="1" kern="1200" noProof="0" dirty="0">
                          <a:solidFill>
                            <a:schemeClr val="bg1"/>
                          </a:solidFill>
                          <a:effectLst/>
                        </a:rPr>
                      </a:br>
                      <a:r>
                        <a:rPr lang="en-US" sz="1100" b="1" kern="1200" noProof="0" dirty="0">
                          <a:solidFill>
                            <a:schemeClr val="bg1"/>
                          </a:solidFill>
                          <a:effectLst/>
                        </a:rPr>
                        <a:t>(n=13)</a:t>
                      </a:r>
                      <a:endParaRPr lang="en-US" sz="1100" b="1" kern="1200" noProof="0" dirty="0">
                        <a:solidFill>
                          <a:schemeClr val="bg1"/>
                        </a:solidFill>
                        <a:effectLst/>
                        <a:latin typeface="+mj-lt"/>
                        <a:ea typeface="+mn-ea"/>
                        <a:cs typeface="Calibri" panose="020F0502020204030204" pitchFamily="34" charset="0"/>
                      </a:endParaRPr>
                    </a:p>
                  </a:txBody>
                  <a:tcPr marL="52355" marR="52355"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70441636"/>
                  </a:ext>
                </a:extLst>
              </a:tr>
              <a:tr h="225705">
                <a:tc gridSpan="4">
                  <a:txBody>
                    <a:bodyPr/>
                    <a:lstStyle/>
                    <a:p>
                      <a:pPr marL="0" algn="l" defTabSz="914400" rtl="0" eaLnBrk="1" fontAlgn="b" latinLnBrk="0" hangingPunct="1">
                        <a:lnSpc>
                          <a:spcPct val="100000"/>
                        </a:lnSpc>
                        <a:spcBef>
                          <a:spcPts val="0"/>
                        </a:spcBef>
                        <a:spcAft>
                          <a:spcPts val="0"/>
                        </a:spcAft>
                      </a:pPr>
                      <a:r>
                        <a:rPr lang="en-US" sz="1100" b="1" u="none" strike="noStrike" kern="1200" noProof="0" dirty="0">
                          <a:solidFill>
                            <a:schemeClr val="tx2"/>
                          </a:solidFill>
                          <a:effectLst/>
                          <a:latin typeface="Arial" panose="020B0604020202020204" pitchFamily="34" charset="0"/>
                          <a:cs typeface="Arial" panose="020B0604020202020204" pitchFamily="34" charset="0"/>
                        </a:rPr>
                        <a:t>ECOG PS, n (%)</a:t>
                      </a:r>
                      <a:endParaRPr lang="en-US" sz="1100" b="1"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121920" marR="121920" marT="24384" marB="24384"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l" defTabSz="914400" rtl="0" eaLnBrk="1" fontAlgn="b" latinLnBrk="0" hangingPunct="1">
                        <a:lnSpc>
                          <a:spcPct val="100000"/>
                        </a:lnSpc>
                        <a:spcBef>
                          <a:spcPts val="0"/>
                        </a:spcBef>
                        <a:spcAft>
                          <a:spcPts val="0"/>
                        </a:spcAft>
                      </a:pPr>
                      <a:endParaRPr lang="en-GB" sz="1100" b="1" i="0" u="none" strike="noStrike" kern="1200">
                        <a:solidFill>
                          <a:schemeClr val="tx2"/>
                        </a:solidFill>
                        <a:effectLst/>
                        <a:latin typeface="+mj-lt"/>
                        <a:ea typeface="+mn-ea"/>
                        <a:cs typeface="Calibri" panose="020F0502020204030204" pitchFamily="34" charset="0"/>
                      </a:endParaRPr>
                    </a:p>
                  </a:txBody>
                  <a:tcPr marL="121920" marR="121920" marT="24384" marB="24384" anchor="ctr"/>
                </a:tc>
                <a:extLst>
                  <a:ext uri="{0D108BD9-81ED-4DB2-BD59-A6C34878D82A}">
                    <a16:rowId xmlns:a16="http://schemas.microsoft.com/office/drawing/2014/main" val="2243161523"/>
                  </a:ext>
                </a:extLst>
              </a:tr>
              <a:tr h="225705">
                <a:tc>
                  <a:txBody>
                    <a:bodyPr/>
                    <a:lstStyle/>
                    <a:p>
                      <a:pPr marL="180000" algn="l" defTabSz="914400" rtl="0" eaLnBrk="1" fontAlgn="b"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0</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21 (52.5)</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3636423410"/>
                  </a:ext>
                </a:extLst>
              </a:tr>
              <a:tr h="225705">
                <a:tc>
                  <a:txBody>
                    <a:bodyPr/>
                    <a:lstStyle/>
                    <a:p>
                      <a:pPr marL="180000" algn="l" defTabSz="914400" rtl="0" eaLnBrk="1" fontAlgn="b"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1</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19 (47.5)</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4133459064"/>
                  </a:ext>
                </a:extLst>
              </a:tr>
              <a:tr h="225705">
                <a:tc>
                  <a:txBody>
                    <a:bodyPr/>
                    <a:lstStyle/>
                    <a:p>
                      <a:pPr marL="0" algn="l" defTabSz="914400" rtl="0" eaLnBrk="1" fontAlgn="b" latinLnBrk="0" hangingPunct="1">
                        <a:lnSpc>
                          <a:spcPct val="100000"/>
                        </a:lnSpc>
                        <a:spcBef>
                          <a:spcPts val="0"/>
                        </a:spcBef>
                        <a:spcAft>
                          <a:spcPts val="0"/>
                        </a:spcAft>
                      </a:pPr>
                      <a:r>
                        <a:rPr lang="en-US" sz="1100" b="1" u="none" strike="noStrike" kern="1200" noProof="0" dirty="0">
                          <a:solidFill>
                            <a:schemeClr val="tx2"/>
                          </a:solidFill>
                          <a:effectLst/>
                          <a:latin typeface="Arial" panose="020B0604020202020204" pitchFamily="34" charset="0"/>
                          <a:cs typeface="Arial" panose="020B0604020202020204" pitchFamily="34" charset="0"/>
                        </a:rPr>
                        <a:t>Primary tumor location, n (%)</a:t>
                      </a:r>
                      <a:endParaRPr lang="en-US" sz="1100" b="1"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1300834865"/>
                  </a:ext>
                </a:extLst>
              </a:tr>
              <a:tr h="225705">
                <a:tc>
                  <a:txBody>
                    <a:bodyPr/>
                    <a:lstStyle/>
                    <a:p>
                      <a:pPr marL="180000" indent="0" algn="l" defTabSz="914400" rtl="0" eaLnBrk="1" fontAlgn="b"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Stomach</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32 (80.0)</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1215581890"/>
                  </a:ext>
                </a:extLst>
              </a:tr>
              <a:tr h="225705">
                <a:tc>
                  <a:txBody>
                    <a:bodyPr/>
                    <a:lstStyle/>
                    <a:p>
                      <a:pPr marL="180000">
                        <a:lnSpc>
                          <a:spcPct val="100000"/>
                        </a:lnSpc>
                        <a:spcBef>
                          <a:spcPts val="0"/>
                        </a:spcBef>
                        <a:spcAft>
                          <a:spcPts val="0"/>
                        </a:spcAft>
                      </a:pPr>
                      <a:r>
                        <a:rPr lang="en-US" sz="1100" b="0" noProof="0" dirty="0">
                          <a:solidFill>
                            <a:schemeClr val="tx2"/>
                          </a:solidFill>
                          <a:latin typeface="Arial" panose="020B0604020202020204" pitchFamily="34" charset="0"/>
                          <a:cs typeface="Arial" panose="020B0604020202020204" pitchFamily="34" charset="0"/>
                        </a:rPr>
                        <a:t>GEJ</a:t>
                      </a: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u="none" strike="noStrike" kern="1200" noProof="0" dirty="0">
                          <a:solidFill>
                            <a:schemeClr val="tx2"/>
                          </a:solidFill>
                          <a:effectLst/>
                          <a:latin typeface="Arial" panose="020B0604020202020204" pitchFamily="34" charset="0"/>
                          <a:cs typeface="Arial" panose="020B0604020202020204" pitchFamily="34" charset="0"/>
                        </a:rPr>
                        <a:t>8 (20.0)</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2140224278"/>
                  </a:ext>
                </a:extLst>
              </a:tr>
              <a:tr h="225705">
                <a:tc>
                  <a:txBody>
                    <a:bodyPr/>
                    <a:lstStyle/>
                    <a:p>
                      <a:pPr algn="l" fontAlgn="b">
                        <a:lnSpc>
                          <a:spcPct val="100000"/>
                        </a:lnSpc>
                        <a:spcBef>
                          <a:spcPts val="0"/>
                        </a:spcBef>
                        <a:spcAft>
                          <a:spcPts val="0"/>
                        </a:spcAft>
                      </a:pPr>
                      <a:r>
                        <a:rPr lang="en-US" sz="1100" b="1" u="none" strike="noStrike" noProof="0" dirty="0">
                          <a:solidFill>
                            <a:schemeClr val="tx2"/>
                          </a:solidFill>
                          <a:effectLst/>
                          <a:latin typeface="Arial" panose="020B0604020202020204" pitchFamily="34" charset="0"/>
                          <a:cs typeface="Arial" panose="020B0604020202020204" pitchFamily="34" charset="0"/>
                        </a:rPr>
                        <a:t>Metastatic disease, n (%)</a:t>
                      </a:r>
                      <a:endParaRPr lang="en-US" sz="1100" b="1"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0" u="none" strike="noStrike" kern="1200" noProof="0" dirty="0">
                          <a:solidFill>
                            <a:schemeClr val="tx2"/>
                          </a:solidFill>
                          <a:effectLst/>
                          <a:latin typeface="Arial" panose="020B0604020202020204" pitchFamily="34" charset="0"/>
                          <a:cs typeface="Arial" panose="020B0604020202020204" pitchFamily="34" charset="0"/>
                        </a:rPr>
                        <a:t>40 (100)</a:t>
                      </a:r>
                      <a:r>
                        <a:rPr lang="en-US" sz="1100" b="0" u="none" strike="noStrike" kern="1200" baseline="30000" noProof="0" dirty="0">
                          <a:solidFill>
                            <a:schemeClr val="tx2"/>
                          </a:solidFill>
                          <a:effectLst/>
                          <a:latin typeface="Arial" panose="020B0604020202020204" pitchFamily="34" charset="0"/>
                          <a:cs typeface="Arial" panose="020B0604020202020204" pitchFamily="34" charset="0"/>
                        </a:rPr>
                        <a:t>‡</a:t>
                      </a: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baseline="300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2405558301"/>
                  </a:ext>
                </a:extLst>
              </a:tr>
              <a:tr h="225705">
                <a:tc>
                  <a:txBody>
                    <a:bodyPr/>
                    <a:lstStyle/>
                    <a:p>
                      <a:pPr algn="l" fontAlgn="b">
                        <a:lnSpc>
                          <a:spcPct val="100000"/>
                        </a:lnSpc>
                        <a:spcBef>
                          <a:spcPts val="0"/>
                        </a:spcBef>
                        <a:spcAft>
                          <a:spcPts val="0"/>
                        </a:spcAft>
                      </a:pPr>
                      <a:r>
                        <a:rPr lang="en-US" sz="1100" b="1" u="none" strike="noStrike" noProof="0" dirty="0">
                          <a:solidFill>
                            <a:schemeClr val="tx2"/>
                          </a:solidFill>
                          <a:effectLst/>
                          <a:latin typeface="Arial" panose="020B0604020202020204" pitchFamily="34" charset="0"/>
                          <a:cs typeface="Arial" panose="020B0604020202020204" pitchFamily="34" charset="0"/>
                        </a:rPr>
                        <a:t>Metastatic sites, n (%)</a:t>
                      </a:r>
                      <a:endParaRPr lang="en-US" sz="1100" b="1"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2744988900"/>
                  </a:ext>
                </a:extLst>
              </a:tr>
              <a:tr h="225705">
                <a:tc>
                  <a:txBody>
                    <a:bodyPr/>
                    <a:lstStyle/>
                    <a:p>
                      <a:pPr marL="180000" algn="l" fontAlgn="b">
                        <a:lnSpc>
                          <a:spcPct val="100000"/>
                        </a:lnSpc>
                        <a:spcBef>
                          <a:spcPts val="0"/>
                        </a:spcBef>
                        <a:spcAft>
                          <a:spcPts val="0"/>
                        </a:spcAft>
                      </a:pPr>
                      <a:r>
                        <a:rPr lang="en-US" sz="1100" b="0" u="none" strike="noStrike" noProof="0" dirty="0">
                          <a:solidFill>
                            <a:schemeClr val="tx2"/>
                          </a:solidFill>
                          <a:effectLst/>
                          <a:latin typeface="Arial" panose="020B0604020202020204" pitchFamily="34" charset="0"/>
                          <a:cs typeface="Arial" panose="020B0604020202020204" pitchFamily="34" charset="0"/>
                        </a:rPr>
                        <a:t>Peritoneum</a:t>
                      </a:r>
                      <a:endParaRPr lang="en-US" sz="1100" b="0"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16 (40.0)</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2098512398"/>
                  </a:ext>
                </a:extLst>
              </a:tr>
              <a:tr h="225705">
                <a:tc>
                  <a:txBody>
                    <a:bodyPr/>
                    <a:lstStyle/>
                    <a:p>
                      <a:pPr marL="180000" algn="l" fontAlgn="b">
                        <a:lnSpc>
                          <a:spcPct val="100000"/>
                        </a:lnSpc>
                        <a:spcBef>
                          <a:spcPts val="0"/>
                        </a:spcBef>
                        <a:spcAft>
                          <a:spcPts val="0"/>
                        </a:spcAft>
                      </a:pPr>
                      <a:r>
                        <a:rPr lang="en-US" sz="1100" b="0" u="none" strike="noStrike" noProof="0" dirty="0">
                          <a:solidFill>
                            <a:schemeClr val="tx2"/>
                          </a:solidFill>
                          <a:effectLst/>
                          <a:latin typeface="Arial" panose="020B0604020202020204" pitchFamily="34" charset="0"/>
                          <a:cs typeface="Arial" panose="020B0604020202020204" pitchFamily="34" charset="0"/>
                        </a:rPr>
                        <a:t>Liver</a:t>
                      </a:r>
                      <a:endParaRPr lang="en-US" sz="1100" b="0"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14 (35.0)</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4128333007"/>
                  </a:ext>
                </a:extLst>
              </a:tr>
              <a:tr h="225705">
                <a:tc>
                  <a:txBody>
                    <a:bodyPr/>
                    <a:lstStyle/>
                    <a:p>
                      <a:pPr marL="180000" indent="0" algn="l" fontAlgn="b">
                        <a:lnSpc>
                          <a:spcPct val="100000"/>
                        </a:lnSpc>
                        <a:spcBef>
                          <a:spcPts val="0"/>
                        </a:spcBef>
                        <a:spcAft>
                          <a:spcPts val="0"/>
                        </a:spcAft>
                      </a:pPr>
                      <a:r>
                        <a:rPr lang="en-US" sz="1100" b="0" u="none" strike="noStrike" noProof="0" dirty="0">
                          <a:solidFill>
                            <a:schemeClr val="tx2"/>
                          </a:solidFill>
                          <a:effectLst/>
                          <a:latin typeface="Arial" panose="020B0604020202020204" pitchFamily="34" charset="0"/>
                          <a:cs typeface="Arial" panose="020B0604020202020204" pitchFamily="34" charset="0"/>
                        </a:rPr>
                        <a:t>Bone</a:t>
                      </a:r>
                      <a:endParaRPr lang="en-US" sz="1100" b="0"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4 (10.0)</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2824372636"/>
                  </a:ext>
                </a:extLst>
              </a:tr>
              <a:tr h="225705">
                <a:tc>
                  <a:txBody>
                    <a:bodyPr/>
                    <a:lstStyle/>
                    <a:p>
                      <a:pPr marL="0" indent="0" algn="l" fontAlgn="b">
                        <a:lnSpc>
                          <a:spcPct val="100000"/>
                        </a:lnSpc>
                        <a:spcBef>
                          <a:spcPts val="0"/>
                        </a:spcBef>
                        <a:spcAft>
                          <a:spcPts val="0"/>
                        </a:spcAft>
                      </a:pPr>
                      <a:r>
                        <a:rPr lang="en-US" sz="1100" b="1" u="none" strike="noStrike" noProof="0" dirty="0">
                          <a:solidFill>
                            <a:schemeClr val="tx2"/>
                          </a:solidFill>
                          <a:effectLst/>
                          <a:latin typeface="Arial" panose="020B0604020202020204" pitchFamily="34" charset="0"/>
                          <a:cs typeface="Arial" panose="020B0604020202020204" pitchFamily="34" charset="0"/>
                        </a:rPr>
                        <a:t>PD-L1 CPS, n (%)</a:t>
                      </a:r>
                      <a:endParaRPr lang="en-US" sz="1100" b="1"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endParaRPr lang="en-US" sz="11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algn="ctr" defTabSz="914400" rtl="0" eaLnBrk="1" fontAlgn="ctr" latinLnBrk="0" hangingPunct="1">
                        <a:lnSpc>
                          <a:spcPct val="100000"/>
                        </a:lnSpc>
                        <a:spcBef>
                          <a:spcPts val="0"/>
                        </a:spcBef>
                        <a:spcAft>
                          <a:spcPts val="0"/>
                        </a:spcAft>
                      </a:pP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3854204597"/>
                  </a:ext>
                </a:extLst>
              </a:tr>
              <a:tr h="225705">
                <a:tc>
                  <a:txBody>
                    <a:bodyPr/>
                    <a:lstStyle/>
                    <a:p>
                      <a:pPr marL="180000" indent="0" algn="l" fontAlgn="b">
                        <a:lnSpc>
                          <a:spcPct val="100000"/>
                        </a:lnSpc>
                        <a:spcBef>
                          <a:spcPts val="0"/>
                        </a:spcBef>
                        <a:spcAft>
                          <a:spcPts val="0"/>
                        </a:spcAft>
                      </a:pPr>
                      <a:r>
                        <a:rPr lang="en-US" sz="1100" b="0" u="none" strike="noStrike" noProof="0" dirty="0">
                          <a:solidFill>
                            <a:schemeClr val="tx2"/>
                          </a:solidFill>
                          <a:effectLst/>
                          <a:latin typeface="Arial" panose="020B0604020202020204" pitchFamily="34" charset="0"/>
                          <a:cs typeface="Arial" panose="020B0604020202020204" pitchFamily="34" charset="0"/>
                        </a:rPr>
                        <a:t>&lt;5</a:t>
                      </a:r>
                      <a:endParaRPr lang="en-US" sz="1100" b="0"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22 (55.0)</a:t>
                      </a:r>
                      <a:r>
                        <a:rPr lang="en-US" sz="1100" b="0" u="none" strike="noStrike" kern="1200" baseline="30000" noProof="0" dirty="0">
                          <a:solidFill>
                            <a:schemeClr val="tx2"/>
                          </a:solidFill>
                          <a:effectLst/>
                          <a:latin typeface="Arial" panose="020B0604020202020204" pitchFamily="34" charset="0"/>
                          <a:cs typeface="Arial" panose="020B0604020202020204" pitchFamily="34" charset="0"/>
                        </a:rPr>
                        <a:t>§</a:t>
                      </a:r>
                      <a:endParaRPr lang="en-US" sz="1100" b="0" i="0" u="none" strike="noStrike" kern="1200" baseline="300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baseline="300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baseline="300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1341284005"/>
                  </a:ext>
                </a:extLst>
              </a:tr>
              <a:tr h="225705">
                <a:tc>
                  <a:txBody>
                    <a:bodyPr/>
                    <a:lstStyle/>
                    <a:p>
                      <a:pPr marL="180000" indent="0" algn="l" fontAlgn="b">
                        <a:lnSpc>
                          <a:spcPct val="100000"/>
                        </a:lnSpc>
                        <a:spcBef>
                          <a:spcPts val="0"/>
                        </a:spcBef>
                        <a:spcAft>
                          <a:spcPts val="0"/>
                        </a:spcAft>
                      </a:pPr>
                      <a:r>
                        <a:rPr lang="en-US" sz="1100" b="0" u="none" strike="noStrike" noProof="0" dirty="0">
                          <a:solidFill>
                            <a:schemeClr val="tx2"/>
                          </a:solidFill>
                          <a:effectLst/>
                          <a:latin typeface="Arial" panose="020B0604020202020204" pitchFamily="34" charset="0"/>
                          <a:cs typeface="Arial" panose="020B0604020202020204" pitchFamily="34" charset="0"/>
                        </a:rPr>
                        <a:t>≥5</a:t>
                      </a:r>
                      <a:endParaRPr lang="en-US" sz="1100" b="0"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16 (40.0)</a:t>
                      </a:r>
                      <a:r>
                        <a:rPr lang="en-US" sz="1100" b="0" u="none" strike="noStrike" kern="1200" baseline="30000" noProof="0" dirty="0">
                          <a:solidFill>
                            <a:schemeClr val="tx2"/>
                          </a:solidFill>
                          <a:effectLst/>
                          <a:latin typeface="Arial" panose="020B0604020202020204" pitchFamily="34" charset="0"/>
                          <a:cs typeface="Arial" panose="020B0604020202020204" pitchFamily="34" charset="0"/>
                        </a:rPr>
                        <a:t>¶</a:t>
                      </a:r>
                      <a:endParaRPr lang="en-US" sz="1100" b="0" i="0" u="none" strike="noStrike" kern="1200" baseline="300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baseline="300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baseline="300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3295838612"/>
                  </a:ext>
                </a:extLst>
              </a:tr>
              <a:tr h="225705">
                <a:tc>
                  <a:txBody>
                    <a:bodyPr/>
                    <a:lstStyle/>
                    <a:p>
                      <a:pPr marL="180000" indent="0" algn="l" fontAlgn="b">
                        <a:lnSpc>
                          <a:spcPct val="100000"/>
                        </a:lnSpc>
                        <a:spcBef>
                          <a:spcPts val="0"/>
                        </a:spcBef>
                        <a:spcAft>
                          <a:spcPts val="0"/>
                        </a:spcAft>
                      </a:pPr>
                      <a:r>
                        <a:rPr lang="en-US" sz="1100" b="0" u="none" strike="noStrike" noProof="0" dirty="0">
                          <a:solidFill>
                            <a:schemeClr val="tx2"/>
                          </a:solidFill>
                          <a:effectLst/>
                          <a:latin typeface="Arial" panose="020B0604020202020204" pitchFamily="34" charset="0"/>
                          <a:cs typeface="Arial" panose="020B0604020202020204" pitchFamily="34" charset="0"/>
                        </a:rPr>
                        <a:t>Missing</a:t>
                      </a:r>
                      <a:endParaRPr lang="en-US" sz="1100" b="0" i="0" u="none" strike="noStrike" noProof="0" dirty="0">
                        <a:solidFill>
                          <a:schemeClr val="tx2"/>
                        </a:solidFill>
                        <a:effectLst/>
                        <a:latin typeface="Arial" panose="020B0604020202020204" pitchFamily="34" charset="0"/>
                        <a:cs typeface="Arial" panose="020B0604020202020204" pitchFamily="34" charset="0"/>
                      </a:endParaRPr>
                    </a:p>
                  </a:txBody>
                  <a:tcPr marL="121920" marR="121920" marT="24384" marB="24384"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gridSpan="3">
                  <a:txBody>
                    <a:bodyPr/>
                    <a:lstStyle/>
                    <a:p>
                      <a:pPr marL="0" algn="ctr" defTabSz="914400" rtl="0" eaLnBrk="1" fontAlgn="ctr" latinLnBrk="0" hangingPunct="1">
                        <a:lnSpc>
                          <a:spcPct val="100000"/>
                        </a:lnSpc>
                        <a:spcBef>
                          <a:spcPts val="0"/>
                        </a:spcBef>
                        <a:spcAft>
                          <a:spcPts val="0"/>
                        </a:spcAft>
                      </a:pPr>
                      <a:r>
                        <a:rPr lang="en-US" sz="1100" b="0" u="none" strike="noStrike" kern="1200" noProof="0" dirty="0">
                          <a:solidFill>
                            <a:schemeClr val="tx2"/>
                          </a:solidFill>
                          <a:effectLst/>
                          <a:latin typeface="Arial" panose="020B0604020202020204" pitchFamily="34" charset="0"/>
                          <a:cs typeface="Arial" panose="020B0604020202020204" pitchFamily="34" charset="0"/>
                        </a:rPr>
                        <a:t>2 (5.0)</a:t>
                      </a:r>
                      <a:endParaRPr lang="en-US" sz="11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L="0" marR="0" marT="24384" marB="24384"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hMerge="1">
                  <a:txBody>
                    <a:bodyPr/>
                    <a:lstStyle/>
                    <a:p>
                      <a:pPr marL="0" algn="ctr" defTabSz="914400" rtl="0" eaLnBrk="1" fontAlgn="ctr" latinLnBrk="0" hangingPunct="1">
                        <a:lnSpc>
                          <a:spcPct val="100000"/>
                        </a:lnSpc>
                        <a:spcBef>
                          <a:spcPts val="0"/>
                        </a:spcBef>
                        <a:spcAft>
                          <a:spcPts val="0"/>
                        </a:spcAft>
                      </a:pPr>
                      <a:endParaRPr lang="en-GB" sz="1000" b="0" i="0" u="none" strike="noStrike" kern="1200">
                        <a:solidFill>
                          <a:schemeClr val="tx1"/>
                        </a:solidFill>
                        <a:effectLst/>
                        <a:latin typeface="Calibri" panose="020F0502020204030204" pitchFamily="34" charset="0"/>
                        <a:ea typeface="+mn-ea"/>
                        <a:cs typeface="Calibri" panose="020F0502020204030204" pitchFamily="34" charset="0"/>
                      </a:endParaRPr>
                    </a:p>
                  </a:txBody>
                  <a:tcPr marL="0" marR="0" marT="18288" marB="18288" anchor="ctr"/>
                </a:tc>
                <a:tc hMerge="1">
                  <a:txBody>
                    <a:bodyPr/>
                    <a:lstStyle/>
                    <a:p>
                      <a:pPr marL="0" algn="ctr" defTabSz="914400" rtl="0" eaLnBrk="1" fontAlgn="ctr" latinLnBrk="0" hangingPunct="1">
                        <a:lnSpc>
                          <a:spcPct val="100000"/>
                        </a:lnSpc>
                        <a:spcBef>
                          <a:spcPts val="0"/>
                        </a:spcBef>
                        <a:spcAft>
                          <a:spcPts val="0"/>
                        </a:spcAft>
                      </a:pPr>
                      <a:endParaRPr lang="en-GB" sz="1100" b="0" i="0" u="none" strike="noStrike" kern="1200">
                        <a:solidFill>
                          <a:schemeClr val="tx1"/>
                        </a:solidFill>
                        <a:effectLst/>
                        <a:latin typeface="+mj-lt"/>
                        <a:ea typeface="+mn-ea"/>
                        <a:cs typeface="Calibri" panose="020F0502020204030204" pitchFamily="34" charset="0"/>
                      </a:endParaRPr>
                    </a:p>
                  </a:txBody>
                  <a:tcPr marL="0" marR="0" marT="24384" marB="24384" anchor="ctr"/>
                </a:tc>
                <a:extLst>
                  <a:ext uri="{0D108BD9-81ED-4DB2-BD59-A6C34878D82A}">
                    <a16:rowId xmlns:a16="http://schemas.microsoft.com/office/drawing/2014/main" val="94115912"/>
                  </a:ext>
                </a:extLst>
              </a:tr>
            </a:tbl>
          </a:graphicData>
        </a:graphic>
      </p:graphicFrame>
      <p:sp>
        <p:nvSpPr>
          <p:cNvPr id="7" name="TextBox 6">
            <a:extLst>
              <a:ext uri="{FF2B5EF4-FFF2-40B4-BE49-F238E27FC236}">
                <a16:creationId xmlns:a16="http://schemas.microsoft.com/office/drawing/2014/main" id="{BBCB1889-2F71-4921-FCF1-F5A948B05CE7}"/>
              </a:ext>
            </a:extLst>
          </p:cNvPr>
          <p:cNvSpPr txBox="1"/>
          <p:nvPr/>
        </p:nvSpPr>
        <p:spPr>
          <a:xfrm>
            <a:off x="407987" y="1269870"/>
            <a:ext cx="5609351" cy="31810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67" b="1" i="0" u="none" strike="noStrike" kern="1200" cap="none" spc="0" normalizeH="0" baseline="0" noProof="0" dirty="0">
                <a:ln>
                  <a:noFill/>
                </a:ln>
                <a:solidFill>
                  <a:srgbClr val="0E2841"/>
                </a:solidFill>
                <a:effectLst/>
                <a:uLnTx/>
                <a:uFillTx/>
                <a:latin typeface="Aptos" panose="02110004020202020204"/>
                <a:ea typeface="+mn-ea"/>
                <a:cs typeface="+mn-cs"/>
              </a:rPr>
              <a:t>Patient demographics</a:t>
            </a:r>
          </a:p>
        </p:txBody>
      </p:sp>
      <p:sp>
        <p:nvSpPr>
          <p:cNvPr id="8" name="TextBox 7">
            <a:extLst>
              <a:ext uri="{FF2B5EF4-FFF2-40B4-BE49-F238E27FC236}">
                <a16:creationId xmlns:a16="http://schemas.microsoft.com/office/drawing/2014/main" id="{B3B15F34-FABC-F81F-D872-E27762472EB8}"/>
              </a:ext>
            </a:extLst>
          </p:cNvPr>
          <p:cNvSpPr txBox="1"/>
          <p:nvPr/>
        </p:nvSpPr>
        <p:spPr>
          <a:xfrm>
            <a:off x="6438334" y="1269870"/>
            <a:ext cx="5180433" cy="31810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67" b="1" i="0" u="none" strike="noStrike" kern="1200" cap="none" spc="0" normalizeH="0" baseline="0" noProof="0" dirty="0">
                <a:ln>
                  <a:noFill/>
                </a:ln>
                <a:solidFill>
                  <a:srgbClr val="0E2841"/>
                </a:solidFill>
                <a:effectLst/>
                <a:uLnTx/>
                <a:uFillTx/>
                <a:latin typeface="Aptos" panose="02110004020202020204"/>
                <a:ea typeface="+mn-ea"/>
                <a:cs typeface="+mn-cs"/>
              </a:rPr>
              <a:t>Baseline disease characteristics </a:t>
            </a:r>
          </a:p>
        </p:txBody>
      </p:sp>
      <p:sp>
        <p:nvSpPr>
          <p:cNvPr id="9" name="Title 1">
            <a:extLst>
              <a:ext uri="{FF2B5EF4-FFF2-40B4-BE49-F238E27FC236}">
                <a16:creationId xmlns:a16="http://schemas.microsoft.com/office/drawing/2014/main" id="{E949A08D-7919-657F-58E0-06C54C71F72B}"/>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Shifting TIGIT Hopes to </a:t>
            </a:r>
            <a:r>
              <a:rPr lang="en-US" sz="4800" dirty="0" err="1">
                <a:solidFill>
                  <a:schemeClr val="bg1"/>
                </a:solidFill>
              </a:rPr>
              <a:t>Bispecifics</a:t>
            </a:r>
            <a:r>
              <a:rPr lang="en-US" sz="4800" dirty="0">
                <a:solidFill>
                  <a:schemeClr val="bg1"/>
                </a:solidFill>
              </a:rPr>
              <a:t>: </a:t>
            </a:r>
            <a:r>
              <a:rPr lang="en-US" sz="4800" dirty="0" err="1">
                <a:solidFill>
                  <a:schemeClr val="bg1"/>
                </a:solidFill>
              </a:rPr>
              <a:t>Rilve</a:t>
            </a:r>
            <a:endParaRPr lang="en-US" sz="4800" dirty="0">
              <a:solidFill>
                <a:schemeClr val="bg1"/>
              </a:solidFill>
            </a:endParaRPr>
          </a:p>
        </p:txBody>
      </p:sp>
    </p:spTree>
    <p:extLst>
      <p:ext uri="{BB962C8B-B14F-4D97-AF65-F5344CB8AC3E}">
        <p14:creationId xmlns:p14="http://schemas.microsoft.com/office/powerpoint/2010/main" val="604635791"/>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90348-D334-E5C1-C5E5-4BB8C81FD208}"/>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CF8C1270-0534-D035-7AC2-2A61BABF2EA0}"/>
              </a:ext>
            </a:extLst>
          </p:cNvPr>
          <p:cNvSpPr/>
          <p:nvPr/>
        </p:nvSpPr>
        <p:spPr>
          <a:xfrm>
            <a:off x="220718" y="1296851"/>
            <a:ext cx="11750564" cy="4637223"/>
          </a:xfrm>
          <a:prstGeom prst="roundRect">
            <a:avLst>
              <a:gd name="adj" fmla="val 10361"/>
            </a:avLst>
          </a:prstGeom>
          <a:solidFill>
            <a:schemeClr val="bg1"/>
          </a:solidFill>
          <a:ln w="50800">
            <a:solidFill>
              <a:srgbClr val="F2E5E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 Placeholder 11">
            <a:extLst>
              <a:ext uri="{FF2B5EF4-FFF2-40B4-BE49-F238E27FC236}">
                <a16:creationId xmlns:a16="http://schemas.microsoft.com/office/drawing/2014/main" id="{6CFDE83F-535C-5018-80C8-9E2667B9B5F6}"/>
              </a:ext>
            </a:extLst>
          </p:cNvPr>
          <p:cNvSpPr txBox="1">
            <a:spLocks/>
          </p:cNvSpPr>
          <p:nvPr/>
        </p:nvSpPr>
        <p:spPr>
          <a:xfrm>
            <a:off x="220717" y="1267549"/>
            <a:ext cx="11750563" cy="466846"/>
          </a:xfrm>
          <a:prstGeom prst="round2SameRect">
            <a:avLst>
              <a:gd name="adj1" fmla="val 50000"/>
              <a:gd name="adj2" fmla="val 0"/>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R="0" lvl="0" indent="0" algn="ctr" fontAlgn="auto">
              <a:lnSpc>
                <a:spcPct val="90000"/>
              </a:lnSpc>
              <a:spcBef>
                <a:spcPts val="0"/>
              </a:spcBef>
              <a:spcAft>
                <a:spcPts val="600"/>
              </a:spcAft>
              <a:buClrTx/>
              <a:buSzTx/>
              <a:buFontTx/>
              <a:buNone/>
              <a:tabLst/>
              <a:defRPr kumimoji="0" sz="1600" b="0" i="0" u="none" strike="noStrike" cap="none" spc="0" normalizeH="0" baseline="0">
                <a:ln>
                  <a:noFill/>
                </a:ln>
                <a:solidFill>
                  <a:srgbClr val="FFFFFF"/>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ORR was 62.5% in all patients and 81.3% in patients with a PD-L1 CPS ≥5 </a:t>
            </a:r>
          </a:p>
        </p:txBody>
      </p:sp>
      <p:sp>
        <p:nvSpPr>
          <p:cNvPr id="3" name="TextBox 2">
            <a:extLst>
              <a:ext uri="{FF2B5EF4-FFF2-40B4-BE49-F238E27FC236}">
                <a16:creationId xmlns:a16="http://schemas.microsoft.com/office/drawing/2014/main" id="{4B12FA1C-4AB3-B851-63C7-9085A31D801A}"/>
              </a:ext>
            </a:extLst>
          </p:cNvPr>
          <p:cNvSpPr txBox="1"/>
          <p:nvPr/>
        </p:nvSpPr>
        <p:spPr>
          <a:xfrm>
            <a:off x="741214" y="1784777"/>
            <a:ext cx="10709569"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Response outcomes</a:t>
            </a:r>
          </a:p>
        </p:txBody>
      </p:sp>
      <p:grpSp>
        <p:nvGrpSpPr>
          <p:cNvPr id="8" name="Group 7">
            <a:extLst>
              <a:ext uri="{FF2B5EF4-FFF2-40B4-BE49-F238E27FC236}">
                <a16:creationId xmlns:a16="http://schemas.microsoft.com/office/drawing/2014/main" id="{8F8804FC-ACC6-8BD3-554B-6C8B8DCAB817}"/>
              </a:ext>
            </a:extLst>
          </p:cNvPr>
          <p:cNvGrpSpPr/>
          <p:nvPr/>
        </p:nvGrpSpPr>
        <p:grpSpPr>
          <a:xfrm>
            <a:off x="463712" y="5109077"/>
            <a:ext cx="11271087" cy="648248"/>
            <a:chOff x="352802" y="3819215"/>
            <a:chExt cx="8060017" cy="486186"/>
          </a:xfrm>
        </p:grpSpPr>
        <p:sp>
          <p:nvSpPr>
            <p:cNvPr id="11" name="Rounded Rectangle 10">
              <a:extLst>
                <a:ext uri="{FF2B5EF4-FFF2-40B4-BE49-F238E27FC236}">
                  <a16:creationId xmlns:a16="http://schemas.microsoft.com/office/drawing/2014/main" id="{F1BCC01A-08CA-A44B-6A41-F20F8D06AB30}"/>
                </a:ext>
              </a:extLst>
            </p:cNvPr>
            <p:cNvSpPr/>
            <p:nvPr/>
          </p:nvSpPr>
          <p:spPr>
            <a:xfrm>
              <a:off x="352802" y="3819215"/>
              <a:ext cx="8060017" cy="486186"/>
            </a:xfrm>
            <a:prstGeom prst="roundRect">
              <a:avLst>
                <a:gd name="adj" fmla="val 50000"/>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803275" marR="0" lvl="0" indent="-203200" algn="l" defTabSz="60957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Two patients with a </a:t>
              </a:r>
              <a:r>
                <a:rPr kumimoji="0" lang="en-US" sz="14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PD-L1 CPS ≥5 had a CR</a:t>
              </a:r>
            </a:p>
            <a:p>
              <a:pPr marL="803275" marR="0" lvl="0" indent="-203200" algn="l" defTabSz="60957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All patients </a:t>
              </a:r>
              <a:r>
                <a:rPr kumimoji="0" lang="en-US" sz="14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demonstrated </a:t>
              </a:r>
              <a:r>
                <a:rPr kumimoji="0" lang="en-US" sz="14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disease control </a:t>
              </a:r>
              <a:r>
                <a:rPr kumimoji="0" lang="en-US" sz="14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(objective response or SD as the best overall response); none had primary PD</a:t>
              </a:r>
            </a:p>
          </p:txBody>
        </p:sp>
        <p:pic>
          <p:nvPicPr>
            <p:cNvPr id="6" name="Graphic 5">
              <a:extLst>
                <a:ext uri="{FF2B5EF4-FFF2-40B4-BE49-F238E27FC236}">
                  <a16:creationId xmlns:a16="http://schemas.microsoft.com/office/drawing/2014/main" id="{5ED0B88C-5434-292F-4A1E-C252C230F5B8}"/>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65060" y="3866875"/>
              <a:ext cx="443483" cy="390867"/>
            </a:xfrm>
            <a:prstGeom prst="rect">
              <a:avLst/>
            </a:prstGeom>
          </p:spPr>
        </p:pic>
      </p:grpSp>
      <p:sp>
        <p:nvSpPr>
          <p:cNvPr id="16" name="Text Placeholder 15">
            <a:extLst>
              <a:ext uri="{FF2B5EF4-FFF2-40B4-BE49-F238E27FC236}">
                <a16:creationId xmlns:a16="http://schemas.microsoft.com/office/drawing/2014/main" id="{8B664300-7CB2-93BA-4FFB-1263626C2DE5}"/>
              </a:ext>
            </a:extLst>
          </p:cNvPr>
          <p:cNvSpPr>
            <a:spLocks noGrp="1"/>
          </p:cNvSpPr>
          <p:nvPr>
            <p:ph type="body" sz="quarter" idx="13"/>
          </p:nvPr>
        </p:nvSpPr>
        <p:spPr>
          <a:xfrm>
            <a:off x="457200" y="6083027"/>
            <a:ext cx="10440226" cy="759577"/>
          </a:xfrm>
        </p:spPr>
        <p:txBody>
          <a:bodyPr vert="horz" lIns="91440" tIns="45720" rIns="91440" bIns="45720" rtlCol="0" anchor="b">
            <a:noAutofit/>
          </a:bodyPr>
          <a:lstStyle/>
          <a:p>
            <a:pPr>
              <a:lnSpc>
                <a:spcPct val="95000"/>
              </a:lnSpc>
            </a:pPr>
            <a:r>
              <a:rPr lang="en-US" sz="800" noProof="0" dirty="0">
                <a:latin typeface="Arial" panose="020B0604020202020204" pitchFamily="34" charset="0"/>
                <a:cs typeface="Arial" panose="020B0604020202020204" pitchFamily="34" charset="0"/>
              </a:rPr>
              <a:t>Figure adapted from Rivera F, et al. 2024.</a:t>
            </a:r>
          </a:p>
          <a:p>
            <a:pPr>
              <a:lnSpc>
                <a:spcPct val="95000"/>
              </a:lnSpc>
            </a:pPr>
            <a:r>
              <a:rPr lang="en-US" sz="800" noProof="0" dirty="0">
                <a:latin typeface="Arial" panose="020B0604020202020204" pitchFamily="34" charset="0"/>
                <a:cs typeface="Arial" panose="020B0604020202020204" pitchFamily="34" charset="0"/>
              </a:rPr>
              <a:t>*Patients with local PD-L1 results. </a:t>
            </a:r>
            <a:r>
              <a:rPr lang="en-US" sz="800" baseline="30000" noProof="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Unconfirmed objective responses.</a:t>
            </a:r>
          </a:p>
          <a:p>
            <a:pPr>
              <a:lnSpc>
                <a:spcPct val="95000"/>
              </a:lnSpc>
            </a:pPr>
            <a:r>
              <a:rPr lang="en-US" sz="800" noProof="0" dirty="0">
                <a:latin typeface="Arial" panose="020B0604020202020204" pitchFamily="34" charset="0"/>
                <a:cs typeface="Arial" panose="020B0604020202020204" pitchFamily="34" charset="0"/>
              </a:rPr>
              <a:t>CI, confidence interval; CPS, combined positive score; CR, complete response; DoR, duration of response; NC, not calculable; ORR, objective response rate; </a:t>
            </a:r>
            <a:br>
              <a:rPr lang="en-US" sz="800" noProof="0" dirty="0">
                <a:latin typeface="Arial" panose="020B0604020202020204" pitchFamily="34" charset="0"/>
                <a:cs typeface="Arial" panose="020B0604020202020204" pitchFamily="34" charset="0"/>
              </a:rPr>
            </a:br>
            <a:r>
              <a:rPr lang="en-US" sz="800" noProof="0" dirty="0">
                <a:latin typeface="Arial" panose="020B0604020202020204" pitchFamily="34" charset="0"/>
                <a:cs typeface="Arial" panose="020B0604020202020204" pitchFamily="34" charset="0"/>
              </a:rPr>
              <a:t>PD, progressive disease; PD-L1, programmed cell death ligand 1; PR, partial response; SD, stable disease; uPR, unconfirmed partial response.</a:t>
            </a:r>
          </a:p>
          <a:p>
            <a:pPr>
              <a:lnSpc>
                <a:spcPct val="95000"/>
              </a:lnSpc>
            </a:pPr>
            <a:r>
              <a:rPr lang="en-US" sz="800" noProof="0" dirty="0">
                <a:latin typeface="Arial" panose="020B0604020202020204" pitchFamily="34" charset="0"/>
                <a:cs typeface="Arial" panose="020B0604020202020204" pitchFamily="34" charset="0"/>
              </a:rPr>
              <a:t>Rivera F, et al. Presented at: ESMO 2024 [Poster 1422P].</a:t>
            </a:r>
          </a:p>
        </p:txBody>
      </p:sp>
      <p:graphicFrame>
        <p:nvGraphicFramePr>
          <p:cNvPr id="7" name="Table 6">
            <a:extLst>
              <a:ext uri="{FF2B5EF4-FFF2-40B4-BE49-F238E27FC236}">
                <a16:creationId xmlns:a16="http://schemas.microsoft.com/office/drawing/2014/main" id="{02A158FB-E011-3203-A215-7533CCC81C71}"/>
              </a:ext>
            </a:extLst>
          </p:cNvPr>
          <p:cNvGraphicFramePr>
            <a:graphicFrameLocks noGrp="1"/>
          </p:cNvGraphicFramePr>
          <p:nvPr/>
        </p:nvGraphicFramePr>
        <p:xfrm>
          <a:off x="6640191" y="2293351"/>
          <a:ext cx="5185719" cy="2476800"/>
        </p:xfrm>
        <a:graphic>
          <a:graphicData uri="http://schemas.openxmlformats.org/drawingml/2006/table">
            <a:tbl>
              <a:tblPr firstRow="1" bandRow="1">
                <a:tableStyleId>{B301B821-A1FF-4177-AEE7-76D212191A09}</a:tableStyleId>
              </a:tblPr>
              <a:tblGrid>
                <a:gridCol w="1955034">
                  <a:extLst>
                    <a:ext uri="{9D8B030D-6E8A-4147-A177-3AD203B41FA5}">
                      <a16:colId xmlns:a16="http://schemas.microsoft.com/office/drawing/2014/main" val="2620912733"/>
                    </a:ext>
                  </a:extLst>
                </a:gridCol>
                <a:gridCol w="1076895">
                  <a:extLst>
                    <a:ext uri="{9D8B030D-6E8A-4147-A177-3AD203B41FA5}">
                      <a16:colId xmlns:a16="http://schemas.microsoft.com/office/drawing/2014/main" val="632208392"/>
                    </a:ext>
                  </a:extLst>
                </a:gridCol>
                <a:gridCol w="1076895">
                  <a:extLst>
                    <a:ext uri="{9D8B030D-6E8A-4147-A177-3AD203B41FA5}">
                      <a16:colId xmlns:a16="http://schemas.microsoft.com/office/drawing/2014/main" val="837651157"/>
                    </a:ext>
                  </a:extLst>
                </a:gridCol>
                <a:gridCol w="1076895">
                  <a:extLst>
                    <a:ext uri="{9D8B030D-6E8A-4147-A177-3AD203B41FA5}">
                      <a16:colId xmlns:a16="http://schemas.microsoft.com/office/drawing/2014/main" val="2681675743"/>
                    </a:ext>
                  </a:extLst>
                </a:gridCol>
              </a:tblGrid>
              <a:tr h="138129">
                <a:tc>
                  <a:txBody>
                    <a:bodyPr/>
                    <a:lstStyle/>
                    <a:p>
                      <a:r>
                        <a:rPr lang="en-US" sz="1000" b="1" kern="1200" noProof="0" dirty="0">
                          <a:solidFill>
                            <a:schemeClr val="bg1"/>
                          </a:solidFill>
                          <a:effectLst/>
                        </a:rPr>
                        <a:t>Outcome</a:t>
                      </a:r>
                      <a:endParaRPr lang="en-US" sz="1000" b="1" kern="1200" noProof="0" dirty="0">
                        <a:solidFill>
                          <a:schemeClr val="bg1"/>
                        </a:solidFill>
                        <a:effectLst/>
                        <a:latin typeface="+mj-lt"/>
                        <a:ea typeface="+mn-ea"/>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00000"/>
                        </a:lnSpc>
                        <a:spcBef>
                          <a:spcPts val="0"/>
                        </a:spcBef>
                        <a:spcAft>
                          <a:spcPts val="0"/>
                        </a:spcAft>
                      </a:pPr>
                      <a:r>
                        <a:rPr lang="en-US" sz="1000" b="1" kern="1200" noProof="0" dirty="0">
                          <a:solidFill>
                            <a:schemeClr val="bg1"/>
                          </a:solidFill>
                          <a:effectLst/>
                        </a:rPr>
                        <a:t>PD-L1 CPS ≥5 (n=16)</a:t>
                      </a:r>
                      <a:endParaRPr lang="en-US" sz="1000" b="1" kern="1200" noProof="0" dirty="0">
                        <a:solidFill>
                          <a:schemeClr val="bg1"/>
                        </a:solidFill>
                        <a:effectLst/>
                        <a:latin typeface="+mj-lt"/>
                        <a:ea typeface="+mn-ea"/>
                        <a:cs typeface="Calibri" panose="020F0502020204030204" pitchFamily="34" charset="0"/>
                      </a:endParaRPr>
                    </a:p>
                  </a:txBody>
                  <a:tcPr marL="52355" marR="52355"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00000"/>
                        </a:lnSpc>
                        <a:spcBef>
                          <a:spcPts val="0"/>
                        </a:spcBef>
                        <a:spcAft>
                          <a:spcPts val="0"/>
                        </a:spcAft>
                      </a:pPr>
                      <a:r>
                        <a:rPr lang="en-US" sz="1000" b="1" kern="1200" noProof="0" dirty="0">
                          <a:solidFill>
                            <a:schemeClr val="bg1"/>
                          </a:solidFill>
                          <a:effectLst/>
                        </a:rPr>
                        <a:t>PD-L1 CPS &lt;5 (n=22)</a:t>
                      </a:r>
                      <a:endParaRPr lang="en-US" sz="1000" b="1" kern="1200" noProof="0" dirty="0">
                        <a:solidFill>
                          <a:schemeClr val="bg1"/>
                        </a:solidFill>
                        <a:effectLst/>
                        <a:latin typeface="+mj-lt"/>
                        <a:ea typeface="+mn-ea"/>
                        <a:cs typeface="Calibri" panose="020F0502020204030204" pitchFamily="34" charset="0"/>
                      </a:endParaRPr>
                    </a:p>
                  </a:txBody>
                  <a:tcPr marL="52355" marR="52355"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00000"/>
                        </a:lnSpc>
                        <a:spcBef>
                          <a:spcPts val="0"/>
                        </a:spcBef>
                        <a:spcAft>
                          <a:spcPts val="0"/>
                        </a:spcAft>
                      </a:pPr>
                      <a:r>
                        <a:rPr lang="en-US" sz="1000" b="1" kern="1200" noProof="0" dirty="0">
                          <a:solidFill>
                            <a:schemeClr val="bg1"/>
                          </a:solidFill>
                          <a:effectLst/>
                        </a:rPr>
                        <a:t>All patients (N=40)</a:t>
                      </a:r>
                      <a:endParaRPr lang="en-US" sz="1000" b="1" kern="1200" noProof="0" dirty="0">
                        <a:solidFill>
                          <a:schemeClr val="bg1"/>
                        </a:solidFill>
                        <a:effectLst/>
                        <a:latin typeface="+mj-lt"/>
                        <a:ea typeface="+mn-ea"/>
                        <a:cs typeface="Calibri" panose="020F0502020204030204" pitchFamily="34" charset="0"/>
                      </a:endParaRPr>
                    </a:p>
                  </a:txBody>
                  <a:tcPr marL="52355" marR="52355" marT="36000" marB="3600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2767985601"/>
                  </a:ext>
                </a:extLst>
              </a:tr>
              <a:tr h="107720">
                <a:tc>
                  <a:txBody>
                    <a:bodyPr/>
                    <a:lstStyle/>
                    <a:p>
                      <a:pPr marL="0" algn="l" defTabSz="914400" rtl="0" eaLnBrk="1" fontAlgn="b" latinLnBrk="0" hangingPunct="1">
                        <a:lnSpc>
                          <a:spcPct val="100000"/>
                        </a:lnSpc>
                        <a:spcBef>
                          <a:spcPts val="0"/>
                        </a:spcBef>
                        <a:spcAft>
                          <a:spcPts val="0"/>
                        </a:spcAft>
                      </a:pPr>
                      <a:r>
                        <a:rPr lang="en-US" sz="1000" b="1" u="none" strike="noStrike" kern="1200" noProof="0" dirty="0">
                          <a:solidFill>
                            <a:schemeClr val="tx2"/>
                          </a:solidFill>
                          <a:effectLst/>
                        </a:rPr>
                        <a:t>Confirmed ORR, % (95% CI)</a:t>
                      </a:r>
                      <a:endParaRPr lang="en-US" sz="1000" b="1" i="0" u="none" strike="noStrike" kern="1200" noProof="0" dirty="0">
                        <a:solidFill>
                          <a:schemeClr val="tx2"/>
                        </a:solidFill>
                        <a:effectLst/>
                        <a:latin typeface="+mj-lt"/>
                        <a:ea typeface="+mn-ea"/>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81.3 (54.4–96.0)</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50.0 (28.2–71.8)</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62.5 (45.8–77.3)</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9308034"/>
                  </a:ext>
                </a:extLst>
              </a:tr>
              <a:tr h="135282">
                <a:tc>
                  <a:txBody>
                    <a:bodyPr/>
                    <a:lstStyle/>
                    <a:p>
                      <a:pPr marL="0" algn="l" defTabSz="914400" rtl="0" eaLnBrk="1" fontAlgn="b" latinLnBrk="0" hangingPunct="1">
                        <a:lnSpc>
                          <a:spcPct val="100000"/>
                        </a:lnSpc>
                        <a:spcBef>
                          <a:spcPts val="0"/>
                        </a:spcBef>
                        <a:spcAft>
                          <a:spcPts val="0"/>
                        </a:spcAft>
                      </a:pPr>
                      <a:r>
                        <a:rPr lang="en-US" sz="1000" b="1" u="none" strike="noStrike" kern="1200" noProof="0" dirty="0">
                          <a:solidFill>
                            <a:schemeClr val="tx2"/>
                          </a:solidFill>
                          <a:effectLst/>
                        </a:rPr>
                        <a:t>Best overall confirmed response, n (%)</a:t>
                      </a:r>
                      <a:endParaRPr lang="en-US" sz="1000" b="1" i="0" u="none" strike="noStrike" kern="1200" noProof="0" dirty="0">
                        <a:solidFill>
                          <a:schemeClr val="tx2"/>
                        </a:solidFill>
                        <a:effectLst/>
                        <a:latin typeface="+mj-lt"/>
                        <a:ea typeface="+mn-ea"/>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50516240"/>
                  </a:ext>
                </a:extLst>
              </a:tr>
              <a:tr h="103477">
                <a:tc>
                  <a:txBody>
                    <a:bodyPr/>
                    <a:lstStyle/>
                    <a:p>
                      <a:pPr marL="180000" algn="l" defTabSz="914400" rtl="0" eaLnBrk="1" fontAlgn="b" latinLnBrk="0" hangingPunct="1">
                        <a:lnSpc>
                          <a:spcPct val="100000"/>
                        </a:lnSpc>
                        <a:spcBef>
                          <a:spcPts val="0"/>
                        </a:spcBef>
                        <a:spcAft>
                          <a:spcPts val="0"/>
                        </a:spcAft>
                      </a:pPr>
                      <a:r>
                        <a:rPr lang="en-US" sz="1000" b="0" u="none" strike="noStrike" kern="1200" noProof="0" dirty="0">
                          <a:solidFill>
                            <a:schemeClr val="tx2"/>
                          </a:solidFill>
                          <a:effectLst/>
                        </a:rPr>
                        <a:t>CR</a:t>
                      </a:r>
                      <a:endParaRPr lang="en-US" sz="1000" b="0" i="0" u="none" strike="noStrike" kern="1200" noProof="0" dirty="0">
                        <a:solidFill>
                          <a:schemeClr val="tx2"/>
                        </a:solidFill>
                        <a:effectLst/>
                        <a:latin typeface="+mj-lt"/>
                        <a:ea typeface="+mn-ea"/>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1" u="none" strike="noStrike" kern="1200" noProof="0" dirty="0">
                          <a:solidFill>
                            <a:schemeClr val="accent1"/>
                          </a:solidFill>
                          <a:effectLst/>
                        </a:rPr>
                        <a:t>2 (12.5)</a:t>
                      </a:r>
                      <a:endParaRPr lang="en-US" sz="1000" b="1" i="0" u="none" strike="noStrike" kern="1200" noProof="0" dirty="0">
                        <a:solidFill>
                          <a:schemeClr val="accent1"/>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0</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2 (5.0)</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21270974"/>
                  </a:ext>
                </a:extLst>
              </a:tr>
              <a:tr h="103477">
                <a:tc>
                  <a:txBody>
                    <a:bodyPr/>
                    <a:lstStyle/>
                    <a:p>
                      <a:pPr marL="180000" algn="l" defTabSz="914400" rtl="0" eaLnBrk="1" fontAlgn="b" latinLnBrk="0" hangingPunct="1">
                        <a:lnSpc>
                          <a:spcPct val="100000"/>
                        </a:lnSpc>
                        <a:spcBef>
                          <a:spcPts val="0"/>
                        </a:spcBef>
                        <a:spcAft>
                          <a:spcPts val="0"/>
                        </a:spcAft>
                      </a:pPr>
                      <a:r>
                        <a:rPr lang="en-US" sz="1000" b="0" u="none" strike="noStrike" kern="1200" noProof="0" dirty="0">
                          <a:solidFill>
                            <a:schemeClr val="tx2"/>
                          </a:solidFill>
                          <a:effectLst/>
                        </a:rPr>
                        <a:t>PR</a:t>
                      </a:r>
                      <a:endParaRPr lang="en-US" sz="1000" b="0" i="0" u="none" strike="noStrike" kern="1200" noProof="0" dirty="0">
                        <a:solidFill>
                          <a:schemeClr val="tx2"/>
                        </a:solidFill>
                        <a:effectLst/>
                        <a:latin typeface="+mj-lt"/>
                        <a:ea typeface="+mn-ea"/>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11 (68.8)</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11 (50.0)</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23 (57.5)</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58976438"/>
                  </a:ext>
                </a:extLst>
              </a:tr>
              <a:tr h="107720">
                <a:tc>
                  <a:txBody>
                    <a:bodyPr/>
                    <a:lstStyle/>
                    <a:p>
                      <a:pPr marL="180000" indent="0" algn="l" defTabSz="914400" rtl="0" eaLnBrk="1" fontAlgn="b" latinLnBrk="0" hangingPunct="1">
                        <a:lnSpc>
                          <a:spcPct val="100000"/>
                        </a:lnSpc>
                        <a:spcBef>
                          <a:spcPts val="0"/>
                        </a:spcBef>
                        <a:spcAft>
                          <a:spcPts val="0"/>
                        </a:spcAft>
                      </a:pPr>
                      <a:r>
                        <a:rPr lang="en-US" sz="1000" b="0" u="none" strike="noStrike" kern="1200" noProof="0" dirty="0">
                          <a:solidFill>
                            <a:schemeClr val="tx2"/>
                          </a:solidFill>
                          <a:effectLst/>
                        </a:rPr>
                        <a:t>uPR</a:t>
                      </a:r>
                      <a:endParaRPr lang="en-US" sz="1000" b="0" i="0" u="none" strike="noStrike" kern="1200" noProof="0" dirty="0">
                        <a:solidFill>
                          <a:schemeClr val="tx2"/>
                        </a:solidFill>
                        <a:effectLst/>
                        <a:latin typeface="+mj-lt"/>
                        <a:ea typeface="+mn-ea"/>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0</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2 (9.1)</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2 (5.0)</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72863012"/>
                  </a:ext>
                </a:extLst>
              </a:tr>
              <a:tr h="107720">
                <a:tc>
                  <a:txBody>
                    <a:bodyPr/>
                    <a:lstStyle/>
                    <a:p>
                      <a:pPr marL="180000">
                        <a:lnSpc>
                          <a:spcPct val="100000"/>
                        </a:lnSpc>
                        <a:spcBef>
                          <a:spcPts val="0"/>
                        </a:spcBef>
                        <a:spcAft>
                          <a:spcPts val="0"/>
                        </a:spcAft>
                      </a:pPr>
                      <a:r>
                        <a:rPr lang="en-US" sz="1000" b="0" noProof="0" dirty="0">
                          <a:solidFill>
                            <a:schemeClr val="tx2"/>
                          </a:solidFill>
                        </a:rPr>
                        <a:t>SD lasting ≥5 weeks</a:t>
                      </a:r>
                      <a:endParaRPr lang="en-US" sz="1000" b="0" noProof="0" dirty="0">
                        <a:solidFill>
                          <a:schemeClr val="tx2"/>
                        </a:solidFill>
                        <a:latin typeface="+mj-lt"/>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u="none" strike="noStrike" kern="1200" noProof="0" dirty="0">
                          <a:solidFill>
                            <a:schemeClr val="tx2"/>
                          </a:solidFill>
                          <a:effectLst/>
                        </a:rPr>
                        <a:t>3 (18.8)</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u="none" strike="noStrike" kern="1200" noProof="0" dirty="0">
                          <a:solidFill>
                            <a:schemeClr val="tx2"/>
                          </a:solidFill>
                          <a:effectLst/>
                        </a:rPr>
                        <a:t>9 (40.9)</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000" b="0" u="none" strike="noStrike" kern="1200" noProof="0" dirty="0">
                          <a:solidFill>
                            <a:schemeClr val="tx2"/>
                          </a:solidFill>
                          <a:effectLst/>
                        </a:rPr>
                        <a:t>13 (32.5)</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34710837"/>
                  </a:ext>
                </a:extLst>
              </a:tr>
              <a:tr h="103477">
                <a:tc>
                  <a:txBody>
                    <a:bodyPr/>
                    <a:lstStyle/>
                    <a:p>
                      <a:pPr marL="180000" algn="l" fontAlgn="b">
                        <a:lnSpc>
                          <a:spcPct val="100000"/>
                        </a:lnSpc>
                        <a:spcBef>
                          <a:spcPts val="0"/>
                        </a:spcBef>
                        <a:spcAft>
                          <a:spcPts val="0"/>
                        </a:spcAft>
                      </a:pPr>
                      <a:r>
                        <a:rPr lang="en-US" sz="1000" b="0" u="none" strike="noStrike" noProof="0" dirty="0">
                          <a:solidFill>
                            <a:schemeClr val="tx2"/>
                          </a:solidFill>
                          <a:effectLst/>
                        </a:rPr>
                        <a:t>PD</a:t>
                      </a:r>
                      <a:endParaRPr lang="en-US" sz="1000" b="0" i="0" u="none" strike="noStrike" noProof="0" dirty="0">
                        <a:solidFill>
                          <a:schemeClr val="tx2"/>
                        </a:solidFill>
                        <a:effectLst/>
                        <a:latin typeface="+mj-lt"/>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1" u="none" strike="noStrike" kern="1200" noProof="0" dirty="0">
                          <a:solidFill>
                            <a:schemeClr val="accent1"/>
                          </a:solidFill>
                          <a:effectLst/>
                        </a:rPr>
                        <a:t>0</a:t>
                      </a:r>
                      <a:endParaRPr lang="en-US" sz="1000" b="1" i="0" u="none" strike="noStrike" kern="1200" noProof="0" dirty="0">
                        <a:solidFill>
                          <a:schemeClr val="accent1"/>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1" u="none" strike="noStrike" kern="1200" noProof="0" dirty="0">
                          <a:solidFill>
                            <a:schemeClr val="accent1"/>
                          </a:solidFill>
                          <a:effectLst/>
                        </a:rPr>
                        <a:t>0</a:t>
                      </a:r>
                      <a:endParaRPr lang="en-US" sz="1000" b="1" i="0" u="none" strike="noStrike" kern="1200" noProof="0" dirty="0">
                        <a:solidFill>
                          <a:schemeClr val="accent1"/>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000" b="1" u="none" strike="noStrike" kern="1200" noProof="0" dirty="0">
                          <a:solidFill>
                            <a:schemeClr val="accent1"/>
                          </a:solidFill>
                          <a:effectLst/>
                        </a:rPr>
                        <a:t>0</a:t>
                      </a:r>
                      <a:endParaRPr lang="en-US" sz="1000" b="1" i="0" u="none" strike="noStrike" kern="1200" noProof="0" dirty="0">
                        <a:solidFill>
                          <a:schemeClr val="accent1"/>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72838654"/>
                  </a:ext>
                </a:extLst>
              </a:tr>
              <a:tr h="193594">
                <a:tc>
                  <a:txBody>
                    <a:bodyPr/>
                    <a:lstStyle/>
                    <a:p>
                      <a:pPr marL="0" indent="0" algn="l" fontAlgn="b">
                        <a:lnSpc>
                          <a:spcPct val="100000"/>
                        </a:lnSpc>
                        <a:spcBef>
                          <a:spcPts val="0"/>
                        </a:spcBef>
                        <a:spcAft>
                          <a:spcPts val="0"/>
                        </a:spcAft>
                      </a:pPr>
                      <a:r>
                        <a:rPr lang="en-US" sz="1000" b="1" u="none" strike="noStrike" noProof="0" dirty="0">
                          <a:solidFill>
                            <a:schemeClr val="tx2"/>
                          </a:solidFill>
                          <a:effectLst/>
                        </a:rPr>
                        <a:t>DoR for confirmed responses, months, median (95% CI)</a:t>
                      </a:r>
                      <a:endParaRPr lang="en-US" sz="1000" b="1" i="0" u="none" strike="noStrike" noProof="0" dirty="0">
                        <a:solidFill>
                          <a:schemeClr val="tx2"/>
                        </a:solidFill>
                        <a:effectLst/>
                        <a:latin typeface="+mj-lt"/>
                        <a:cs typeface="Calibri" panose="020F0502020204030204" pitchFamily="34" charset="0"/>
                      </a:endParaRPr>
                    </a:p>
                  </a:txBody>
                  <a:tcPr marL="72000" marR="3600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12.2 (3.4–NC)</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5.8 (4.1–7.0)</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400" rtl="0" eaLnBrk="1" fontAlgn="ctr" latinLnBrk="0" hangingPunct="1">
                        <a:lnSpc>
                          <a:spcPct val="100000"/>
                        </a:lnSpc>
                        <a:spcBef>
                          <a:spcPts val="0"/>
                        </a:spcBef>
                        <a:spcAft>
                          <a:spcPts val="0"/>
                        </a:spcAft>
                      </a:pPr>
                      <a:r>
                        <a:rPr lang="en-US" sz="1000" b="0" u="none" strike="noStrike" kern="1200" noProof="0" dirty="0">
                          <a:solidFill>
                            <a:schemeClr val="tx2"/>
                          </a:solidFill>
                          <a:effectLst/>
                        </a:rPr>
                        <a:t>5.8 (4.2–NC)</a:t>
                      </a:r>
                      <a:endParaRPr lang="en-US" sz="1000" b="0" i="0" u="none" strike="noStrike" kern="1200" noProof="0" dirty="0">
                        <a:solidFill>
                          <a:schemeClr val="tx2"/>
                        </a:solidFill>
                        <a:effectLst/>
                        <a:latin typeface="+mj-lt"/>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2393341057"/>
                  </a:ext>
                </a:extLst>
              </a:tr>
            </a:tbl>
          </a:graphicData>
        </a:graphic>
      </p:graphicFrame>
      <p:grpSp>
        <p:nvGrpSpPr>
          <p:cNvPr id="119" name="Group 118">
            <a:extLst>
              <a:ext uri="{FF2B5EF4-FFF2-40B4-BE49-F238E27FC236}">
                <a16:creationId xmlns:a16="http://schemas.microsoft.com/office/drawing/2014/main" id="{E6DFB0BF-423B-CCFF-24F8-05BA4B1F0D56}"/>
              </a:ext>
            </a:extLst>
          </p:cNvPr>
          <p:cNvGrpSpPr/>
          <p:nvPr/>
        </p:nvGrpSpPr>
        <p:grpSpPr>
          <a:xfrm>
            <a:off x="4955393" y="2320453"/>
            <a:ext cx="2273180" cy="553998"/>
            <a:chOff x="5330080" y="2254417"/>
            <a:chExt cx="2036459" cy="499264"/>
          </a:xfrm>
        </p:grpSpPr>
        <p:sp>
          <p:nvSpPr>
            <p:cNvPr id="122" name="TextBox 121">
              <a:extLst>
                <a:ext uri="{FF2B5EF4-FFF2-40B4-BE49-F238E27FC236}">
                  <a16:creationId xmlns:a16="http://schemas.microsoft.com/office/drawing/2014/main" id="{95268370-EA72-A13B-8025-10ABC270887E}"/>
                </a:ext>
              </a:extLst>
            </p:cNvPr>
            <p:cNvSpPr txBox="1"/>
            <p:nvPr/>
          </p:nvSpPr>
          <p:spPr>
            <a:xfrm>
              <a:off x="5389879" y="2254417"/>
              <a:ext cx="1976660" cy="499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PD-L1 CPS ≥5 (n=16)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PD-L1 CPS &lt;5 (n=22)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Missing (n=2)</a:t>
              </a:r>
            </a:p>
          </p:txBody>
        </p:sp>
        <p:grpSp>
          <p:nvGrpSpPr>
            <p:cNvPr id="123" name="Group 122">
              <a:extLst>
                <a:ext uri="{FF2B5EF4-FFF2-40B4-BE49-F238E27FC236}">
                  <a16:creationId xmlns:a16="http://schemas.microsoft.com/office/drawing/2014/main" id="{DF5E5CC3-EC9A-F53B-F057-0917BC7B8396}"/>
                </a:ext>
              </a:extLst>
            </p:cNvPr>
            <p:cNvGrpSpPr/>
            <p:nvPr/>
          </p:nvGrpSpPr>
          <p:grpSpPr>
            <a:xfrm>
              <a:off x="5330080" y="2337994"/>
              <a:ext cx="97124" cy="351369"/>
              <a:chOff x="5330080" y="2337994"/>
              <a:chExt cx="97124" cy="351369"/>
            </a:xfrm>
          </p:grpSpPr>
          <p:sp>
            <p:nvSpPr>
              <p:cNvPr id="124" name="Rectangle 123">
                <a:extLst>
                  <a:ext uri="{FF2B5EF4-FFF2-40B4-BE49-F238E27FC236}">
                    <a16:creationId xmlns:a16="http://schemas.microsoft.com/office/drawing/2014/main" id="{4E62EBF9-B72C-E800-8DD6-3DBCFB409C2F}"/>
                  </a:ext>
                </a:extLst>
              </p:cNvPr>
              <p:cNvSpPr>
                <a:spLocks/>
              </p:cNvSpPr>
              <p:nvPr/>
            </p:nvSpPr>
            <p:spPr>
              <a:xfrm>
                <a:off x="5330080" y="2460721"/>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5" name="Rectangle 124">
                <a:extLst>
                  <a:ext uri="{FF2B5EF4-FFF2-40B4-BE49-F238E27FC236}">
                    <a16:creationId xmlns:a16="http://schemas.microsoft.com/office/drawing/2014/main" id="{DDE4C93B-59B7-DF9B-06B7-6DC72342B783}"/>
                  </a:ext>
                </a:extLst>
              </p:cNvPr>
              <p:cNvSpPr>
                <a:spLocks/>
              </p:cNvSpPr>
              <p:nvPr/>
            </p:nvSpPr>
            <p:spPr>
              <a:xfrm>
                <a:off x="5337204" y="2337994"/>
                <a:ext cx="90000" cy="9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6" name="Rectangle 125">
                <a:extLst>
                  <a:ext uri="{FF2B5EF4-FFF2-40B4-BE49-F238E27FC236}">
                    <a16:creationId xmlns:a16="http://schemas.microsoft.com/office/drawing/2014/main" id="{5017DC03-7AEA-5CEB-AA62-8BA1CD2C6500}"/>
                  </a:ext>
                </a:extLst>
              </p:cNvPr>
              <p:cNvSpPr>
                <a:spLocks/>
              </p:cNvSpPr>
              <p:nvPr/>
            </p:nvSpPr>
            <p:spPr>
              <a:xfrm>
                <a:off x="5330081" y="2599363"/>
                <a:ext cx="90000" cy="900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10" name="Group 9">
            <a:extLst>
              <a:ext uri="{FF2B5EF4-FFF2-40B4-BE49-F238E27FC236}">
                <a16:creationId xmlns:a16="http://schemas.microsoft.com/office/drawing/2014/main" id="{9B90CEDB-EAC4-79AC-4236-97E4A097CBF6}"/>
              </a:ext>
            </a:extLst>
          </p:cNvPr>
          <p:cNvGrpSpPr/>
          <p:nvPr/>
        </p:nvGrpSpPr>
        <p:grpSpPr>
          <a:xfrm>
            <a:off x="357232" y="2361218"/>
            <a:ext cx="6103074" cy="2346885"/>
            <a:chOff x="357232" y="2361218"/>
            <a:chExt cx="6103074" cy="2346885"/>
          </a:xfrm>
        </p:grpSpPr>
        <p:sp>
          <p:nvSpPr>
            <p:cNvPr id="85" name="TextBox 84">
              <a:extLst>
                <a:ext uri="{FF2B5EF4-FFF2-40B4-BE49-F238E27FC236}">
                  <a16:creationId xmlns:a16="http://schemas.microsoft.com/office/drawing/2014/main" id="{309DDF6F-3F88-E3BD-AF85-4CD9D9ABCD1E}"/>
                </a:ext>
              </a:extLst>
            </p:cNvPr>
            <p:cNvSpPr txBox="1"/>
            <p:nvPr/>
          </p:nvSpPr>
          <p:spPr>
            <a:xfrm>
              <a:off x="1656255" y="3496169"/>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84" name="TextBox 83">
              <a:extLst>
                <a:ext uri="{FF2B5EF4-FFF2-40B4-BE49-F238E27FC236}">
                  <a16:creationId xmlns:a16="http://schemas.microsoft.com/office/drawing/2014/main" id="{42502DE5-EA49-87F0-B9A6-001B8DC2B349}"/>
                </a:ext>
              </a:extLst>
            </p:cNvPr>
            <p:cNvSpPr txBox="1"/>
            <p:nvPr/>
          </p:nvSpPr>
          <p:spPr>
            <a:xfrm>
              <a:off x="1794473" y="3503216"/>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13" name="TextBox 12">
              <a:extLst>
                <a:ext uri="{FF2B5EF4-FFF2-40B4-BE49-F238E27FC236}">
                  <a16:creationId xmlns:a16="http://schemas.microsoft.com/office/drawing/2014/main" id="{3EAB9A9A-1E89-A884-0CA1-CD9A62491FBC}"/>
                </a:ext>
              </a:extLst>
            </p:cNvPr>
            <p:cNvSpPr txBox="1"/>
            <p:nvPr/>
          </p:nvSpPr>
          <p:spPr>
            <a:xfrm>
              <a:off x="494440" y="4012098"/>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−60</a:t>
              </a:r>
            </a:p>
          </p:txBody>
        </p:sp>
        <p:sp>
          <p:nvSpPr>
            <p:cNvPr id="14" name="TextBox 13">
              <a:extLst>
                <a:ext uri="{FF2B5EF4-FFF2-40B4-BE49-F238E27FC236}">
                  <a16:creationId xmlns:a16="http://schemas.microsoft.com/office/drawing/2014/main" id="{4FB436EC-28E7-3C80-C712-CFA92B98993B}"/>
                </a:ext>
              </a:extLst>
            </p:cNvPr>
            <p:cNvSpPr txBox="1"/>
            <p:nvPr/>
          </p:nvSpPr>
          <p:spPr>
            <a:xfrm>
              <a:off x="494440" y="4215859"/>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−80</a:t>
              </a:r>
            </a:p>
          </p:txBody>
        </p:sp>
        <p:sp>
          <p:nvSpPr>
            <p:cNvPr id="15" name="TextBox 14">
              <a:extLst>
                <a:ext uri="{FF2B5EF4-FFF2-40B4-BE49-F238E27FC236}">
                  <a16:creationId xmlns:a16="http://schemas.microsoft.com/office/drawing/2014/main" id="{383D1049-B627-28AD-AF1C-F03F55362611}"/>
                </a:ext>
              </a:extLst>
            </p:cNvPr>
            <p:cNvSpPr txBox="1"/>
            <p:nvPr/>
          </p:nvSpPr>
          <p:spPr>
            <a:xfrm>
              <a:off x="1925604" y="3503216"/>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17" name="Rectangle 16">
              <a:extLst>
                <a:ext uri="{FF2B5EF4-FFF2-40B4-BE49-F238E27FC236}">
                  <a16:creationId xmlns:a16="http://schemas.microsoft.com/office/drawing/2014/main" id="{2233BAA9-76BE-0B14-ACF8-29B0A7847F6A}"/>
                </a:ext>
              </a:extLst>
            </p:cNvPr>
            <p:cNvSpPr/>
            <p:nvPr/>
          </p:nvSpPr>
          <p:spPr>
            <a:xfrm>
              <a:off x="6223261" y="3504512"/>
              <a:ext cx="109867" cy="10364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747B595D-BE03-537B-E489-D16D9DD88700}"/>
                </a:ext>
              </a:extLst>
            </p:cNvPr>
            <p:cNvSpPr/>
            <p:nvPr/>
          </p:nvSpPr>
          <p:spPr>
            <a:xfrm>
              <a:off x="6092131" y="3504512"/>
              <a:ext cx="109867" cy="10364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5E06E423-9D5C-9EFB-458D-C61D4B6E72D0}"/>
                </a:ext>
              </a:extLst>
            </p:cNvPr>
            <p:cNvSpPr/>
            <p:nvPr/>
          </p:nvSpPr>
          <p:spPr>
            <a:xfrm>
              <a:off x="5961001" y="3504512"/>
              <a:ext cx="109867" cy="10364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506EC59B-AC62-7D6E-02E4-4661BD1F4DF4}"/>
                </a:ext>
              </a:extLst>
            </p:cNvPr>
            <p:cNvSpPr txBox="1"/>
            <p:nvPr/>
          </p:nvSpPr>
          <p:spPr>
            <a:xfrm>
              <a:off x="6096085" y="4520268"/>
              <a:ext cx="364221"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CR</a:t>
              </a:r>
            </a:p>
          </p:txBody>
        </p:sp>
        <p:sp>
          <p:nvSpPr>
            <p:cNvPr id="21" name="TextBox 20">
              <a:extLst>
                <a:ext uri="{FF2B5EF4-FFF2-40B4-BE49-F238E27FC236}">
                  <a16:creationId xmlns:a16="http://schemas.microsoft.com/office/drawing/2014/main" id="{26175F50-1736-CE05-42F1-07E9071E62B2}"/>
                </a:ext>
              </a:extLst>
            </p:cNvPr>
            <p:cNvSpPr txBox="1"/>
            <p:nvPr/>
          </p:nvSpPr>
          <p:spPr>
            <a:xfrm>
              <a:off x="5964511" y="4520268"/>
              <a:ext cx="364221"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CR</a:t>
              </a:r>
            </a:p>
          </p:txBody>
        </p:sp>
        <p:sp>
          <p:nvSpPr>
            <p:cNvPr id="22" name="TextBox 21">
              <a:extLst>
                <a:ext uri="{FF2B5EF4-FFF2-40B4-BE49-F238E27FC236}">
                  <a16:creationId xmlns:a16="http://schemas.microsoft.com/office/drawing/2014/main" id="{432E43A1-B395-97BC-25F7-2E0107D508A3}"/>
                </a:ext>
              </a:extLst>
            </p:cNvPr>
            <p:cNvSpPr txBox="1"/>
            <p:nvPr/>
          </p:nvSpPr>
          <p:spPr>
            <a:xfrm>
              <a:off x="5832938" y="4520268"/>
              <a:ext cx="364221"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23" name="Rectangle 22">
              <a:extLst>
                <a:ext uri="{FF2B5EF4-FFF2-40B4-BE49-F238E27FC236}">
                  <a16:creationId xmlns:a16="http://schemas.microsoft.com/office/drawing/2014/main" id="{4305692D-2EE8-6F28-9A7D-3693928E513C}"/>
                </a:ext>
              </a:extLst>
            </p:cNvPr>
            <p:cNvSpPr/>
            <p:nvPr/>
          </p:nvSpPr>
          <p:spPr>
            <a:xfrm>
              <a:off x="5832528" y="3504512"/>
              <a:ext cx="109867" cy="8946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FEA68C7F-5A1C-C919-8A7B-4758DD5E13C5}"/>
                </a:ext>
              </a:extLst>
            </p:cNvPr>
            <p:cNvSpPr/>
            <p:nvPr/>
          </p:nvSpPr>
          <p:spPr>
            <a:xfrm>
              <a:off x="5701397" y="3504512"/>
              <a:ext cx="109867" cy="848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9EC99089-0AD3-6BE8-4776-C8FF39BB0604}"/>
                </a:ext>
              </a:extLst>
            </p:cNvPr>
            <p:cNvSpPr/>
            <p:nvPr/>
          </p:nvSpPr>
          <p:spPr>
            <a:xfrm>
              <a:off x="5570267" y="3504510"/>
              <a:ext cx="109867" cy="7964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A04AB980-A9AD-98F8-72DD-50A5DEF0C324}"/>
                </a:ext>
              </a:extLst>
            </p:cNvPr>
            <p:cNvSpPr txBox="1"/>
            <p:nvPr/>
          </p:nvSpPr>
          <p:spPr>
            <a:xfrm>
              <a:off x="5697377" y="4356502"/>
              <a:ext cx="364221"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27" name="TextBox 26">
              <a:extLst>
                <a:ext uri="{FF2B5EF4-FFF2-40B4-BE49-F238E27FC236}">
                  <a16:creationId xmlns:a16="http://schemas.microsoft.com/office/drawing/2014/main" id="{364F0785-72E7-F84B-2BAD-27B0ADED808C}"/>
                </a:ext>
              </a:extLst>
            </p:cNvPr>
            <p:cNvSpPr txBox="1"/>
            <p:nvPr/>
          </p:nvSpPr>
          <p:spPr>
            <a:xfrm>
              <a:off x="5565803" y="4328757"/>
              <a:ext cx="364221"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28" name="TextBox 27">
              <a:extLst>
                <a:ext uri="{FF2B5EF4-FFF2-40B4-BE49-F238E27FC236}">
                  <a16:creationId xmlns:a16="http://schemas.microsoft.com/office/drawing/2014/main" id="{37B5C4BF-FF08-F0F6-0B98-549AD7F032CE}"/>
                </a:ext>
              </a:extLst>
            </p:cNvPr>
            <p:cNvSpPr txBox="1"/>
            <p:nvPr/>
          </p:nvSpPr>
          <p:spPr>
            <a:xfrm>
              <a:off x="5466127" y="4269303"/>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29" name="Rectangle 28">
              <a:extLst>
                <a:ext uri="{FF2B5EF4-FFF2-40B4-BE49-F238E27FC236}">
                  <a16:creationId xmlns:a16="http://schemas.microsoft.com/office/drawing/2014/main" id="{B8CF2346-F229-18C8-4BAB-28AAA3087C59}"/>
                </a:ext>
              </a:extLst>
            </p:cNvPr>
            <p:cNvSpPr/>
            <p:nvPr/>
          </p:nvSpPr>
          <p:spPr>
            <a:xfrm>
              <a:off x="5434706" y="3504512"/>
              <a:ext cx="109867" cy="778961"/>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5A5160C2-D42F-8984-9C2C-E9BA3713510F}"/>
                </a:ext>
              </a:extLst>
            </p:cNvPr>
            <p:cNvSpPr txBox="1"/>
            <p:nvPr/>
          </p:nvSpPr>
          <p:spPr>
            <a:xfrm>
              <a:off x="5342528" y="4253449"/>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31" name="Rectangle 30">
              <a:extLst>
                <a:ext uri="{FF2B5EF4-FFF2-40B4-BE49-F238E27FC236}">
                  <a16:creationId xmlns:a16="http://schemas.microsoft.com/office/drawing/2014/main" id="{21B24145-A1F9-C43B-BBA6-4356ACAC93D7}"/>
                </a:ext>
              </a:extLst>
            </p:cNvPr>
            <p:cNvSpPr/>
            <p:nvPr/>
          </p:nvSpPr>
          <p:spPr>
            <a:xfrm>
              <a:off x="5303133" y="3504512"/>
              <a:ext cx="109867" cy="715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17C3F445-011F-515C-48FF-E691F32EFB4D}"/>
                </a:ext>
              </a:extLst>
            </p:cNvPr>
            <p:cNvSpPr txBox="1"/>
            <p:nvPr/>
          </p:nvSpPr>
          <p:spPr>
            <a:xfrm>
              <a:off x="5202980" y="4182104"/>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33" name="Rectangle 32">
              <a:extLst>
                <a:ext uri="{FF2B5EF4-FFF2-40B4-BE49-F238E27FC236}">
                  <a16:creationId xmlns:a16="http://schemas.microsoft.com/office/drawing/2014/main" id="{A2144E41-F0DA-FD4A-186D-5868565E7ECF}"/>
                </a:ext>
              </a:extLst>
            </p:cNvPr>
            <p:cNvSpPr/>
            <p:nvPr/>
          </p:nvSpPr>
          <p:spPr>
            <a:xfrm>
              <a:off x="5175546" y="3504512"/>
              <a:ext cx="109867" cy="715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E4A949BD-053F-6646-5C9B-EFA3D21151D3}"/>
                </a:ext>
              </a:extLst>
            </p:cNvPr>
            <p:cNvSpPr txBox="1"/>
            <p:nvPr/>
          </p:nvSpPr>
          <p:spPr>
            <a:xfrm>
              <a:off x="5075394" y="4182104"/>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35" name="Rectangle 34">
              <a:extLst>
                <a:ext uri="{FF2B5EF4-FFF2-40B4-BE49-F238E27FC236}">
                  <a16:creationId xmlns:a16="http://schemas.microsoft.com/office/drawing/2014/main" id="{90725D2F-B35D-99EB-BCD0-DD9D5997F4DA}"/>
                </a:ext>
              </a:extLst>
            </p:cNvPr>
            <p:cNvSpPr/>
            <p:nvPr/>
          </p:nvSpPr>
          <p:spPr>
            <a:xfrm>
              <a:off x="5039985" y="3504512"/>
              <a:ext cx="109867" cy="715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352243A9-4EB8-0B04-9657-886FF1B3093B}"/>
                </a:ext>
              </a:extLst>
            </p:cNvPr>
            <p:cNvSpPr txBox="1"/>
            <p:nvPr/>
          </p:nvSpPr>
          <p:spPr>
            <a:xfrm>
              <a:off x="4939833" y="4182104"/>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37" name="Rectangle 36">
              <a:extLst>
                <a:ext uri="{FF2B5EF4-FFF2-40B4-BE49-F238E27FC236}">
                  <a16:creationId xmlns:a16="http://schemas.microsoft.com/office/drawing/2014/main" id="{21905EAA-8508-7335-DD63-6B5931490375}"/>
                </a:ext>
              </a:extLst>
            </p:cNvPr>
            <p:cNvSpPr/>
            <p:nvPr/>
          </p:nvSpPr>
          <p:spPr>
            <a:xfrm>
              <a:off x="4908412" y="3504512"/>
              <a:ext cx="109867" cy="7150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A5407621-32C9-C5F6-8151-893B02940D55}"/>
                </a:ext>
              </a:extLst>
            </p:cNvPr>
            <p:cNvSpPr txBox="1"/>
            <p:nvPr/>
          </p:nvSpPr>
          <p:spPr>
            <a:xfrm>
              <a:off x="4808259" y="4182104"/>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39" name="Rectangle 38">
              <a:extLst>
                <a:ext uri="{FF2B5EF4-FFF2-40B4-BE49-F238E27FC236}">
                  <a16:creationId xmlns:a16="http://schemas.microsoft.com/office/drawing/2014/main" id="{6ECCB534-9494-6072-2327-E029AC71CCA5}"/>
                </a:ext>
              </a:extLst>
            </p:cNvPr>
            <p:cNvSpPr/>
            <p:nvPr/>
          </p:nvSpPr>
          <p:spPr>
            <a:xfrm>
              <a:off x="4776838" y="3504510"/>
              <a:ext cx="109867" cy="663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CE04A0C6-3AB1-160F-8BCC-DFEF05809CEE}"/>
                </a:ext>
              </a:extLst>
            </p:cNvPr>
            <p:cNvSpPr txBox="1"/>
            <p:nvPr/>
          </p:nvSpPr>
          <p:spPr>
            <a:xfrm>
              <a:off x="4676686" y="4146431"/>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41" name="Rectangle 40">
              <a:extLst>
                <a:ext uri="{FF2B5EF4-FFF2-40B4-BE49-F238E27FC236}">
                  <a16:creationId xmlns:a16="http://schemas.microsoft.com/office/drawing/2014/main" id="{3E1964D2-011A-E2D0-7541-800BFD9915F8}"/>
                </a:ext>
              </a:extLst>
            </p:cNvPr>
            <p:cNvSpPr/>
            <p:nvPr/>
          </p:nvSpPr>
          <p:spPr>
            <a:xfrm>
              <a:off x="4645265" y="3504510"/>
              <a:ext cx="109867" cy="6419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3CF46E6-EBBE-7E28-E9CC-F55701960597}"/>
                </a:ext>
              </a:extLst>
            </p:cNvPr>
            <p:cNvSpPr txBox="1"/>
            <p:nvPr/>
          </p:nvSpPr>
          <p:spPr>
            <a:xfrm>
              <a:off x="4545112" y="4106795"/>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43" name="Rectangle 42">
              <a:extLst>
                <a:ext uri="{FF2B5EF4-FFF2-40B4-BE49-F238E27FC236}">
                  <a16:creationId xmlns:a16="http://schemas.microsoft.com/office/drawing/2014/main" id="{30D74D88-3172-E90F-336F-9A2FAFDFD41B}"/>
                </a:ext>
              </a:extLst>
            </p:cNvPr>
            <p:cNvSpPr/>
            <p:nvPr/>
          </p:nvSpPr>
          <p:spPr>
            <a:xfrm>
              <a:off x="4517678" y="3504510"/>
              <a:ext cx="109867" cy="641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C40B723E-9B0B-D669-074F-C28E498858DE}"/>
                </a:ext>
              </a:extLst>
            </p:cNvPr>
            <p:cNvSpPr txBox="1"/>
            <p:nvPr/>
          </p:nvSpPr>
          <p:spPr>
            <a:xfrm>
              <a:off x="4417526" y="4106795"/>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45" name="Rectangle 44">
              <a:extLst>
                <a:ext uri="{FF2B5EF4-FFF2-40B4-BE49-F238E27FC236}">
                  <a16:creationId xmlns:a16="http://schemas.microsoft.com/office/drawing/2014/main" id="{FEAA6F32-7EAF-B910-EC4D-13F77204036B}"/>
                </a:ext>
              </a:extLst>
            </p:cNvPr>
            <p:cNvSpPr/>
            <p:nvPr/>
          </p:nvSpPr>
          <p:spPr>
            <a:xfrm>
              <a:off x="4386105" y="3504510"/>
              <a:ext cx="109867" cy="6419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E6C262AC-6E5D-4509-6018-1B8C3CD8E143}"/>
                </a:ext>
              </a:extLst>
            </p:cNvPr>
            <p:cNvSpPr txBox="1"/>
            <p:nvPr/>
          </p:nvSpPr>
          <p:spPr>
            <a:xfrm>
              <a:off x="4285952" y="4106795"/>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47" name="Rectangle 46">
              <a:extLst>
                <a:ext uri="{FF2B5EF4-FFF2-40B4-BE49-F238E27FC236}">
                  <a16:creationId xmlns:a16="http://schemas.microsoft.com/office/drawing/2014/main" id="{997C0417-EFA2-75F2-30F4-2220A49009A6}"/>
                </a:ext>
              </a:extLst>
            </p:cNvPr>
            <p:cNvSpPr/>
            <p:nvPr/>
          </p:nvSpPr>
          <p:spPr>
            <a:xfrm>
              <a:off x="4254531" y="3504510"/>
              <a:ext cx="109867" cy="6419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C8648B94-1556-2CFB-C886-7670A0A2B3DA}"/>
                </a:ext>
              </a:extLst>
            </p:cNvPr>
            <p:cNvSpPr txBox="1"/>
            <p:nvPr/>
          </p:nvSpPr>
          <p:spPr>
            <a:xfrm>
              <a:off x="4154378" y="4106795"/>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49" name="Rectangle 48">
              <a:extLst>
                <a:ext uri="{FF2B5EF4-FFF2-40B4-BE49-F238E27FC236}">
                  <a16:creationId xmlns:a16="http://schemas.microsoft.com/office/drawing/2014/main" id="{AAC9F058-1CFA-255A-4457-F9C7BEAD9786}"/>
                </a:ext>
              </a:extLst>
            </p:cNvPr>
            <p:cNvSpPr/>
            <p:nvPr/>
          </p:nvSpPr>
          <p:spPr>
            <a:xfrm>
              <a:off x="4126945" y="3504510"/>
              <a:ext cx="109867" cy="6419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C7A6AB21-7F91-1FDE-FD50-18E3E5B4BAC0}"/>
                </a:ext>
              </a:extLst>
            </p:cNvPr>
            <p:cNvSpPr txBox="1"/>
            <p:nvPr/>
          </p:nvSpPr>
          <p:spPr>
            <a:xfrm>
              <a:off x="4026792" y="4106795"/>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51" name="Rectangle 50">
              <a:extLst>
                <a:ext uri="{FF2B5EF4-FFF2-40B4-BE49-F238E27FC236}">
                  <a16:creationId xmlns:a16="http://schemas.microsoft.com/office/drawing/2014/main" id="{96AFEC96-7449-3AE6-30F7-03A31F87DD04}"/>
                </a:ext>
              </a:extLst>
            </p:cNvPr>
            <p:cNvSpPr/>
            <p:nvPr/>
          </p:nvSpPr>
          <p:spPr>
            <a:xfrm>
              <a:off x="3991385" y="3504509"/>
              <a:ext cx="109867" cy="5752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E86A12BD-683E-4150-C54D-9A90AB291D44}"/>
                </a:ext>
              </a:extLst>
            </p:cNvPr>
            <p:cNvSpPr txBox="1"/>
            <p:nvPr/>
          </p:nvSpPr>
          <p:spPr>
            <a:xfrm>
              <a:off x="3891232" y="4067159"/>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53" name="Rectangle 52">
              <a:extLst>
                <a:ext uri="{FF2B5EF4-FFF2-40B4-BE49-F238E27FC236}">
                  <a16:creationId xmlns:a16="http://schemas.microsoft.com/office/drawing/2014/main" id="{36B41736-C36D-40F8-A1D4-A42ACED41A16}"/>
                </a:ext>
              </a:extLst>
            </p:cNvPr>
            <p:cNvSpPr/>
            <p:nvPr/>
          </p:nvSpPr>
          <p:spPr>
            <a:xfrm>
              <a:off x="3859811" y="3504508"/>
              <a:ext cx="109867" cy="547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4728F77E-3FCE-09CC-8CC2-FA08E35DC9D0}"/>
                </a:ext>
              </a:extLst>
            </p:cNvPr>
            <p:cNvSpPr txBox="1"/>
            <p:nvPr/>
          </p:nvSpPr>
          <p:spPr>
            <a:xfrm>
              <a:off x="3759659" y="4019596"/>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55" name="Rectangle 54">
              <a:extLst>
                <a:ext uri="{FF2B5EF4-FFF2-40B4-BE49-F238E27FC236}">
                  <a16:creationId xmlns:a16="http://schemas.microsoft.com/office/drawing/2014/main" id="{4051C8D1-E731-79CC-E414-81903551DF07}"/>
                </a:ext>
              </a:extLst>
            </p:cNvPr>
            <p:cNvSpPr/>
            <p:nvPr/>
          </p:nvSpPr>
          <p:spPr>
            <a:xfrm>
              <a:off x="3732225" y="3504508"/>
              <a:ext cx="109867" cy="547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7643D24E-04F5-CE91-6EF1-E72CAD4B7A53}"/>
                </a:ext>
              </a:extLst>
            </p:cNvPr>
            <p:cNvSpPr txBox="1"/>
            <p:nvPr/>
          </p:nvSpPr>
          <p:spPr>
            <a:xfrm>
              <a:off x="3632072" y="4019596"/>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57" name="Rectangle 56">
              <a:extLst>
                <a:ext uri="{FF2B5EF4-FFF2-40B4-BE49-F238E27FC236}">
                  <a16:creationId xmlns:a16="http://schemas.microsoft.com/office/drawing/2014/main" id="{FC77EE05-2322-3A6C-1BC0-A67E8F541B2E}"/>
                </a:ext>
              </a:extLst>
            </p:cNvPr>
            <p:cNvSpPr/>
            <p:nvPr/>
          </p:nvSpPr>
          <p:spPr>
            <a:xfrm>
              <a:off x="3600651" y="3504507"/>
              <a:ext cx="109867" cy="4793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BA7B664A-5162-BB00-B562-CB8667E222A4}"/>
                </a:ext>
              </a:extLst>
            </p:cNvPr>
            <p:cNvSpPr txBox="1"/>
            <p:nvPr/>
          </p:nvSpPr>
          <p:spPr>
            <a:xfrm>
              <a:off x="3500499" y="3956178"/>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59" name="Rectangle 58">
              <a:extLst>
                <a:ext uri="{FF2B5EF4-FFF2-40B4-BE49-F238E27FC236}">
                  <a16:creationId xmlns:a16="http://schemas.microsoft.com/office/drawing/2014/main" id="{929DC677-CF3D-10B2-6995-D5EBFBE37E9F}"/>
                </a:ext>
              </a:extLst>
            </p:cNvPr>
            <p:cNvSpPr/>
            <p:nvPr/>
          </p:nvSpPr>
          <p:spPr>
            <a:xfrm>
              <a:off x="3465090" y="3504507"/>
              <a:ext cx="109867" cy="4793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60" name="TextBox 59">
              <a:extLst>
                <a:ext uri="{FF2B5EF4-FFF2-40B4-BE49-F238E27FC236}">
                  <a16:creationId xmlns:a16="http://schemas.microsoft.com/office/drawing/2014/main" id="{99B1E3EC-FC9D-7D00-F3A8-30E7A68F8221}"/>
                </a:ext>
              </a:extLst>
            </p:cNvPr>
            <p:cNvSpPr txBox="1"/>
            <p:nvPr/>
          </p:nvSpPr>
          <p:spPr>
            <a:xfrm>
              <a:off x="3364938" y="3956178"/>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61" name="Rectangle 60">
              <a:extLst>
                <a:ext uri="{FF2B5EF4-FFF2-40B4-BE49-F238E27FC236}">
                  <a16:creationId xmlns:a16="http://schemas.microsoft.com/office/drawing/2014/main" id="{B1947BF2-4228-84D0-9336-D8311D0FC103}"/>
                </a:ext>
              </a:extLst>
            </p:cNvPr>
            <p:cNvSpPr/>
            <p:nvPr/>
          </p:nvSpPr>
          <p:spPr>
            <a:xfrm>
              <a:off x="3333517" y="3504506"/>
              <a:ext cx="108499" cy="4394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5FB9A9E3-8D88-B3A6-7492-87FEE22D6C92}"/>
                </a:ext>
              </a:extLst>
            </p:cNvPr>
            <p:cNvSpPr txBox="1"/>
            <p:nvPr/>
          </p:nvSpPr>
          <p:spPr>
            <a:xfrm>
              <a:off x="3233364" y="3916542"/>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63" name="Rectangle 62">
              <a:extLst>
                <a:ext uri="{FF2B5EF4-FFF2-40B4-BE49-F238E27FC236}">
                  <a16:creationId xmlns:a16="http://schemas.microsoft.com/office/drawing/2014/main" id="{C7C72B9E-449A-DFE1-86ED-A73E17271AA2}"/>
                </a:ext>
              </a:extLst>
            </p:cNvPr>
            <p:cNvSpPr/>
            <p:nvPr/>
          </p:nvSpPr>
          <p:spPr>
            <a:xfrm>
              <a:off x="3205931" y="3504504"/>
              <a:ext cx="108499" cy="3914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6B9B2D4C-3EF7-FE78-1E61-D1B323108A58}"/>
                </a:ext>
              </a:extLst>
            </p:cNvPr>
            <p:cNvSpPr txBox="1"/>
            <p:nvPr/>
          </p:nvSpPr>
          <p:spPr>
            <a:xfrm>
              <a:off x="3105778" y="3863696"/>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65" name="Rectangle 64">
              <a:extLst>
                <a:ext uri="{FF2B5EF4-FFF2-40B4-BE49-F238E27FC236}">
                  <a16:creationId xmlns:a16="http://schemas.microsoft.com/office/drawing/2014/main" id="{A57120A2-8D64-4E0B-B87C-0A3C6D7A613D}"/>
                </a:ext>
              </a:extLst>
            </p:cNvPr>
            <p:cNvSpPr/>
            <p:nvPr/>
          </p:nvSpPr>
          <p:spPr>
            <a:xfrm>
              <a:off x="3071256" y="3504504"/>
              <a:ext cx="108499" cy="3715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6C7B0880-80AF-B449-8450-6941F9E59135}"/>
                </a:ext>
              </a:extLst>
            </p:cNvPr>
            <p:cNvSpPr txBox="1"/>
            <p:nvPr/>
          </p:nvSpPr>
          <p:spPr>
            <a:xfrm>
              <a:off x="2971103" y="3849604"/>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67" name="Rectangle 66">
              <a:extLst>
                <a:ext uri="{FF2B5EF4-FFF2-40B4-BE49-F238E27FC236}">
                  <a16:creationId xmlns:a16="http://schemas.microsoft.com/office/drawing/2014/main" id="{E213901E-12A0-E28F-CC5C-A58E9DA14C2E}"/>
                </a:ext>
              </a:extLst>
            </p:cNvPr>
            <p:cNvSpPr/>
            <p:nvPr/>
          </p:nvSpPr>
          <p:spPr>
            <a:xfrm>
              <a:off x="2940126" y="3504504"/>
              <a:ext cx="108499" cy="3515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68" name="TextBox 67">
              <a:extLst>
                <a:ext uri="{FF2B5EF4-FFF2-40B4-BE49-F238E27FC236}">
                  <a16:creationId xmlns:a16="http://schemas.microsoft.com/office/drawing/2014/main" id="{B882E21C-2A55-7D28-4D2F-9FFEDF9960E7}"/>
                </a:ext>
              </a:extLst>
            </p:cNvPr>
            <p:cNvSpPr txBox="1"/>
            <p:nvPr/>
          </p:nvSpPr>
          <p:spPr>
            <a:xfrm>
              <a:off x="2839973" y="3817896"/>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69" name="Rectangle 68">
              <a:extLst>
                <a:ext uri="{FF2B5EF4-FFF2-40B4-BE49-F238E27FC236}">
                  <a16:creationId xmlns:a16="http://schemas.microsoft.com/office/drawing/2014/main" id="{F7C191D8-5724-4596-AF95-29064BE8DDDF}"/>
                </a:ext>
              </a:extLst>
            </p:cNvPr>
            <p:cNvSpPr/>
            <p:nvPr/>
          </p:nvSpPr>
          <p:spPr>
            <a:xfrm>
              <a:off x="2812539" y="3504504"/>
              <a:ext cx="108499" cy="327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70" name="TextBox 69">
              <a:extLst>
                <a:ext uri="{FF2B5EF4-FFF2-40B4-BE49-F238E27FC236}">
                  <a16:creationId xmlns:a16="http://schemas.microsoft.com/office/drawing/2014/main" id="{182C3CCC-939A-DA0E-1ACB-4807FA17A0FA}"/>
                </a:ext>
              </a:extLst>
            </p:cNvPr>
            <p:cNvSpPr txBox="1"/>
            <p:nvPr/>
          </p:nvSpPr>
          <p:spPr>
            <a:xfrm>
              <a:off x="2708843" y="3803804"/>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PR</a:t>
              </a:r>
            </a:p>
          </p:txBody>
        </p:sp>
        <p:sp>
          <p:nvSpPr>
            <p:cNvPr id="71" name="Rectangle 70">
              <a:extLst>
                <a:ext uri="{FF2B5EF4-FFF2-40B4-BE49-F238E27FC236}">
                  <a16:creationId xmlns:a16="http://schemas.microsoft.com/office/drawing/2014/main" id="{E81856D6-1449-2F50-B03B-AE36B6653F8C}"/>
                </a:ext>
              </a:extLst>
            </p:cNvPr>
            <p:cNvSpPr/>
            <p:nvPr/>
          </p:nvSpPr>
          <p:spPr>
            <a:xfrm>
              <a:off x="2681409" y="3504504"/>
              <a:ext cx="108499" cy="2402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7E68EEE9-3499-7F11-D6D5-65E49B800C6C}"/>
                </a:ext>
              </a:extLst>
            </p:cNvPr>
            <p:cNvSpPr txBox="1"/>
            <p:nvPr/>
          </p:nvSpPr>
          <p:spPr>
            <a:xfrm>
              <a:off x="2584800" y="3704031"/>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73" name="Rectangle 72">
              <a:extLst>
                <a:ext uri="{FF2B5EF4-FFF2-40B4-BE49-F238E27FC236}">
                  <a16:creationId xmlns:a16="http://schemas.microsoft.com/office/drawing/2014/main" id="{288F2697-F234-AC54-F7AB-3D5A389D45D0}"/>
                </a:ext>
              </a:extLst>
            </p:cNvPr>
            <p:cNvSpPr/>
            <p:nvPr/>
          </p:nvSpPr>
          <p:spPr>
            <a:xfrm>
              <a:off x="2543190" y="3504503"/>
              <a:ext cx="108499" cy="13981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74" name="TextBox 73">
              <a:extLst>
                <a:ext uri="{FF2B5EF4-FFF2-40B4-BE49-F238E27FC236}">
                  <a16:creationId xmlns:a16="http://schemas.microsoft.com/office/drawing/2014/main" id="{2946D66F-E3DD-4903-26CA-03E7E85C056B}"/>
                </a:ext>
              </a:extLst>
            </p:cNvPr>
            <p:cNvSpPr txBox="1"/>
            <p:nvPr/>
          </p:nvSpPr>
          <p:spPr>
            <a:xfrm>
              <a:off x="2446582" y="3612431"/>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75" name="Rectangle 74">
              <a:extLst>
                <a:ext uri="{FF2B5EF4-FFF2-40B4-BE49-F238E27FC236}">
                  <a16:creationId xmlns:a16="http://schemas.microsoft.com/office/drawing/2014/main" id="{B0E8A416-8D9B-636F-3BD8-054C12E141E6}"/>
                </a:ext>
              </a:extLst>
            </p:cNvPr>
            <p:cNvSpPr/>
            <p:nvPr/>
          </p:nvSpPr>
          <p:spPr>
            <a:xfrm>
              <a:off x="2415604" y="3504503"/>
              <a:ext cx="108499" cy="13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76" name="TextBox 75">
              <a:extLst>
                <a:ext uri="{FF2B5EF4-FFF2-40B4-BE49-F238E27FC236}">
                  <a16:creationId xmlns:a16="http://schemas.microsoft.com/office/drawing/2014/main" id="{9F681B0C-B02F-8F9D-5AE5-D682FA190C2A}"/>
                </a:ext>
              </a:extLst>
            </p:cNvPr>
            <p:cNvSpPr txBox="1"/>
            <p:nvPr/>
          </p:nvSpPr>
          <p:spPr>
            <a:xfrm>
              <a:off x="2318995" y="3612431"/>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77" name="Rectangle 76">
              <a:extLst>
                <a:ext uri="{FF2B5EF4-FFF2-40B4-BE49-F238E27FC236}">
                  <a16:creationId xmlns:a16="http://schemas.microsoft.com/office/drawing/2014/main" id="{2B2E7F5F-E4EC-DE62-DD9E-19AFAD4080E4}"/>
                </a:ext>
              </a:extLst>
            </p:cNvPr>
            <p:cNvSpPr/>
            <p:nvPr/>
          </p:nvSpPr>
          <p:spPr>
            <a:xfrm>
              <a:off x="2288017" y="3504503"/>
              <a:ext cx="108499" cy="1079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78" name="TextBox 77">
              <a:extLst>
                <a:ext uri="{FF2B5EF4-FFF2-40B4-BE49-F238E27FC236}">
                  <a16:creationId xmlns:a16="http://schemas.microsoft.com/office/drawing/2014/main" id="{A2BECD54-4426-C843-8C11-0C7D2826240E}"/>
                </a:ext>
              </a:extLst>
            </p:cNvPr>
            <p:cNvSpPr txBox="1"/>
            <p:nvPr/>
          </p:nvSpPr>
          <p:spPr>
            <a:xfrm>
              <a:off x="2191409" y="3584246"/>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79" name="Rectangle 78">
              <a:extLst>
                <a:ext uri="{FF2B5EF4-FFF2-40B4-BE49-F238E27FC236}">
                  <a16:creationId xmlns:a16="http://schemas.microsoft.com/office/drawing/2014/main" id="{8DEFC2FB-376E-4639-3F76-A6542A6E169E}"/>
                </a:ext>
              </a:extLst>
            </p:cNvPr>
            <p:cNvSpPr/>
            <p:nvPr/>
          </p:nvSpPr>
          <p:spPr>
            <a:xfrm>
              <a:off x="2149799" y="3504503"/>
              <a:ext cx="108499" cy="1079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80" name="TextBox 79">
              <a:extLst>
                <a:ext uri="{FF2B5EF4-FFF2-40B4-BE49-F238E27FC236}">
                  <a16:creationId xmlns:a16="http://schemas.microsoft.com/office/drawing/2014/main" id="{CDAE113B-47BF-4A6E-A17A-D321134F6C71}"/>
                </a:ext>
              </a:extLst>
            </p:cNvPr>
            <p:cNvSpPr txBox="1"/>
            <p:nvPr/>
          </p:nvSpPr>
          <p:spPr>
            <a:xfrm>
              <a:off x="2053190" y="3584246"/>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81" name="Rectangle 80">
              <a:extLst>
                <a:ext uri="{FF2B5EF4-FFF2-40B4-BE49-F238E27FC236}">
                  <a16:creationId xmlns:a16="http://schemas.microsoft.com/office/drawing/2014/main" id="{4FB91552-219B-72E5-5DD0-C7C7C8A3E65C}"/>
                </a:ext>
              </a:extLst>
            </p:cNvPr>
            <p:cNvSpPr/>
            <p:nvPr/>
          </p:nvSpPr>
          <p:spPr>
            <a:xfrm>
              <a:off x="2022212" y="3504503"/>
              <a:ext cx="108499" cy="439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82" name="Rectangle 81">
              <a:extLst>
                <a:ext uri="{FF2B5EF4-FFF2-40B4-BE49-F238E27FC236}">
                  <a16:creationId xmlns:a16="http://schemas.microsoft.com/office/drawing/2014/main" id="{CA92FE52-35C5-E985-167D-C83EB6215D32}"/>
                </a:ext>
              </a:extLst>
            </p:cNvPr>
            <p:cNvSpPr/>
            <p:nvPr/>
          </p:nvSpPr>
          <p:spPr>
            <a:xfrm>
              <a:off x="1891082" y="3504503"/>
              <a:ext cx="108499" cy="35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83" name="Rectangle 82">
              <a:extLst>
                <a:ext uri="{FF2B5EF4-FFF2-40B4-BE49-F238E27FC236}">
                  <a16:creationId xmlns:a16="http://schemas.microsoft.com/office/drawing/2014/main" id="{2737FABF-C00C-B332-F86E-82B0D930BCA0}"/>
                </a:ext>
              </a:extLst>
            </p:cNvPr>
            <p:cNvSpPr/>
            <p:nvPr/>
          </p:nvSpPr>
          <p:spPr>
            <a:xfrm>
              <a:off x="1759951" y="3504503"/>
              <a:ext cx="108499" cy="23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684E276B-A0A3-B022-C2FF-D00CE339A999}"/>
                </a:ext>
              </a:extLst>
            </p:cNvPr>
            <p:cNvSpPr txBox="1"/>
            <p:nvPr/>
          </p:nvSpPr>
          <p:spPr>
            <a:xfrm>
              <a:off x="1532213" y="3471508"/>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87" name="TextBox 86">
              <a:extLst>
                <a:ext uri="{FF2B5EF4-FFF2-40B4-BE49-F238E27FC236}">
                  <a16:creationId xmlns:a16="http://schemas.microsoft.com/office/drawing/2014/main" id="{BB5EB1C2-5276-384A-EE0A-598EF5FAA0AB}"/>
                </a:ext>
              </a:extLst>
            </p:cNvPr>
            <p:cNvSpPr txBox="1"/>
            <p:nvPr/>
          </p:nvSpPr>
          <p:spPr>
            <a:xfrm>
              <a:off x="1393994" y="3471508"/>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88" name="TextBox 87">
              <a:extLst>
                <a:ext uri="{FF2B5EF4-FFF2-40B4-BE49-F238E27FC236}">
                  <a16:creationId xmlns:a16="http://schemas.microsoft.com/office/drawing/2014/main" id="{83D52C52-E47C-F566-02D2-6E382A8B01D0}"/>
                </a:ext>
              </a:extLst>
            </p:cNvPr>
            <p:cNvSpPr txBox="1"/>
            <p:nvPr/>
          </p:nvSpPr>
          <p:spPr>
            <a:xfrm>
              <a:off x="1269952" y="3471508"/>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89" name="TextBox 88">
              <a:extLst>
                <a:ext uri="{FF2B5EF4-FFF2-40B4-BE49-F238E27FC236}">
                  <a16:creationId xmlns:a16="http://schemas.microsoft.com/office/drawing/2014/main" id="{F7E1089E-0AEE-897D-2EB9-7B4DF99053A5}"/>
                </a:ext>
              </a:extLst>
            </p:cNvPr>
            <p:cNvSpPr txBox="1"/>
            <p:nvPr/>
          </p:nvSpPr>
          <p:spPr>
            <a:xfrm>
              <a:off x="1135277" y="3471508"/>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90" name="TextBox 89">
              <a:extLst>
                <a:ext uri="{FF2B5EF4-FFF2-40B4-BE49-F238E27FC236}">
                  <a16:creationId xmlns:a16="http://schemas.microsoft.com/office/drawing/2014/main" id="{558D73E7-2886-00F7-00DE-2BFFF125EE0A}"/>
                </a:ext>
              </a:extLst>
            </p:cNvPr>
            <p:cNvSpPr txBox="1"/>
            <p:nvPr/>
          </p:nvSpPr>
          <p:spPr>
            <a:xfrm>
              <a:off x="1000603" y="3471508"/>
              <a:ext cx="312506" cy="187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SD</a:t>
              </a:r>
            </a:p>
          </p:txBody>
        </p:sp>
        <p:sp>
          <p:nvSpPr>
            <p:cNvPr id="91" name="TextBox 90">
              <a:extLst>
                <a:ext uri="{FF2B5EF4-FFF2-40B4-BE49-F238E27FC236}">
                  <a16:creationId xmlns:a16="http://schemas.microsoft.com/office/drawing/2014/main" id="{EC030313-E4F9-79B1-86B5-51144089ADB7}"/>
                </a:ext>
              </a:extLst>
            </p:cNvPr>
            <p:cNvSpPr txBox="1"/>
            <p:nvPr/>
          </p:nvSpPr>
          <p:spPr>
            <a:xfrm>
              <a:off x="1131733" y="3316167"/>
              <a:ext cx="31250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p>
          </p:txBody>
        </p:sp>
        <p:sp>
          <p:nvSpPr>
            <p:cNvPr id="92" name="TextBox 91">
              <a:extLst>
                <a:ext uri="{FF2B5EF4-FFF2-40B4-BE49-F238E27FC236}">
                  <a16:creationId xmlns:a16="http://schemas.microsoft.com/office/drawing/2014/main" id="{2BB87EAC-B45A-521B-6631-A955C9F6EED2}"/>
                </a:ext>
              </a:extLst>
            </p:cNvPr>
            <p:cNvSpPr txBox="1"/>
            <p:nvPr/>
          </p:nvSpPr>
          <p:spPr>
            <a:xfrm>
              <a:off x="2964117" y="3316167"/>
              <a:ext cx="31250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p>
          </p:txBody>
        </p:sp>
        <p:sp>
          <p:nvSpPr>
            <p:cNvPr id="93" name="TextBox 92">
              <a:extLst>
                <a:ext uri="{FF2B5EF4-FFF2-40B4-BE49-F238E27FC236}">
                  <a16:creationId xmlns:a16="http://schemas.microsoft.com/office/drawing/2014/main" id="{C108C982-E43F-120D-EB7F-C5F9A010FD85}"/>
                </a:ext>
              </a:extLst>
            </p:cNvPr>
            <p:cNvSpPr txBox="1"/>
            <p:nvPr/>
          </p:nvSpPr>
          <p:spPr>
            <a:xfrm>
              <a:off x="3100209" y="3316167"/>
              <a:ext cx="312506"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p>
          </p:txBody>
        </p:sp>
        <p:sp>
          <p:nvSpPr>
            <p:cNvPr id="94" name="TextBox 93">
              <a:extLst>
                <a:ext uri="{FF2B5EF4-FFF2-40B4-BE49-F238E27FC236}">
                  <a16:creationId xmlns:a16="http://schemas.microsoft.com/office/drawing/2014/main" id="{CFE299C5-1073-28C2-BC1E-D5E9560B7BF5}"/>
                </a:ext>
              </a:extLst>
            </p:cNvPr>
            <p:cNvSpPr txBox="1"/>
            <p:nvPr/>
          </p:nvSpPr>
          <p:spPr>
            <a:xfrm>
              <a:off x="3367532" y="3316167"/>
              <a:ext cx="31250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p>
          </p:txBody>
        </p:sp>
        <p:sp>
          <p:nvSpPr>
            <p:cNvPr id="95" name="TextBox 94">
              <a:extLst>
                <a:ext uri="{FF2B5EF4-FFF2-40B4-BE49-F238E27FC236}">
                  <a16:creationId xmlns:a16="http://schemas.microsoft.com/office/drawing/2014/main" id="{48F8BA0C-8309-500F-379B-C69C75FB9632}"/>
                </a:ext>
              </a:extLst>
            </p:cNvPr>
            <p:cNvSpPr txBox="1"/>
            <p:nvPr/>
          </p:nvSpPr>
          <p:spPr>
            <a:xfrm>
              <a:off x="4679849" y="3316167"/>
              <a:ext cx="31250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a:t>
              </a:r>
            </a:p>
          </p:txBody>
        </p:sp>
        <p:cxnSp>
          <p:nvCxnSpPr>
            <p:cNvPr id="96" name="Straight Connector 95">
              <a:extLst>
                <a:ext uri="{FF2B5EF4-FFF2-40B4-BE49-F238E27FC236}">
                  <a16:creationId xmlns:a16="http://schemas.microsoft.com/office/drawing/2014/main" id="{A4A67701-9C15-1160-1613-FF5C26368495}"/>
                </a:ext>
              </a:extLst>
            </p:cNvPr>
            <p:cNvCxnSpPr>
              <a:cxnSpLocks/>
            </p:cNvCxnSpPr>
            <p:nvPr/>
          </p:nvCxnSpPr>
          <p:spPr>
            <a:xfrm flipH="1">
              <a:off x="978568" y="3503216"/>
              <a:ext cx="5424933" cy="0"/>
            </a:xfrm>
            <a:prstGeom prst="line">
              <a:avLst/>
            </a:prstGeom>
            <a:solidFill>
              <a:schemeClr val="accent2"/>
            </a:solidFill>
            <a:ln w="19050">
              <a:solidFill>
                <a:srgbClr val="262929"/>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E988931-EE3D-B196-A65E-226927AA8546}"/>
                </a:ext>
              </a:extLst>
            </p:cNvPr>
            <p:cNvCxnSpPr>
              <a:cxnSpLocks/>
            </p:cNvCxnSpPr>
            <p:nvPr/>
          </p:nvCxnSpPr>
          <p:spPr>
            <a:xfrm flipH="1">
              <a:off x="978568" y="3301508"/>
              <a:ext cx="5424933" cy="0"/>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0938CF0-A849-6C1B-4962-B1E0831498DF}"/>
                </a:ext>
              </a:extLst>
            </p:cNvPr>
            <p:cNvCxnSpPr>
              <a:cxnSpLocks/>
            </p:cNvCxnSpPr>
            <p:nvPr/>
          </p:nvCxnSpPr>
          <p:spPr>
            <a:xfrm flipH="1">
              <a:off x="966017" y="2472845"/>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3D68BD7-F7B5-69EF-1135-356335F0780A}"/>
                </a:ext>
              </a:extLst>
            </p:cNvPr>
            <p:cNvCxnSpPr>
              <a:cxnSpLocks/>
            </p:cNvCxnSpPr>
            <p:nvPr/>
          </p:nvCxnSpPr>
          <p:spPr>
            <a:xfrm flipV="1">
              <a:off x="1037326" y="2463656"/>
              <a:ext cx="0" cy="20773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563F8B0-7532-4858-7FC6-2603D4B24CA2}"/>
                </a:ext>
              </a:extLst>
            </p:cNvPr>
            <p:cNvSpPr txBox="1"/>
            <p:nvPr/>
          </p:nvSpPr>
          <p:spPr>
            <a:xfrm>
              <a:off x="494440" y="2361218"/>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100</a:t>
              </a:r>
            </a:p>
          </p:txBody>
        </p:sp>
        <p:cxnSp>
          <p:nvCxnSpPr>
            <p:cNvPr id="101" name="Straight Connector 100">
              <a:extLst>
                <a:ext uri="{FF2B5EF4-FFF2-40B4-BE49-F238E27FC236}">
                  <a16:creationId xmlns:a16="http://schemas.microsoft.com/office/drawing/2014/main" id="{B9EA65E8-411E-AF32-2EA5-E6130B06BCD7}"/>
                </a:ext>
              </a:extLst>
            </p:cNvPr>
            <p:cNvCxnSpPr>
              <a:cxnSpLocks/>
            </p:cNvCxnSpPr>
            <p:nvPr/>
          </p:nvCxnSpPr>
          <p:spPr>
            <a:xfrm flipH="1">
              <a:off x="966017" y="2668289"/>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4853C846-B026-D24A-757D-C264CA0E7CE2}"/>
                </a:ext>
              </a:extLst>
            </p:cNvPr>
            <p:cNvSpPr txBox="1"/>
            <p:nvPr/>
          </p:nvSpPr>
          <p:spPr>
            <a:xfrm>
              <a:off x="494440" y="2556662"/>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80</a:t>
              </a:r>
            </a:p>
          </p:txBody>
        </p:sp>
        <p:cxnSp>
          <p:nvCxnSpPr>
            <p:cNvPr id="103" name="Straight Connector 102">
              <a:extLst>
                <a:ext uri="{FF2B5EF4-FFF2-40B4-BE49-F238E27FC236}">
                  <a16:creationId xmlns:a16="http://schemas.microsoft.com/office/drawing/2014/main" id="{260FE562-51BC-4357-C5C0-B67DF5E3E3F8}"/>
                </a:ext>
              </a:extLst>
            </p:cNvPr>
            <p:cNvCxnSpPr>
              <a:cxnSpLocks/>
            </p:cNvCxnSpPr>
            <p:nvPr/>
          </p:nvCxnSpPr>
          <p:spPr>
            <a:xfrm flipH="1">
              <a:off x="966017" y="2880366"/>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F21F0CC8-6530-247E-618D-2E2AB9B87A38}"/>
                </a:ext>
              </a:extLst>
            </p:cNvPr>
            <p:cNvSpPr txBox="1"/>
            <p:nvPr/>
          </p:nvSpPr>
          <p:spPr>
            <a:xfrm>
              <a:off x="494440" y="2768739"/>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60</a:t>
              </a:r>
            </a:p>
          </p:txBody>
        </p:sp>
        <p:cxnSp>
          <p:nvCxnSpPr>
            <p:cNvPr id="105" name="Straight Connector 104">
              <a:extLst>
                <a:ext uri="{FF2B5EF4-FFF2-40B4-BE49-F238E27FC236}">
                  <a16:creationId xmlns:a16="http://schemas.microsoft.com/office/drawing/2014/main" id="{32CAA3F2-91A7-A881-ECDE-67D76B60A1AD}"/>
                </a:ext>
              </a:extLst>
            </p:cNvPr>
            <p:cNvCxnSpPr>
              <a:cxnSpLocks/>
            </p:cNvCxnSpPr>
            <p:nvPr/>
          </p:nvCxnSpPr>
          <p:spPr>
            <a:xfrm flipH="1">
              <a:off x="966017" y="3088285"/>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E2C083EC-92D0-76B3-C608-F1C0B97F3C55}"/>
                </a:ext>
              </a:extLst>
            </p:cNvPr>
            <p:cNvSpPr txBox="1"/>
            <p:nvPr/>
          </p:nvSpPr>
          <p:spPr>
            <a:xfrm>
              <a:off x="494440" y="2976659"/>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40</a:t>
              </a:r>
            </a:p>
          </p:txBody>
        </p:sp>
        <p:cxnSp>
          <p:nvCxnSpPr>
            <p:cNvPr id="107" name="Straight Connector 106">
              <a:extLst>
                <a:ext uri="{FF2B5EF4-FFF2-40B4-BE49-F238E27FC236}">
                  <a16:creationId xmlns:a16="http://schemas.microsoft.com/office/drawing/2014/main" id="{E0CD9B76-DDE7-06BD-6035-E3A7DCF608A8}"/>
                </a:ext>
              </a:extLst>
            </p:cNvPr>
            <p:cNvCxnSpPr>
              <a:cxnSpLocks/>
            </p:cNvCxnSpPr>
            <p:nvPr/>
          </p:nvCxnSpPr>
          <p:spPr>
            <a:xfrm flipH="1">
              <a:off x="966017" y="3300364"/>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E548CD2C-7EAC-6F39-D133-35758A802C23}"/>
                </a:ext>
              </a:extLst>
            </p:cNvPr>
            <p:cNvSpPr txBox="1"/>
            <p:nvPr/>
          </p:nvSpPr>
          <p:spPr>
            <a:xfrm>
              <a:off x="494440" y="3188737"/>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20</a:t>
              </a:r>
            </a:p>
          </p:txBody>
        </p:sp>
        <p:cxnSp>
          <p:nvCxnSpPr>
            <p:cNvPr id="109" name="Straight Connector 108">
              <a:extLst>
                <a:ext uri="{FF2B5EF4-FFF2-40B4-BE49-F238E27FC236}">
                  <a16:creationId xmlns:a16="http://schemas.microsoft.com/office/drawing/2014/main" id="{F00FBF7B-8A91-679D-EFC5-7D4545AD9B98}"/>
                </a:ext>
              </a:extLst>
            </p:cNvPr>
            <p:cNvCxnSpPr>
              <a:cxnSpLocks/>
            </p:cNvCxnSpPr>
            <p:nvPr/>
          </p:nvCxnSpPr>
          <p:spPr>
            <a:xfrm flipH="1">
              <a:off x="966017" y="3707886"/>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F6119F26-4E48-319D-D174-F5356EB24289}"/>
                </a:ext>
              </a:extLst>
            </p:cNvPr>
            <p:cNvSpPr txBox="1"/>
            <p:nvPr/>
          </p:nvSpPr>
          <p:spPr>
            <a:xfrm>
              <a:off x="494440" y="3596259"/>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−20</a:t>
              </a:r>
            </a:p>
          </p:txBody>
        </p:sp>
        <p:cxnSp>
          <p:nvCxnSpPr>
            <p:cNvPr id="111" name="Straight Connector 110">
              <a:extLst>
                <a:ext uri="{FF2B5EF4-FFF2-40B4-BE49-F238E27FC236}">
                  <a16:creationId xmlns:a16="http://schemas.microsoft.com/office/drawing/2014/main" id="{22DE5173-5CBC-888C-66D9-CEAEA51A2944}"/>
                </a:ext>
              </a:extLst>
            </p:cNvPr>
            <p:cNvCxnSpPr>
              <a:cxnSpLocks/>
            </p:cNvCxnSpPr>
            <p:nvPr/>
          </p:nvCxnSpPr>
          <p:spPr>
            <a:xfrm flipH="1">
              <a:off x="966017" y="3919964"/>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24B2387D-440E-2F0F-59F4-AA04EEAA38A6}"/>
                </a:ext>
              </a:extLst>
            </p:cNvPr>
            <p:cNvSpPr txBox="1"/>
            <p:nvPr/>
          </p:nvSpPr>
          <p:spPr>
            <a:xfrm>
              <a:off x="494440" y="3808338"/>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−40</a:t>
              </a:r>
            </a:p>
          </p:txBody>
        </p:sp>
        <p:cxnSp>
          <p:nvCxnSpPr>
            <p:cNvPr id="113" name="Straight Connector 112">
              <a:extLst>
                <a:ext uri="{FF2B5EF4-FFF2-40B4-BE49-F238E27FC236}">
                  <a16:creationId xmlns:a16="http://schemas.microsoft.com/office/drawing/2014/main" id="{B8B2F1FF-124B-9ED6-1A9B-ED285655C49C}"/>
                </a:ext>
              </a:extLst>
            </p:cNvPr>
            <p:cNvCxnSpPr>
              <a:cxnSpLocks/>
            </p:cNvCxnSpPr>
            <p:nvPr/>
          </p:nvCxnSpPr>
          <p:spPr>
            <a:xfrm flipH="1">
              <a:off x="966017" y="4123725"/>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D0B1B0A-EFE9-FE6E-50A7-7FD072282127}"/>
                </a:ext>
              </a:extLst>
            </p:cNvPr>
            <p:cNvCxnSpPr>
              <a:cxnSpLocks/>
            </p:cNvCxnSpPr>
            <p:nvPr/>
          </p:nvCxnSpPr>
          <p:spPr>
            <a:xfrm flipH="1">
              <a:off x="966017" y="4327485"/>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C8EE724-8E28-81A8-5458-D70BAA84D9E2}"/>
                </a:ext>
              </a:extLst>
            </p:cNvPr>
            <p:cNvCxnSpPr>
              <a:cxnSpLocks/>
            </p:cNvCxnSpPr>
            <p:nvPr/>
          </p:nvCxnSpPr>
          <p:spPr>
            <a:xfrm flipH="1">
              <a:off x="966017" y="4535405"/>
              <a:ext cx="75686"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42DBA144-6A14-B19B-3651-0341B3876015}"/>
                </a:ext>
              </a:extLst>
            </p:cNvPr>
            <p:cNvSpPr txBox="1"/>
            <p:nvPr/>
          </p:nvSpPr>
          <p:spPr>
            <a:xfrm>
              <a:off x="494440" y="4423778"/>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−100</a:t>
              </a:r>
            </a:p>
          </p:txBody>
        </p:sp>
        <p:sp>
          <p:nvSpPr>
            <p:cNvPr id="118" name="TextBox 117">
              <a:extLst>
                <a:ext uri="{FF2B5EF4-FFF2-40B4-BE49-F238E27FC236}">
                  <a16:creationId xmlns:a16="http://schemas.microsoft.com/office/drawing/2014/main" id="{6F3A8D6B-C75A-1051-193F-FA1D8290D7F9}"/>
                </a:ext>
              </a:extLst>
            </p:cNvPr>
            <p:cNvSpPr txBox="1"/>
            <p:nvPr/>
          </p:nvSpPr>
          <p:spPr>
            <a:xfrm rot="16200000">
              <a:off x="-433808" y="3332706"/>
              <a:ext cx="199757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Best change in target lesion size from baseline, %</a:t>
              </a:r>
            </a:p>
          </p:txBody>
        </p:sp>
        <p:sp>
          <p:nvSpPr>
            <p:cNvPr id="120" name="TextBox 119">
              <a:extLst>
                <a:ext uri="{FF2B5EF4-FFF2-40B4-BE49-F238E27FC236}">
                  <a16:creationId xmlns:a16="http://schemas.microsoft.com/office/drawing/2014/main" id="{6BA13F09-84CB-3C1A-4334-4B380E297FD0}"/>
                </a:ext>
              </a:extLst>
            </p:cNvPr>
            <p:cNvSpPr txBox="1"/>
            <p:nvPr/>
          </p:nvSpPr>
          <p:spPr>
            <a:xfrm>
              <a:off x="494440" y="3381087"/>
              <a:ext cx="561996" cy="2390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0</a:t>
              </a:r>
            </a:p>
          </p:txBody>
        </p:sp>
        <p:cxnSp>
          <p:nvCxnSpPr>
            <p:cNvPr id="121" name="Straight Connector 120">
              <a:extLst>
                <a:ext uri="{FF2B5EF4-FFF2-40B4-BE49-F238E27FC236}">
                  <a16:creationId xmlns:a16="http://schemas.microsoft.com/office/drawing/2014/main" id="{37BC54FD-82A0-EFC7-DAB0-B7AAB0999149}"/>
                </a:ext>
              </a:extLst>
            </p:cNvPr>
            <p:cNvCxnSpPr>
              <a:cxnSpLocks/>
            </p:cNvCxnSpPr>
            <p:nvPr/>
          </p:nvCxnSpPr>
          <p:spPr>
            <a:xfrm flipH="1" flipV="1">
              <a:off x="1056436" y="3809037"/>
              <a:ext cx="5347065" cy="16706"/>
            </a:xfrm>
            <a:prstGeom prst="line">
              <a:avLst/>
            </a:prstGeom>
            <a:ln w="12700">
              <a:solidFill>
                <a:schemeClr val="bg2"/>
              </a:solidFill>
              <a:prstDash val="sysDash"/>
            </a:ln>
          </p:spPr>
          <p:style>
            <a:lnRef idx="1">
              <a:schemeClr val="accent1"/>
            </a:lnRef>
            <a:fillRef idx="0">
              <a:schemeClr val="accent1"/>
            </a:fillRef>
            <a:effectRef idx="0">
              <a:schemeClr val="accent1"/>
            </a:effectRef>
            <a:fontRef idx="minor">
              <a:schemeClr val="tx1"/>
            </a:fontRef>
          </p:style>
        </p:cxnSp>
      </p:grpSp>
      <p:sp>
        <p:nvSpPr>
          <p:cNvPr id="117" name="Title 1">
            <a:extLst>
              <a:ext uri="{FF2B5EF4-FFF2-40B4-BE49-F238E27FC236}">
                <a16:creationId xmlns:a16="http://schemas.microsoft.com/office/drawing/2014/main" id="{625AE2F3-F4B8-5665-0DC1-1EE0A54E232A}"/>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Shifting TIGIT Hopes to </a:t>
            </a:r>
            <a:r>
              <a:rPr lang="en-US" sz="4800" dirty="0" err="1">
                <a:solidFill>
                  <a:schemeClr val="bg1"/>
                </a:solidFill>
              </a:rPr>
              <a:t>Bispecifics</a:t>
            </a:r>
            <a:r>
              <a:rPr lang="en-US" sz="4800" dirty="0">
                <a:solidFill>
                  <a:schemeClr val="bg1"/>
                </a:solidFill>
              </a:rPr>
              <a:t>: </a:t>
            </a:r>
            <a:r>
              <a:rPr lang="en-US" sz="4800" dirty="0" err="1">
                <a:solidFill>
                  <a:schemeClr val="bg1"/>
                </a:solidFill>
              </a:rPr>
              <a:t>Rilve</a:t>
            </a:r>
            <a:endParaRPr lang="en-US" sz="4800" dirty="0">
              <a:solidFill>
                <a:schemeClr val="bg1"/>
              </a:solidFill>
            </a:endParaRPr>
          </a:p>
        </p:txBody>
      </p:sp>
    </p:spTree>
    <p:extLst>
      <p:ext uri="{BB962C8B-B14F-4D97-AF65-F5344CB8AC3E}">
        <p14:creationId xmlns:p14="http://schemas.microsoft.com/office/powerpoint/2010/main" val="45612310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C36B-C75B-60FE-0D3D-2E348FC003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AD32B8B-1921-3581-7061-30BEE6BD8DA3}"/>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Current and Future Roles </a:t>
            </a:r>
            <a:br>
              <a:rPr lang="en-US" sz="3600" dirty="0"/>
            </a:br>
            <a:r>
              <a:rPr lang="en-US" sz="3600" dirty="0"/>
              <a:t>of Immunotherapy and Targeted Therapy in the </a:t>
            </a:r>
            <a:br>
              <a:rPr lang="en-US" sz="3600" dirty="0"/>
            </a:br>
            <a:r>
              <a:rPr lang="en-US" sz="3600" dirty="0"/>
              <a:t>Management of Advanced Gastroesophageal Cancers</a:t>
            </a:r>
          </a:p>
        </p:txBody>
      </p:sp>
      <p:sp>
        <p:nvSpPr>
          <p:cNvPr id="12" name="Text Box 3">
            <a:extLst>
              <a:ext uri="{FF2B5EF4-FFF2-40B4-BE49-F238E27FC236}">
                <a16:creationId xmlns:a16="http://schemas.microsoft.com/office/drawing/2014/main" id="{11CFA7CF-859E-45D9-D7A4-E528C1BB3F96}"/>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Samuel J Klempner, MD</a:t>
            </a:r>
          </a:p>
        </p:txBody>
      </p:sp>
      <p:sp>
        <p:nvSpPr>
          <p:cNvPr id="13" name="Text Box 7">
            <a:extLst>
              <a:ext uri="{FF2B5EF4-FFF2-40B4-BE49-F238E27FC236}">
                <a16:creationId xmlns:a16="http://schemas.microsoft.com/office/drawing/2014/main" id="{5B229E1D-54AB-0CFA-A6D9-7DD283BB950E}"/>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F6DF415-89E1-E821-19E6-02F0149E7E91}"/>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9,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8:00 PM PT</a:t>
            </a:r>
          </a:p>
        </p:txBody>
      </p:sp>
      <p:sp>
        <p:nvSpPr>
          <p:cNvPr id="8" name="Rectangle 4">
            <a:extLst>
              <a:ext uri="{FF2B5EF4-FFF2-40B4-BE49-F238E27FC236}">
                <a16:creationId xmlns:a16="http://schemas.microsoft.com/office/drawing/2014/main" id="{B9864231-A47B-BC23-301F-DAF0D3B9CD1D}"/>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FB0E0FFF-358D-D8D5-B50D-1C976EC5F3A4}"/>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Jaffer A Ajani, MD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Rutika Mehta, MD, MPH</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John Strickler, MD</a:t>
            </a:r>
          </a:p>
        </p:txBody>
      </p:sp>
    </p:spTree>
    <p:custDataLst>
      <p:tags r:id="rId1"/>
    </p:custDataLst>
    <p:extLst>
      <p:ext uri="{BB962C8B-B14F-4D97-AF65-F5344CB8AC3E}">
        <p14:creationId xmlns:p14="http://schemas.microsoft.com/office/powerpoint/2010/main" val="1748792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FE95-680E-728C-2001-1FE88E21B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80E63-2BA3-DCEC-082B-2C8ED477FFAF}"/>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Frontline Chemo + PD-1xTIGIT Bispecific</a:t>
            </a:r>
          </a:p>
        </p:txBody>
      </p:sp>
      <p:cxnSp>
        <p:nvCxnSpPr>
          <p:cNvPr id="3" name="Straight Connector 2">
            <a:extLst>
              <a:ext uri="{FF2B5EF4-FFF2-40B4-BE49-F238E27FC236}">
                <a16:creationId xmlns:a16="http://schemas.microsoft.com/office/drawing/2014/main" id="{163CF8FF-AA43-B3FF-AB66-265E73CE4BB0}"/>
              </a:ext>
            </a:extLst>
          </p:cNvPr>
          <p:cNvCxnSpPr>
            <a:cxnSpLocks/>
          </p:cNvCxnSpPr>
          <p:nvPr/>
        </p:nvCxnSpPr>
        <p:spPr>
          <a:xfrm flipV="1">
            <a:off x="3204551" y="2505991"/>
            <a:ext cx="0" cy="2595439"/>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6C4A460-D893-80F7-4F84-93496987DD25}"/>
              </a:ext>
            </a:extLst>
          </p:cNvPr>
          <p:cNvCxnSpPr>
            <a:cxnSpLocks/>
          </p:cNvCxnSpPr>
          <p:nvPr/>
        </p:nvCxnSpPr>
        <p:spPr>
          <a:xfrm flipH="1">
            <a:off x="3137384" y="2519463"/>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E57DAC0-6839-1FA0-6BE7-984D534FAF9C}"/>
              </a:ext>
            </a:extLst>
          </p:cNvPr>
          <p:cNvSpPr txBox="1"/>
          <p:nvPr/>
        </p:nvSpPr>
        <p:spPr>
          <a:xfrm>
            <a:off x="2645364" y="2405939"/>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1.0</a:t>
            </a:r>
          </a:p>
        </p:txBody>
      </p:sp>
      <p:cxnSp>
        <p:nvCxnSpPr>
          <p:cNvPr id="7" name="Straight Connector 6">
            <a:extLst>
              <a:ext uri="{FF2B5EF4-FFF2-40B4-BE49-F238E27FC236}">
                <a16:creationId xmlns:a16="http://schemas.microsoft.com/office/drawing/2014/main" id="{2BA70762-F769-6568-B5DB-9097389F95EE}"/>
              </a:ext>
            </a:extLst>
          </p:cNvPr>
          <p:cNvCxnSpPr>
            <a:cxnSpLocks/>
          </p:cNvCxnSpPr>
          <p:nvPr/>
        </p:nvCxnSpPr>
        <p:spPr>
          <a:xfrm flipH="1">
            <a:off x="3137384" y="2766597"/>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68DA640-6FE3-6BF3-4582-291639BBF528}"/>
              </a:ext>
            </a:extLst>
          </p:cNvPr>
          <p:cNvSpPr txBox="1"/>
          <p:nvPr/>
        </p:nvSpPr>
        <p:spPr>
          <a:xfrm>
            <a:off x="2645364" y="2653075"/>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0.9</a:t>
            </a:r>
          </a:p>
        </p:txBody>
      </p:sp>
      <p:cxnSp>
        <p:nvCxnSpPr>
          <p:cNvPr id="9" name="Straight Connector 8">
            <a:extLst>
              <a:ext uri="{FF2B5EF4-FFF2-40B4-BE49-F238E27FC236}">
                <a16:creationId xmlns:a16="http://schemas.microsoft.com/office/drawing/2014/main" id="{DA6560E3-6B06-867D-06B0-39640D3C79DE}"/>
              </a:ext>
            </a:extLst>
          </p:cNvPr>
          <p:cNvCxnSpPr>
            <a:cxnSpLocks/>
          </p:cNvCxnSpPr>
          <p:nvPr/>
        </p:nvCxnSpPr>
        <p:spPr>
          <a:xfrm flipH="1">
            <a:off x="3137384" y="3018675"/>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432788C-104C-CACB-B139-3CFDD3ADBF48}"/>
              </a:ext>
            </a:extLst>
          </p:cNvPr>
          <p:cNvSpPr txBox="1"/>
          <p:nvPr/>
        </p:nvSpPr>
        <p:spPr>
          <a:xfrm>
            <a:off x="2645364" y="2905153"/>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0.8</a:t>
            </a:r>
          </a:p>
        </p:txBody>
      </p:sp>
      <p:cxnSp>
        <p:nvCxnSpPr>
          <p:cNvPr id="38" name="Straight Connector 37">
            <a:extLst>
              <a:ext uri="{FF2B5EF4-FFF2-40B4-BE49-F238E27FC236}">
                <a16:creationId xmlns:a16="http://schemas.microsoft.com/office/drawing/2014/main" id="{73B15397-E6D3-09F7-2898-B7A9479DBB7E}"/>
              </a:ext>
            </a:extLst>
          </p:cNvPr>
          <p:cNvCxnSpPr>
            <a:cxnSpLocks/>
          </p:cNvCxnSpPr>
          <p:nvPr/>
        </p:nvCxnSpPr>
        <p:spPr>
          <a:xfrm flipH="1">
            <a:off x="3137384" y="3270753"/>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95CF7B4-8464-2ECF-0D67-BA9EA5C92AA1}"/>
              </a:ext>
            </a:extLst>
          </p:cNvPr>
          <p:cNvSpPr txBox="1"/>
          <p:nvPr/>
        </p:nvSpPr>
        <p:spPr>
          <a:xfrm>
            <a:off x="2645364" y="3157229"/>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0.7</a:t>
            </a:r>
          </a:p>
        </p:txBody>
      </p:sp>
      <p:cxnSp>
        <p:nvCxnSpPr>
          <p:cNvPr id="40" name="Straight Connector 39">
            <a:extLst>
              <a:ext uri="{FF2B5EF4-FFF2-40B4-BE49-F238E27FC236}">
                <a16:creationId xmlns:a16="http://schemas.microsoft.com/office/drawing/2014/main" id="{3663853F-16DC-94C4-2C39-71BF09545C49}"/>
              </a:ext>
            </a:extLst>
          </p:cNvPr>
          <p:cNvCxnSpPr>
            <a:cxnSpLocks/>
          </p:cNvCxnSpPr>
          <p:nvPr/>
        </p:nvCxnSpPr>
        <p:spPr>
          <a:xfrm flipH="1">
            <a:off x="3137384" y="3527773"/>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784AC91-D642-7D33-C41C-5C1D1F6DD841}"/>
              </a:ext>
            </a:extLst>
          </p:cNvPr>
          <p:cNvSpPr txBox="1"/>
          <p:nvPr/>
        </p:nvSpPr>
        <p:spPr>
          <a:xfrm>
            <a:off x="2645364" y="3414249"/>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0.6</a:t>
            </a:r>
          </a:p>
        </p:txBody>
      </p:sp>
      <p:cxnSp>
        <p:nvCxnSpPr>
          <p:cNvPr id="42" name="Straight Connector 41">
            <a:extLst>
              <a:ext uri="{FF2B5EF4-FFF2-40B4-BE49-F238E27FC236}">
                <a16:creationId xmlns:a16="http://schemas.microsoft.com/office/drawing/2014/main" id="{79942449-69B1-59E1-0956-0AE0526FBA9D}"/>
              </a:ext>
            </a:extLst>
          </p:cNvPr>
          <p:cNvCxnSpPr>
            <a:cxnSpLocks/>
          </p:cNvCxnSpPr>
          <p:nvPr/>
        </p:nvCxnSpPr>
        <p:spPr>
          <a:xfrm flipH="1">
            <a:off x="3137384" y="3779851"/>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B4BED35-41C4-F0DF-B9DC-D96AB450B79B}"/>
              </a:ext>
            </a:extLst>
          </p:cNvPr>
          <p:cNvSpPr txBox="1"/>
          <p:nvPr/>
        </p:nvSpPr>
        <p:spPr>
          <a:xfrm>
            <a:off x="2645364" y="3666327"/>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0.5</a:t>
            </a:r>
          </a:p>
        </p:txBody>
      </p:sp>
      <p:cxnSp>
        <p:nvCxnSpPr>
          <p:cNvPr id="44" name="Straight Connector 43">
            <a:extLst>
              <a:ext uri="{FF2B5EF4-FFF2-40B4-BE49-F238E27FC236}">
                <a16:creationId xmlns:a16="http://schemas.microsoft.com/office/drawing/2014/main" id="{0B68E477-7C42-4195-C95E-C024A243F2E2}"/>
              </a:ext>
            </a:extLst>
          </p:cNvPr>
          <p:cNvCxnSpPr>
            <a:cxnSpLocks/>
          </p:cNvCxnSpPr>
          <p:nvPr/>
        </p:nvCxnSpPr>
        <p:spPr>
          <a:xfrm flipH="1">
            <a:off x="3137384" y="4026987"/>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79B262F-B312-30FA-6F78-DCB58C2F1CD6}"/>
              </a:ext>
            </a:extLst>
          </p:cNvPr>
          <p:cNvSpPr txBox="1"/>
          <p:nvPr/>
        </p:nvSpPr>
        <p:spPr>
          <a:xfrm>
            <a:off x="2645364" y="3913463"/>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0.4</a:t>
            </a:r>
          </a:p>
        </p:txBody>
      </p:sp>
      <p:cxnSp>
        <p:nvCxnSpPr>
          <p:cNvPr id="46" name="Straight Connector 45">
            <a:extLst>
              <a:ext uri="{FF2B5EF4-FFF2-40B4-BE49-F238E27FC236}">
                <a16:creationId xmlns:a16="http://schemas.microsoft.com/office/drawing/2014/main" id="{AE53968C-5B88-DE40-62AB-B1997361E5DC}"/>
              </a:ext>
            </a:extLst>
          </p:cNvPr>
          <p:cNvCxnSpPr>
            <a:cxnSpLocks/>
          </p:cNvCxnSpPr>
          <p:nvPr/>
        </p:nvCxnSpPr>
        <p:spPr>
          <a:xfrm flipH="1">
            <a:off x="3137384" y="4274121"/>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E42A6FB-ED7A-8098-8676-19BCF0B90F1B}"/>
              </a:ext>
            </a:extLst>
          </p:cNvPr>
          <p:cNvSpPr txBox="1"/>
          <p:nvPr/>
        </p:nvSpPr>
        <p:spPr>
          <a:xfrm>
            <a:off x="2645364" y="4160599"/>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0.3</a:t>
            </a:r>
          </a:p>
        </p:txBody>
      </p:sp>
      <p:cxnSp>
        <p:nvCxnSpPr>
          <p:cNvPr id="48" name="Straight Connector 47">
            <a:extLst>
              <a:ext uri="{FF2B5EF4-FFF2-40B4-BE49-F238E27FC236}">
                <a16:creationId xmlns:a16="http://schemas.microsoft.com/office/drawing/2014/main" id="{02F5D27E-904C-EA28-E8BE-00EDD3D34F84}"/>
              </a:ext>
            </a:extLst>
          </p:cNvPr>
          <p:cNvCxnSpPr>
            <a:cxnSpLocks/>
          </p:cNvCxnSpPr>
          <p:nvPr/>
        </p:nvCxnSpPr>
        <p:spPr>
          <a:xfrm flipH="1">
            <a:off x="3137384" y="4526199"/>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B0FB42C-37E0-68C9-CFB5-7309A143B017}"/>
              </a:ext>
            </a:extLst>
          </p:cNvPr>
          <p:cNvSpPr txBox="1"/>
          <p:nvPr/>
        </p:nvSpPr>
        <p:spPr>
          <a:xfrm>
            <a:off x="2645364" y="4412677"/>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0.2</a:t>
            </a:r>
          </a:p>
        </p:txBody>
      </p:sp>
      <p:cxnSp>
        <p:nvCxnSpPr>
          <p:cNvPr id="50" name="Straight Connector 49">
            <a:extLst>
              <a:ext uri="{FF2B5EF4-FFF2-40B4-BE49-F238E27FC236}">
                <a16:creationId xmlns:a16="http://schemas.microsoft.com/office/drawing/2014/main" id="{31DD02CB-5901-8769-DFE4-197CB972D4BF}"/>
              </a:ext>
            </a:extLst>
          </p:cNvPr>
          <p:cNvCxnSpPr>
            <a:cxnSpLocks/>
          </p:cNvCxnSpPr>
          <p:nvPr/>
        </p:nvCxnSpPr>
        <p:spPr>
          <a:xfrm flipH="1">
            <a:off x="3137384" y="4778277"/>
            <a:ext cx="72449"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5503AE6-D845-61B3-E362-5EF993D398F8}"/>
              </a:ext>
            </a:extLst>
          </p:cNvPr>
          <p:cNvSpPr txBox="1"/>
          <p:nvPr/>
        </p:nvSpPr>
        <p:spPr>
          <a:xfrm>
            <a:off x="2645364" y="4664753"/>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0.1</a:t>
            </a:r>
          </a:p>
        </p:txBody>
      </p:sp>
      <p:cxnSp>
        <p:nvCxnSpPr>
          <p:cNvPr id="52" name="Straight Connector 51">
            <a:extLst>
              <a:ext uri="{FF2B5EF4-FFF2-40B4-BE49-F238E27FC236}">
                <a16:creationId xmlns:a16="http://schemas.microsoft.com/office/drawing/2014/main" id="{49766B5C-B4D3-7F99-EE47-62E1FB5F69CF}"/>
              </a:ext>
            </a:extLst>
          </p:cNvPr>
          <p:cNvCxnSpPr>
            <a:cxnSpLocks/>
          </p:cNvCxnSpPr>
          <p:nvPr/>
        </p:nvCxnSpPr>
        <p:spPr>
          <a:xfrm flipH="1">
            <a:off x="3137383" y="5028525"/>
            <a:ext cx="6433592" cy="0"/>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A3C01D9-0503-C28D-BE2B-2815B0BD9996}"/>
              </a:ext>
            </a:extLst>
          </p:cNvPr>
          <p:cNvSpPr txBox="1"/>
          <p:nvPr/>
        </p:nvSpPr>
        <p:spPr>
          <a:xfrm>
            <a:off x="2645364" y="4921775"/>
            <a:ext cx="53796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0.0</a:t>
            </a:r>
          </a:p>
        </p:txBody>
      </p:sp>
      <p:cxnSp>
        <p:nvCxnSpPr>
          <p:cNvPr id="54" name="Straight Connector 53">
            <a:extLst>
              <a:ext uri="{FF2B5EF4-FFF2-40B4-BE49-F238E27FC236}">
                <a16:creationId xmlns:a16="http://schemas.microsoft.com/office/drawing/2014/main" id="{09FF6949-A420-BF40-F6C3-D7114A5FB4A2}"/>
              </a:ext>
            </a:extLst>
          </p:cNvPr>
          <p:cNvCxnSpPr>
            <a:cxnSpLocks/>
          </p:cNvCxnSpPr>
          <p:nvPr/>
        </p:nvCxnSpPr>
        <p:spPr>
          <a:xfrm flipV="1">
            <a:off x="3551945"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E7CB6F1-357F-C6F4-7004-9353195DB0C7}"/>
              </a:ext>
            </a:extLst>
          </p:cNvPr>
          <p:cNvSpPr txBox="1"/>
          <p:nvPr/>
        </p:nvSpPr>
        <p:spPr>
          <a:xfrm>
            <a:off x="3013237"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56" name="TextBox 55">
            <a:extLst>
              <a:ext uri="{FF2B5EF4-FFF2-40B4-BE49-F238E27FC236}">
                <a16:creationId xmlns:a16="http://schemas.microsoft.com/office/drawing/2014/main" id="{1A65F62C-31EB-1555-889E-15B5B6FDA40B}"/>
              </a:ext>
            </a:extLst>
          </p:cNvPr>
          <p:cNvSpPr txBox="1"/>
          <p:nvPr/>
        </p:nvSpPr>
        <p:spPr>
          <a:xfrm>
            <a:off x="3369452"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a:t>
            </a:r>
          </a:p>
        </p:txBody>
      </p:sp>
      <p:cxnSp>
        <p:nvCxnSpPr>
          <p:cNvPr id="57" name="Straight Connector 56">
            <a:extLst>
              <a:ext uri="{FF2B5EF4-FFF2-40B4-BE49-F238E27FC236}">
                <a16:creationId xmlns:a16="http://schemas.microsoft.com/office/drawing/2014/main" id="{3D80BCE0-32CD-87B2-DC1F-44515794B205}"/>
              </a:ext>
            </a:extLst>
          </p:cNvPr>
          <p:cNvCxnSpPr>
            <a:cxnSpLocks/>
          </p:cNvCxnSpPr>
          <p:nvPr/>
        </p:nvCxnSpPr>
        <p:spPr>
          <a:xfrm flipV="1">
            <a:off x="3908160"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D482F12-1AA7-79B4-5ED2-BFD8CF176394}"/>
              </a:ext>
            </a:extLst>
          </p:cNvPr>
          <p:cNvSpPr txBox="1"/>
          <p:nvPr/>
        </p:nvSpPr>
        <p:spPr>
          <a:xfrm>
            <a:off x="3725666"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a:t>
            </a:r>
          </a:p>
        </p:txBody>
      </p:sp>
      <p:cxnSp>
        <p:nvCxnSpPr>
          <p:cNvPr id="59" name="Straight Connector 58">
            <a:extLst>
              <a:ext uri="{FF2B5EF4-FFF2-40B4-BE49-F238E27FC236}">
                <a16:creationId xmlns:a16="http://schemas.microsoft.com/office/drawing/2014/main" id="{AFD98E76-0A45-BD1F-1A96-8AAFF983D003}"/>
              </a:ext>
            </a:extLst>
          </p:cNvPr>
          <p:cNvCxnSpPr>
            <a:cxnSpLocks/>
          </p:cNvCxnSpPr>
          <p:nvPr/>
        </p:nvCxnSpPr>
        <p:spPr>
          <a:xfrm flipV="1">
            <a:off x="4257589"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C6B6EA8-B034-9BCC-E2F4-09BBA14A8167}"/>
              </a:ext>
            </a:extLst>
          </p:cNvPr>
          <p:cNvSpPr txBox="1"/>
          <p:nvPr/>
        </p:nvSpPr>
        <p:spPr>
          <a:xfrm>
            <a:off x="4075096"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3</a:t>
            </a:r>
          </a:p>
        </p:txBody>
      </p:sp>
      <p:cxnSp>
        <p:nvCxnSpPr>
          <p:cNvPr id="61" name="Straight Connector 60">
            <a:extLst>
              <a:ext uri="{FF2B5EF4-FFF2-40B4-BE49-F238E27FC236}">
                <a16:creationId xmlns:a16="http://schemas.microsoft.com/office/drawing/2014/main" id="{D4368DA2-6777-CD44-F995-F1B0A06B85CF}"/>
              </a:ext>
            </a:extLst>
          </p:cNvPr>
          <p:cNvCxnSpPr>
            <a:cxnSpLocks/>
          </p:cNvCxnSpPr>
          <p:nvPr/>
        </p:nvCxnSpPr>
        <p:spPr>
          <a:xfrm flipV="1">
            <a:off x="4613804"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0474BE2-A30B-A9F8-4BDD-FE78C8399773}"/>
              </a:ext>
            </a:extLst>
          </p:cNvPr>
          <p:cNvSpPr txBox="1"/>
          <p:nvPr/>
        </p:nvSpPr>
        <p:spPr>
          <a:xfrm>
            <a:off x="4431311"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4</a:t>
            </a:r>
          </a:p>
        </p:txBody>
      </p:sp>
      <p:cxnSp>
        <p:nvCxnSpPr>
          <p:cNvPr id="63" name="Straight Connector 62">
            <a:extLst>
              <a:ext uri="{FF2B5EF4-FFF2-40B4-BE49-F238E27FC236}">
                <a16:creationId xmlns:a16="http://schemas.microsoft.com/office/drawing/2014/main" id="{8D17A32A-0216-A44B-477D-DF60A7386ACE}"/>
              </a:ext>
            </a:extLst>
          </p:cNvPr>
          <p:cNvCxnSpPr>
            <a:cxnSpLocks/>
          </p:cNvCxnSpPr>
          <p:nvPr/>
        </p:nvCxnSpPr>
        <p:spPr>
          <a:xfrm flipV="1">
            <a:off x="4966626"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BF4992F9-119E-CDC5-A3E2-887081468AFD}"/>
              </a:ext>
            </a:extLst>
          </p:cNvPr>
          <p:cNvSpPr txBox="1"/>
          <p:nvPr/>
        </p:nvSpPr>
        <p:spPr>
          <a:xfrm>
            <a:off x="4784133"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5</a:t>
            </a:r>
          </a:p>
        </p:txBody>
      </p:sp>
      <p:cxnSp>
        <p:nvCxnSpPr>
          <p:cNvPr id="65" name="Straight Connector 64">
            <a:extLst>
              <a:ext uri="{FF2B5EF4-FFF2-40B4-BE49-F238E27FC236}">
                <a16:creationId xmlns:a16="http://schemas.microsoft.com/office/drawing/2014/main" id="{5CE7BCB7-64C3-6ED6-D43F-C550CEF7EA10}"/>
              </a:ext>
            </a:extLst>
          </p:cNvPr>
          <p:cNvCxnSpPr>
            <a:cxnSpLocks/>
          </p:cNvCxnSpPr>
          <p:nvPr/>
        </p:nvCxnSpPr>
        <p:spPr>
          <a:xfrm flipV="1">
            <a:off x="5322841"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A70054A-C87D-B0DB-8FC0-554D0EF350D3}"/>
              </a:ext>
            </a:extLst>
          </p:cNvPr>
          <p:cNvSpPr txBox="1"/>
          <p:nvPr/>
        </p:nvSpPr>
        <p:spPr>
          <a:xfrm>
            <a:off x="5140348"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6</a:t>
            </a:r>
          </a:p>
        </p:txBody>
      </p:sp>
      <p:cxnSp>
        <p:nvCxnSpPr>
          <p:cNvPr id="67" name="Straight Connector 66">
            <a:extLst>
              <a:ext uri="{FF2B5EF4-FFF2-40B4-BE49-F238E27FC236}">
                <a16:creationId xmlns:a16="http://schemas.microsoft.com/office/drawing/2014/main" id="{7974DC8E-3D70-B298-999F-7A8D8BFE0A30}"/>
              </a:ext>
            </a:extLst>
          </p:cNvPr>
          <p:cNvCxnSpPr>
            <a:cxnSpLocks/>
          </p:cNvCxnSpPr>
          <p:nvPr/>
        </p:nvCxnSpPr>
        <p:spPr>
          <a:xfrm flipV="1">
            <a:off x="5668878"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0AA3E99-259D-FAC4-B49D-F542D95EF0F6}"/>
              </a:ext>
            </a:extLst>
          </p:cNvPr>
          <p:cNvSpPr txBox="1"/>
          <p:nvPr/>
        </p:nvSpPr>
        <p:spPr>
          <a:xfrm>
            <a:off x="5486385"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7</a:t>
            </a:r>
          </a:p>
        </p:txBody>
      </p:sp>
      <p:cxnSp>
        <p:nvCxnSpPr>
          <p:cNvPr id="69" name="Straight Connector 68">
            <a:extLst>
              <a:ext uri="{FF2B5EF4-FFF2-40B4-BE49-F238E27FC236}">
                <a16:creationId xmlns:a16="http://schemas.microsoft.com/office/drawing/2014/main" id="{F5BF577D-7747-1857-4F6A-AB1CCD840199}"/>
              </a:ext>
            </a:extLst>
          </p:cNvPr>
          <p:cNvCxnSpPr>
            <a:cxnSpLocks/>
          </p:cNvCxnSpPr>
          <p:nvPr/>
        </p:nvCxnSpPr>
        <p:spPr>
          <a:xfrm flipV="1">
            <a:off x="6025093"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C76019C8-42ED-54E7-E2A4-6D91B716402C}"/>
              </a:ext>
            </a:extLst>
          </p:cNvPr>
          <p:cNvSpPr txBox="1"/>
          <p:nvPr/>
        </p:nvSpPr>
        <p:spPr>
          <a:xfrm>
            <a:off x="5842600"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8</a:t>
            </a:r>
          </a:p>
        </p:txBody>
      </p:sp>
      <p:cxnSp>
        <p:nvCxnSpPr>
          <p:cNvPr id="71" name="Straight Connector 70">
            <a:extLst>
              <a:ext uri="{FF2B5EF4-FFF2-40B4-BE49-F238E27FC236}">
                <a16:creationId xmlns:a16="http://schemas.microsoft.com/office/drawing/2014/main" id="{4B571290-3C53-1461-1662-24C26ECD7D87}"/>
              </a:ext>
            </a:extLst>
          </p:cNvPr>
          <p:cNvCxnSpPr>
            <a:cxnSpLocks/>
          </p:cNvCxnSpPr>
          <p:nvPr/>
        </p:nvCxnSpPr>
        <p:spPr>
          <a:xfrm flipV="1">
            <a:off x="6377915"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B3C84B0D-DDAF-F718-B10D-83BF430D3606}"/>
              </a:ext>
            </a:extLst>
          </p:cNvPr>
          <p:cNvSpPr txBox="1"/>
          <p:nvPr/>
        </p:nvSpPr>
        <p:spPr>
          <a:xfrm>
            <a:off x="6195422"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9</a:t>
            </a:r>
          </a:p>
        </p:txBody>
      </p:sp>
      <p:cxnSp>
        <p:nvCxnSpPr>
          <p:cNvPr id="73" name="Straight Connector 72">
            <a:extLst>
              <a:ext uri="{FF2B5EF4-FFF2-40B4-BE49-F238E27FC236}">
                <a16:creationId xmlns:a16="http://schemas.microsoft.com/office/drawing/2014/main" id="{A6CECE50-BF15-1206-B0E6-4F043B0AF446}"/>
              </a:ext>
            </a:extLst>
          </p:cNvPr>
          <p:cNvCxnSpPr>
            <a:cxnSpLocks/>
          </p:cNvCxnSpPr>
          <p:nvPr/>
        </p:nvCxnSpPr>
        <p:spPr>
          <a:xfrm flipV="1">
            <a:off x="6734130"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A5FB9767-012B-8200-9095-2CBAE5F1FA59}"/>
              </a:ext>
            </a:extLst>
          </p:cNvPr>
          <p:cNvSpPr txBox="1"/>
          <p:nvPr/>
        </p:nvSpPr>
        <p:spPr>
          <a:xfrm>
            <a:off x="6551637"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10</a:t>
            </a:r>
          </a:p>
        </p:txBody>
      </p:sp>
      <p:cxnSp>
        <p:nvCxnSpPr>
          <p:cNvPr id="75" name="Straight Connector 74">
            <a:extLst>
              <a:ext uri="{FF2B5EF4-FFF2-40B4-BE49-F238E27FC236}">
                <a16:creationId xmlns:a16="http://schemas.microsoft.com/office/drawing/2014/main" id="{3E504B9B-A38D-13F5-9EBE-50184326AC3F}"/>
              </a:ext>
            </a:extLst>
          </p:cNvPr>
          <p:cNvCxnSpPr>
            <a:cxnSpLocks/>
          </p:cNvCxnSpPr>
          <p:nvPr/>
        </p:nvCxnSpPr>
        <p:spPr>
          <a:xfrm flipV="1">
            <a:off x="7080167"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61F7265-88E6-60A6-4363-5A9D1CA8EE92}"/>
              </a:ext>
            </a:extLst>
          </p:cNvPr>
          <p:cNvSpPr txBox="1"/>
          <p:nvPr/>
        </p:nvSpPr>
        <p:spPr>
          <a:xfrm>
            <a:off x="6897674"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11</a:t>
            </a:r>
          </a:p>
        </p:txBody>
      </p:sp>
      <p:cxnSp>
        <p:nvCxnSpPr>
          <p:cNvPr id="77" name="Straight Connector 76">
            <a:extLst>
              <a:ext uri="{FF2B5EF4-FFF2-40B4-BE49-F238E27FC236}">
                <a16:creationId xmlns:a16="http://schemas.microsoft.com/office/drawing/2014/main" id="{ABDD4600-3073-57A5-08E2-1A6478416FA2}"/>
              </a:ext>
            </a:extLst>
          </p:cNvPr>
          <p:cNvCxnSpPr>
            <a:cxnSpLocks/>
          </p:cNvCxnSpPr>
          <p:nvPr/>
        </p:nvCxnSpPr>
        <p:spPr>
          <a:xfrm flipV="1">
            <a:off x="7436382"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D43CBBA7-6BC1-BFD3-60C4-19897B19E755}"/>
              </a:ext>
            </a:extLst>
          </p:cNvPr>
          <p:cNvSpPr txBox="1"/>
          <p:nvPr/>
        </p:nvSpPr>
        <p:spPr>
          <a:xfrm>
            <a:off x="7253889"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12</a:t>
            </a:r>
          </a:p>
        </p:txBody>
      </p:sp>
      <p:cxnSp>
        <p:nvCxnSpPr>
          <p:cNvPr id="79" name="Straight Connector 78">
            <a:extLst>
              <a:ext uri="{FF2B5EF4-FFF2-40B4-BE49-F238E27FC236}">
                <a16:creationId xmlns:a16="http://schemas.microsoft.com/office/drawing/2014/main" id="{47A82E7C-B2EE-A05F-07D7-AE48B3A36710}"/>
              </a:ext>
            </a:extLst>
          </p:cNvPr>
          <p:cNvCxnSpPr>
            <a:cxnSpLocks/>
          </p:cNvCxnSpPr>
          <p:nvPr/>
        </p:nvCxnSpPr>
        <p:spPr>
          <a:xfrm flipV="1">
            <a:off x="7782419"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B5745848-3B15-6927-7382-A67DCB38424A}"/>
              </a:ext>
            </a:extLst>
          </p:cNvPr>
          <p:cNvSpPr txBox="1"/>
          <p:nvPr/>
        </p:nvSpPr>
        <p:spPr>
          <a:xfrm>
            <a:off x="7599926"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13</a:t>
            </a:r>
          </a:p>
        </p:txBody>
      </p:sp>
      <p:cxnSp>
        <p:nvCxnSpPr>
          <p:cNvPr id="81" name="Straight Connector 80">
            <a:extLst>
              <a:ext uri="{FF2B5EF4-FFF2-40B4-BE49-F238E27FC236}">
                <a16:creationId xmlns:a16="http://schemas.microsoft.com/office/drawing/2014/main" id="{7E8CB0F8-11E9-F351-70D4-575A558EDE48}"/>
              </a:ext>
            </a:extLst>
          </p:cNvPr>
          <p:cNvCxnSpPr>
            <a:cxnSpLocks/>
          </p:cNvCxnSpPr>
          <p:nvPr/>
        </p:nvCxnSpPr>
        <p:spPr>
          <a:xfrm flipV="1">
            <a:off x="8138634"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6D8B297-11DB-4B64-245C-8CCFA033CBE7}"/>
              </a:ext>
            </a:extLst>
          </p:cNvPr>
          <p:cNvSpPr txBox="1"/>
          <p:nvPr/>
        </p:nvSpPr>
        <p:spPr>
          <a:xfrm>
            <a:off x="7956141"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14</a:t>
            </a:r>
          </a:p>
        </p:txBody>
      </p:sp>
      <p:cxnSp>
        <p:nvCxnSpPr>
          <p:cNvPr id="83" name="Straight Connector 82">
            <a:extLst>
              <a:ext uri="{FF2B5EF4-FFF2-40B4-BE49-F238E27FC236}">
                <a16:creationId xmlns:a16="http://schemas.microsoft.com/office/drawing/2014/main" id="{700DD557-89C2-DA6F-3111-44D0CD55E9DD}"/>
              </a:ext>
            </a:extLst>
          </p:cNvPr>
          <p:cNvCxnSpPr>
            <a:cxnSpLocks/>
          </p:cNvCxnSpPr>
          <p:nvPr/>
        </p:nvCxnSpPr>
        <p:spPr>
          <a:xfrm flipV="1">
            <a:off x="8488064"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482C944C-322F-0D63-4356-621BC3E9A308}"/>
              </a:ext>
            </a:extLst>
          </p:cNvPr>
          <p:cNvSpPr txBox="1"/>
          <p:nvPr/>
        </p:nvSpPr>
        <p:spPr>
          <a:xfrm>
            <a:off x="8305571"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15</a:t>
            </a:r>
          </a:p>
        </p:txBody>
      </p:sp>
      <p:cxnSp>
        <p:nvCxnSpPr>
          <p:cNvPr id="85" name="Straight Connector 84">
            <a:extLst>
              <a:ext uri="{FF2B5EF4-FFF2-40B4-BE49-F238E27FC236}">
                <a16:creationId xmlns:a16="http://schemas.microsoft.com/office/drawing/2014/main" id="{02C5FE45-105B-9900-1C7B-C7AA6BF2B3B6}"/>
              </a:ext>
            </a:extLst>
          </p:cNvPr>
          <p:cNvCxnSpPr>
            <a:cxnSpLocks/>
          </p:cNvCxnSpPr>
          <p:nvPr/>
        </p:nvCxnSpPr>
        <p:spPr>
          <a:xfrm flipV="1">
            <a:off x="8844279" y="5028525"/>
            <a:ext cx="0" cy="72905"/>
          </a:xfrm>
          <a:prstGeom prst="line">
            <a:avLst/>
          </a:prstGeom>
          <a:ln w="19050">
            <a:solidFill>
              <a:srgbClr val="262929"/>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46FC4AD-0E70-DEA8-E317-734A10728D57}"/>
              </a:ext>
            </a:extLst>
          </p:cNvPr>
          <p:cNvSpPr txBox="1"/>
          <p:nvPr/>
        </p:nvSpPr>
        <p:spPr>
          <a:xfrm>
            <a:off x="8661785" y="5078187"/>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16</a:t>
            </a:r>
          </a:p>
        </p:txBody>
      </p:sp>
      <p:sp>
        <p:nvSpPr>
          <p:cNvPr id="87" name="TextBox 86">
            <a:extLst>
              <a:ext uri="{FF2B5EF4-FFF2-40B4-BE49-F238E27FC236}">
                <a16:creationId xmlns:a16="http://schemas.microsoft.com/office/drawing/2014/main" id="{D0A704F2-2EF8-97EB-D284-D321EC537D51}"/>
              </a:ext>
            </a:extLst>
          </p:cNvPr>
          <p:cNvSpPr txBox="1"/>
          <p:nvPr/>
        </p:nvSpPr>
        <p:spPr>
          <a:xfrm>
            <a:off x="3013237"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40</a:t>
            </a:r>
          </a:p>
        </p:txBody>
      </p:sp>
      <p:sp>
        <p:nvSpPr>
          <p:cNvPr id="88" name="TextBox 87">
            <a:extLst>
              <a:ext uri="{FF2B5EF4-FFF2-40B4-BE49-F238E27FC236}">
                <a16:creationId xmlns:a16="http://schemas.microsoft.com/office/drawing/2014/main" id="{94F989B4-73D5-8A72-93C3-F25C7B2E2411}"/>
              </a:ext>
            </a:extLst>
          </p:cNvPr>
          <p:cNvSpPr txBox="1"/>
          <p:nvPr/>
        </p:nvSpPr>
        <p:spPr>
          <a:xfrm>
            <a:off x="3369452"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40</a:t>
            </a:r>
          </a:p>
        </p:txBody>
      </p:sp>
      <p:sp>
        <p:nvSpPr>
          <p:cNvPr id="89" name="TextBox 88">
            <a:extLst>
              <a:ext uri="{FF2B5EF4-FFF2-40B4-BE49-F238E27FC236}">
                <a16:creationId xmlns:a16="http://schemas.microsoft.com/office/drawing/2014/main" id="{1E5A7D9A-346E-C250-1F84-F370E44A2447}"/>
              </a:ext>
            </a:extLst>
          </p:cNvPr>
          <p:cNvSpPr txBox="1"/>
          <p:nvPr/>
        </p:nvSpPr>
        <p:spPr>
          <a:xfrm>
            <a:off x="3725666"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39</a:t>
            </a:r>
          </a:p>
        </p:txBody>
      </p:sp>
      <p:sp>
        <p:nvSpPr>
          <p:cNvPr id="90" name="TextBox 89">
            <a:extLst>
              <a:ext uri="{FF2B5EF4-FFF2-40B4-BE49-F238E27FC236}">
                <a16:creationId xmlns:a16="http://schemas.microsoft.com/office/drawing/2014/main" id="{4B22AE3C-8485-DBDD-BCD0-50FAE1ECA2EA}"/>
              </a:ext>
            </a:extLst>
          </p:cNvPr>
          <p:cNvSpPr txBox="1"/>
          <p:nvPr/>
        </p:nvSpPr>
        <p:spPr>
          <a:xfrm>
            <a:off x="4075096"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38</a:t>
            </a:r>
          </a:p>
        </p:txBody>
      </p:sp>
      <p:sp>
        <p:nvSpPr>
          <p:cNvPr id="91" name="TextBox 90">
            <a:extLst>
              <a:ext uri="{FF2B5EF4-FFF2-40B4-BE49-F238E27FC236}">
                <a16:creationId xmlns:a16="http://schemas.microsoft.com/office/drawing/2014/main" id="{E97E6C55-999C-5048-B694-B4F418159BE1}"/>
              </a:ext>
            </a:extLst>
          </p:cNvPr>
          <p:cNvSpPr txBox="1"/>
          <p:nvPr/>
        </p:nvSpPr>
        <p:spPr>
          <a:xfrm>
            <a:off x="4431311"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38</a:t>
            </a:r>
          </a:p>
        </p:txBody>
      </p:sp>
      <p:sp>
        <p:nvSpPr>
          <p:cNvPr id="92" name="TextBox 91">
            <a:extLst>
              <a:ext uri="{FF2B5EF4-FFF2-40B4-BE49-F238E27FC236}">
                <a16:creationId xmlns:a16="http://schemas.microsoft.com/office/drawing/2014/main" id="{F21DC84F-3B31-A6BA-C516-E29D22AFC9DB}"/>
              </a:ext>
            </a:extLst>
          </p:cNvPr>
          <p:cNvSpPr txBox="1"/>
          <p:nvPr/>
        </p:nvSpPr>
        <p:spPr>
          <a:xfrm>
            <a:off x="4784133"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35</a:t>
            </a:r>
          </a:p>
        </p:txBody>
      </p:sp>
      <p:sp>
        <p:nvSpPr>
          <p:cNvPr id="93" name="TextBox 92">
            <a:extLst>
              <a:ext uri="{FF2B5EF4-FFF2-40B4-BE49-F238E27FC236}">
                <a16:creationId xmlns:a16="http://schemas.microsoft.com/office/drawing/2014/main" id="{7BAF21DE-6E0C-0798-BEAF-7DFD76A71EE6}"/>
              </a:ext>
            </a:extLst>
          </p:cNvPr>
          <p:cNvSpPr txBox="1"/>
          <p:nvPr/>
        </p:nvSpPr>
        <p:spPr>
          <a:xfrm>
            <a:off x="5140348"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26</a:t>
            </a:r>
          </a:p>
        </p:txBody>
      </p:sp>
      <p:sp>
        <p:nvSpPr>
          <p:cNvPr id="94" name="TextBox 93">
            <a:extLst>
              <a:ext uri="{FF2B5EF4-FFF2-40B4-BE49-F238E27FC236}">
                <a16:creationId xmlns:a16="http://schemas.microsoft.com/office/drawing/2014/main" id="{DE0F4865-4FFB-F2A2-B920-C89C787F084E}"/>
              </a:ext>
            </a:extLst>
          </p:cNvPr>
          <p:cNvSpPr txBox="1"/>
          <p:nvPr/>
        </p:nvSpPr>
        <p:spPr>
          <a:xfrm>
            <a:off x="5486385"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22</a:t>
            </a:r>
          </a:p>
        </p:txBody>
      </p:sp>
      <p:sp>
        <p:nvSpPr>
          <p:cNvPr id="95" name="TextBox 94">
            <a:extLst>
              <a:ext uri="{FF2B5EF4-FFF2-40B4-BE49-F238E27FC236}">
                <a16:creationId xmlns:a16="http://schemas.microsoft.com/office/drawing/2014/main" id="{B7B6C488-A310-294B-7C40-076531310783}"/>
              </a:ext>
            </a:extLst>
          </p:cNvPr>
          <p:cNvSpPr txBox="1"/>
          <p:nvPr/>
        </p:nvSpPr>
        <p:spPr>
          <a:xfrm>
            <a:off x="5842600"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19</a:t>
            </a:r>
          </a:p>
        </p:txBody>
      </p:sp>
      <p:sp>
        <p:nvSpPr>
          <p:cNvPr id="96" name="TextBox 95">
            <a:extLst>
              <a:ext uri="{FF2B5EF4-FFF2-40B4-BE49-F238E27FC236}">
                <a16:creationId xmlns:a16="http://schemas.microsoft.com/office/drawing/2014/main" id="{3F2A462E-1A7A-0369-BF04-4ED5BC61E096}"/>
              </a:ext>
            </a:extLst>
          </p:cNvPr>
          <p:cNvSpPr txBox="1"/>
          <p:nvPr/>
        </p:nvSpPr>
        <p:spPr>
          <a:xfrm>
            <a:off x="6195422"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11</a:t>
            </a:r>
          </a:p>
        </p:txBody>
      </p:sp>
      <p:sp>
        <p:nvSpPr>
          <p:cNvPr id="97" name="TextBox 96">
            <a:extLst>
              <a:ext uri="{FF2B5EF4-FFF2-40B4-BE49-F238E27FC236}">
                <a16:creationId xmlns:a16="http://schemas.microsoft.com/office/drawing/2014/main" id="{85B01885-00DA-E9EB-A67F-9DBDBA616195}"/>
              </a:ext>
            </a:extLst>
          </p:cNvPr>
          <p:cNvSpPr txBox="1"/>
          <p:nvPr/>
        </p:nvSpPr>
        <p:spPr>
          <a:xfrm>
            <a:off x="6551637"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4</a:t>
            </a:r>
          </a:p>
        </p:txBody>
      </p:sp>
      <p:sp>
        <p:nvSpPr>
          <p:cNvPr id="98" name="TextBox 97">
            <a:extLst>
              <a:ext uri="{FF2B5EF4-FFF2-40B4-BE49-F238E27FC236}">
                <a16:creationId xmlns:a16="http://schemas.microsoft.com/office/drawing/2014/main" id="{C2091576-F425-C832-E5B3-098F1881543E}"/>
              </a:ext>
            </a:extLst>
          </p:cNvPr>
          <p:cNvSpPr txBox="1"/>
          <p:nvPr/>
        </p:nvSpPr>
        <p:spPr>
          <a:xfrm>
            <a:off x="6897674"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4</a:t>
            </a:r>
          </a:p>
        </p:txBody>
      </p:sp>
      <p:sp>
        <p:nvSpPr>
          <p:cNvPr id="99" name="TextBox 98">
            <a:extLst>
              <a:ext uri="{FF2B5EF4-FFF2-40B4-BE49-F238E27FC236}">
                <a16:creationId xmlns:a16="http://schemas.microsoft.com/office/drawing/2014/main" id="{70F1BA2E-D924-4A5C-0DC4-C44B092AA4B2}"/>
              </a:ext>
            </a:extLst>
          </p:cNvPr>
          <p:cNvSpPr txBox="1"/>
          <p:nvPr/>
        </p:nvSpPr>
        <p:spPr>
          <a:xfrm>
            <a:off x="7253889"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3</a:t>
            </a:r>
          </a:p>
        </p:txBody>
      </p:sp>
      <p:sp>
        <p:nvSpPr>
          <p:cNvPr id="100" name="TextBox 99">
            <a:extLst>
              <a:ext uri="{FF2B5EF4-FFF2-40B4-BE49-F238E27FC236}">
                <a16:creationId xmlns:a16="http://schemas.microsoft.com/office/drawing/2014/main" id="{AB25A2E7-6F39-5053-37D3-70FA5553F63F}"/>
              </a:ext>
            </a:extLst>
          </p:cNvPr>
          <p:cNvSpPr txBox="1"/>
          <p:nvPr/>
        </p:nvSpPr>
        <p:spPr>
          <a:xfrm>
            <a:off x="7599926"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a:t>
            </a:r>
          </a:p>
        </p:txBody>
      </p:sp>
      <p:sp>
        <p:nvSpPr>
          <p:cNvPr id="101" name="TextBox 100">
            <a:extLst>
              <a:ext uri="{FF2B5EF4-FFF2-40B4-BE49-F238E27FC236}">
                <a16:creationId xmlns:a16="http://schemas.microsoft.com/office/drawing/2014/main" id="{F1801AF9-BA7B-3508-4FD7-A9F5E898565D}"/>
              </a:ext>
            </a:extLst>
          </p:cNvPr>
          <p:cNvSpPr txBox="1"/>
          <p:nvPr/>
        </p:nvSpPr>
        <p:spPr>
          <a:xfrm>
            <a:off x="7956141"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a:t>
            </a:r>
          </a:p>
        </p:txBody>
      </p:sp>
      <p:sp>
        <p:nvSpPr>
          <p:cNvPr id="102" name="TextBox 101">
            <a:extLst>
              <a:ext uri="{FF2B5EF4-FFF2-40B4-BE49-F238E27FC236}">
                <a16:creationId xmlns:a16="http://schemas.microsoft.com/office/drawing/2014/main" id="{D06670EC-1133-0E50-156C-0079D966FB09}"/>
              </a:ext>
            </a:extLst>
          </p:cNvPr>
          <p:cNvSpPr txBox="1"/>
          <p:nvPr/>
        </p:nvSpPr>
        <p:spPr>
          <a:xfrm>
            <a:off x="8305571"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a:t>
            </a:r>
          </a:p>
        </p:txBody>
      </p:sp>
      <p:sp>
        <p:nvSpPr>
          <p:cNvPr id="103" name="TextBox 102">
            <a:extLst>
              <a:ext uri="{FF2B5EF4-FFF2-40B4-BE49-F238E27FC236}">
                <a16:creationId xmlns:a16="http://schemas.microsoft.com/office/drawing/2014/main" id="{06247AF0-FCB8-B739-7575-72ABD2AA19DB}"/>
              </a:ext>
            </a:extLst>
          </p:cNvPr>
          <p:cNvSpPr txBox="1"/>
          <p:nvPr/>
        </p:nvSpPr>
        <p:spPr>
          <a:xfrm>
            <a:off x="8661785"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04" name="TextBox 103">
            <a:extLst>
              <a:ext uri="{FF2B5EF4-FFF2-40B4-BE49-F238E27FC236}">
                <a16:creationId xmlns:a16="http://schemas.microsoft.com/office/drawing/2014/main" id="{58C06AD1-1F5C-18B3-2A09-E73ABD424FE1}"/>
              </a:ext>
            </a:extLst>
          </p:cNvPr>
          <p:cNvSpPr txBox="1"/>
          <p:nvPr/>
        </p:nvSpPr>
        <p:spPr>
          <a:xfrm>
            <a:off x="9054618" y="5917455"/>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D2E931"/>
                </a:solidFill>
                <a:effectLst/>
                <a:uLnTx/>
                <a:uFillTx/>
                <a:latin typeface="Arial" panose="020B0604020202020204" pitchFamily="34" charset="0"/>
                <a:ea typeface="+mn-ea"/>
                <a:cs typeface="Arial" panose="020B0604020202020204" pitchFamily="34" charset="0"/>
              </a:rPr>
              <a:t>25</a:t>
            </a:r>
          </a:p>
        </p:txBody>
      </p:sp>
      <p:sp>
        <p:nvSpPr>
          <p:cNvPr id="105" name="TextBox 104">
            <a:extLst>
              <a:ext uri="{FF2B5EF4-FFF2-40B4-BE49-F238E27FC236}">
                <a16:creationId xmlns:a16="http://schemas.microsoft.com/office/drawing/2014/main" id="{58862067-CBBF-CCE7-D9CC-66F85F47EBFD}"/>
              </a:ext>
            </a:extLst>
          </p:cNvPr>
          <p:cNvSpPr txBox="1"/>
          <p:nvPr/>
        </p:nvSpPr>
        <p:spPr>
          <a:xfrm>
            <a:off x="3013237"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22</a:t>
            </a:r>
          </a:p>
        </p:txBody>
      </p:sp>
      <p:sp>
        <p:nvSpPr>
          <p:cNvPr id="106" name="TextBox 105">
            <a:extLst>
              <a:ext uri="{FF2B5EF4-FFF2-40B4-BE49-F238E27FC236}">
                <a16:creationId xmlns:a16="http://schemas.microsoft.com/office/drawing/2014/main" id="{4AD7B1A2-3552-8E93-5F60-BA90120F2138}"/>
              </a:ext>
            </a:extLst>
          </p:cNvPr>
          <p:cNvSpPr txBox="1"/>
          <p:nvPr/>
        </p:nvSpPr>
        <p:spPr>
          <a:xfrm>
            <a:off x="3369452"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22</a:t>
            </a:r>
          </a:p>
        </p:txBody>
      </p:sp>
      <p:sp>
        <p:nvSpPr>
          <p:cNvPr id="107" name="TextBox 106">
            <a:extLst>
              <a:ext uri="{FF2B5EF4-FFF2-40B4-BE49-F238E27FC236}">
                <a16:creationId xmlns:a16="http://schemas.microsoft.com/office/drawing/2014/main" id="{B0B56497-04D4-C681-752A-EC0D6152F4A4}"/>
              </a:ext>
            </a:extLst>
          </p:cNvPr>
          <p:cNvSpPr txBox="1"/>
          <p:nvPr/>
        </p:nvSpPr>
        <p:spPr>
          <a:xfrm>
            <a:off x="3725666"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21</a:t>
            </a:r>
          </a:p>
        </p:txBody>
      </p:sp>
      <p:sp>
        <p:nvSpPr>
          <p:cNvPr id="108" name="TextBox 107">
            <a:extLst>
              <a:ext uri="{FF2B5EF4-FFF2-40B4-BE49-F238E27FC236}">
                <a16:creationId xmlns:a16="http://schemas.microsoft.com/office/drawing/2014/main" id="{76792A28-B537-0343-07BA-477D19D1D0B4}"/>
              </a:ext>
            </a:extLst>
          </p:cNvPr>
          <p:cNvSpPr txBox="1"/>
          <p:nvPr/>
        </p:nvSpPr>
        <p:spPr>
          <a:xfrm>
            <a:off x="4075096"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20</a:t>
            </a:r>
          </a:p>
        </p:txBody>
      </p:sp>
      <p:sp>
        <p:nvSpPr>
          <p:cNvPr id="109" name="TextBox 108">
            <a:extLst>
              <a:ext uri="{FF2B5EF4-FFF2-40B4-BE49-F238E27FC236}">
                <a16:creationId xmlns:a16="http://schemas.microsoft.com/office/drawing/2014/main" id="{71C870A8-0208-3CC3-FE35-24CD126BB51A}"/>
              </a:ext>
            </a:extLst>
          </p:cNvPr>
          <p:cNvSpPr txBox="1"/>
          <p:nvPr/>
        </p:nvSpPr>
        <p:spPr>
          <a:xfrm>
            <a:off x="4431311"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20</a:t>
            </a:r>
          </a:p>
        </p:txBody>
      </p:sp>
      <p:sp>
        <p:nvSpPr>
          <p:cNvPr id="110" name="TextBox 109">
            <a:extLst>
              <a:ext uri="{FF2B5EF4-FFF2-40B4-BE49-F238E27FC236}">
                <a16:creationId xmlns:a16="http://schemas.microsoft.com/office/drawing/2014/main" id="{09F14489-0314-E1FC-6421-7029BEE91932}"/>
              </a:ext>
            </a:extLst>
          </p:cNvPr>
          <p:cNvSpPr txBox="1"/>
          <p:nvPr/>
        </p:nvSpPr>
        <p:spPr>
          <a:xfrm>
            <a:off x="4784133"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19</a:t>
            </a:r>
          </a:p>
        </p:txBody>
      </p:sp>
      <p:sp>
        <p:nvSpPr>
          <p:cNvPr id="111" name="TextBox 110">
            <a:extLst>
              <a:ext uri="{FF2B5EF4-FFF2-40B4-BE49-F238E27FC236}">
                <a16:creationId xmlns:a16="http://schemas.microsoft.com/office/drawing/2014/main" id="{7A763AF8-BF92-CB2A-1500-4C296B9BE0EC}"/>
              </a:ext>
            </a:extLst>
          </p:cNvPr>
          <p:cNvSpPr txBox="1"/>
          <p:nvPr/>
        </p:nvSpPr>
        <p:spPr>
          <a:xfrm>
            <a:off x="5140348"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15</a:t>
            </a:r>
          </a:p>
        </p:txBody>
      </p:sp>
      <p:sp>
        <p:nvSpPr>
          <p:cNvPr id="112" name="TextBox 111">
            <a:extLst>
              <a:ext uri="{FF2B5EF4-FFF2-40B4-BE49-F238E27FC236}">
                <a16:creationId xmlns:a16="http://schemas.microsoft.com/office/drawing/2014/main" id="{A29B4290-D188-970C-1C1C-493441EFD412}"/>
              </a:ext>
            </a:extLst>
          </p:cNvPr>
          <p:cNvSpPr txBox="1"/>
          <p:nvPr/>
        </p:nvSpPr>
        <p:spPr>
          <a:xfrm>
            <a:off x="5486385"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11</a:t>
            </a:r>
          </a:p>
        </p:txBody>
      </p:sp>
      <p:sp>
        <p:nvSpPr>
          <p:cNvPr id="113" name="TextBox 112">
            <a:extLst>
              <a:ext uri="{FF2B5EF4-FFF2-40B4-BE49-F238E27FC236}">
                <a16:creationId xmlns:a16="http://schemas.microsoft.com/office/drawing/2014/main" id="{6F046061-618E-F1BA-D2B7-F3973EB294EB}"/>
              </a:ext>
            </a:extLst>
          </p:cNvPr>
          <p:cNvSpPr txBox="1"/>
          <p:nvPr/>
        </p:nvSpPr>
        <p:spPr>
          <a:xfrm>
            <a:off x="5842600"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9</a:t>
            </a:r>
          </a:p>
        </p:txBody>
      </p:sp>
      <p:sp>
        <p:nvSpPr>
          <p:cNvPr id="114" name="TextBox 113">
            <a:extLst>
              <a:ext uri="{FF2B5EF4-FFF2-40B4-BE49-F238E27FC236}">
                <a16:creationId xmlns:a16="http://schemas.microsoft.com/office/drawing/2014/main" id="{D6F3CF72-58AE-79B0-5941-4367398D3C67}"/>
              </a:ext>
            </a:extLst>
          </p:cNvPr>
          <p:cNvSpPr txBox="1"/>
          <p:nvPr/>
        </p:nvSpPr>
        <p:spPr>
          <a:xfrm>
            <a:off x="6195422"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3</a:t>
            </a:r>
          </a:p>
        </p:txBody>
      </p:sp>
      <p:sp>
        <p:nvSpPr>
          <p:cNvPr id="115" name="TextBox 114">
            <a:extLst>
              <a:ext uri="{FF2B5EF4-FFF2-40B4-BE49-F238E27FC236}">
                <a16:creationId xmlns:a16="http://schemas.microsoft.com/office/drawing/2014/main" id="{3B05AFE3-7A96-41E1-B035-269AFF962636}"/>
              </a:ext>
            </a:extLst>
          </p:cNvPr>
          <p:cNvSpPr txBox="1"/>
          <p:nvPr/>
        </p:nvSpPr>
        <p:spPr>
          <a:xfrm>
            <a:off x="6551637"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16" name="TextBox 115">
            <a:extLst>
              <a:ext uri="{FF2B5EF4-FFF2-40B4-BE49-F238E27FC236}">
                <a16:creationId xmlns:a16="http://schemas.microsoft.com/office/drawing/2014/main" id="{F9AB5559-DFEE-9EE2-4FE1-9CC433C6F3CF}"/>
              </a:ext>
            </a:extLst>
          </p:cNvPr>
          <p:cNvSpPr txBox="1"/>
          <p:nvPr/>
        </p:nvSpPr>
        <p:spPr>
          <a:xfrm>
            <a:off x="6897674"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17" name="TextBox 116">
            <a:extLst>
              <a:ext uri="{FF2B5EF4-FFF2-40B4-BE49-F238E27FC236}">
                <a16:creationId xmlns:a16="http://schemas.microsoft.com/office/drawing/2014/main" id="{D4EB51BE-58E1-76BC-3F3B-033221DD5B24}"/>
              </a:ext>
            </a:extLst>
          </p:cNvPr>
          <p:cNvSpPr txBox="1"/>
          <p:nvPr/>
        </p:nvSpPr>
        <p:spPr>
          <a:xfrm>
            <a:off x="7253889"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18" name="TextBox 117">
            <a:extLst>
              <a:ext uri="{FF2B5EF4-FFF2-40B4-BE49-F238E27FC236}">
                <a16:creationId xmlns:a16="http://schemas.microsoft.com/office/drawing/2014/main" id="{3BDD270E-8DC8-792F-0D54-3470B531FA24}"/>
              </a:ext>
            </a:extLst>
          </p:cNvPr>
          <p:cNvSpPr txBox="1"/>
          <p:nvPr/>
        </p:nvSpPr>
        <p:spPr>
          <a:xfrm>
            <a:off x="7599926"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19" name="TextBox 118">
            <a:extLst>
              <a:ext uri="{FF2B5EF4-FFF2-40B4-BE49-F238E27FC236}">
                <a16:creationId xmlns:a16="http://schemas.microsoft.com/office/drawing/2014/main" id="{543A5571-1B56-4B06-A2B4-C705C5A3CAF4}"/>
              </a:ext>
            </a:extLst>
          </p:cNvPr>
          <p:cNvSpPr txBox="1"/>
          <p:nvPr/>
        </p:nvSpPr>
        <p:spPr>
          <a:xfrm>
            <a:off x="7956141"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20" name="TextBox 119">
            <a:extLst>
              <a:ext uri="{FF2B5EF4-FFF2-40B4-BE49-F238E27FC236}">
                <a16:creationId xmlns:a16="http://schemas.microsoft.com/office/drawing/2014/main" id="{110F8090-205F-554A-475E-9ED8401671D4}"/>
              </a:ext>
            </a:extLst>
          </p:cNvPr>
          <p:cNvSpPr txBox="1"/>
          <p:nvPr/>
        </p:nvSpPr>
        <p:spPr>
          <a:xfrm>
            <a:off x="8305571"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21" name="TextBox 120">
            <a:extLst>
              <a:ext uri="{FF2B5EF4-FFF2-40B4-BE49-F238E27FC236}">
                <a16:creationId xmlns:a16="http://schemas.microsoft.com/office/drawing/2014/main" id="{98C2F048-554E-9DCB-2AE7-702CFD929A99}"/>
              </a:ext>
            </a:extLst>
          </p:cNvPr>
          <p:cNvSpPr txBox="1"/>
          <p:nvPr/>
        </p:nvSpPr>
        <p:spPr>
          <a:xfrm>
            <a:off x="8661785" y="560637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22" name="TextBox 121">
            <a:extLst>
              <a:ext uri="{FF2B5EF4-FFF2-40B4-BE49-F238E27FC236}">
                <a16:creationId xmlns:a16="http://schemas.microsoft.com/office/drawing/2014/main" id="{E99417EF-AABB-F852-C566-D5D0ECF21B6B}"/>
              </a:ext>
            </a:extLst>
          </p:cNvPr>
          <p:cNvSpPr txBox="1"/>
          <p:nvPr/>
        </p:nvSpPr>
        <p:spPr>
          <a:xfrm>
            <a:off x="8824566" y="5437491"/>
            <a:ext cx="89264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Events, n</a:t>
            </a:r>
          </a:p>
        </p:txBody>
      </p:sp>
      <p:sp>
        <p:nvSpPr>
          <p:cNvPr id="123" name="TextBox 122">
            <a:extLst>
              <a:ext uri="{FF2B5EF4-FFF2-40B4-BE49-F238E27FC236}">
                <a16:creationId xmlns:a16="http://schemas.microsoft.com/office/drawing/2014/main" id="{69240A5D-7B88-2921-F72E-AB2E4CC381CA}"/>
              </a:ext>
            </a:extLst>
          </p:cNvPr>
          <p:cNvSpPr txBox="1"/>
          <p:nvPr/>
        </p:nvSpPr>
        <p:spPr>
          <a:xfrm>
            <a:off x="3013237" y="576104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16</a:t>
            </a:r>
          </a:p>
        </p:txBody>
      </p:sp>
      <p:sp>
        <p:nvSpPr>
          <p:cNvPr id="124" name="TextBox 123">
            <a:extLst>
              <a:ext uri="{FF2B5EF4-FFF2-40B4-BE49-F238E27FC236}">
                <a16:creationId xmlns:a16="http://schemas.microsoft.com/office/drawing/2014/main" id="{1EE033DA-0C1C-4EEF-2EEF-EF2251F34C25}"/>
              </a:ext>
            </a:extLst>
          </p:cNvPr>
          <p:cNvSpPr txBox="1"/>
          <p:nvPr/>
        </p:nvSpPr>
        <p:spPr>
          <a:xfrm>
            <a:off x="3369452" y="576104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16</a:t>
            </a:r>
          </a:p>
        </p:txBody>
      </p:sp>
      <p:sp>
        <p:nvSpPr>
          <p:cNvPr id="125" name="TextBox 124">
            <a:extLst>
              <a:ext uri="{FF2B5EF4-FFF2-40B4-BE49-F238E27FC236}">
                <a16:creationId xmlns:a16="http://schemas.microsoft.com/office/drawing/2014/main" id="{3A46C951-8651-59D3-DE86-2B6E92B91E42}"/>
              </a:ext>
            </a:extLst>
          </p:cNvPr>
          <p:cNvSpPr txBox="1"/>
          <p:nvPr/>
        </p:nvSpPr>
        <p:spPr>
          <a:xfrm>
            <a:off x="3725666" y="576104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16</a:t>
            </a:r>
          </a:p>
        </p:txBody>
      </p:sp>
      <p:sp>
        <p:nvSpPr>
          <p:cNvPr id="126" name="TextBox 125">
            <a:extLst>
              <a:ext uri="{FF2B5EF4-FFF2-40B4-BE49-F238E27FC236}">
                <a16:creationId xmlns:a16="http://schemas.microsoft.com/office/drawing/2014/main" id="{F69BFF5B-128A-2341-BF71-CDEF41766FDB}"/>
              </a:ext>
            </a:extLst>
          </p:cNvPr>
          <p:cNvSpPr txBox="1"/>
          <p:nvPr/>
        </p:nvSpPr>
        <p:spPr>
          <a:xfrm>
            <a:off x="4075096" y="576104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16</a:t>
            </a:r>
          </a:p>
        </p:txBody>
      </p:sp>
      <p:sp>
        <p:nvSpPr>
          <p:cNvPr id="127" name="TextBox 126">
            <a:extLst>
              <a:ext uri="{FF2B5EF4-FFF2-40B4-BE49-F238E27FC236}">
                <a16:creationId xmlns:a16="http://schemas.microsoft.com/office/drawing/2014/main" id="{D6909FFF-FDDC-FE63-3E07-8986D542886A}"/>
              </a:ext>
            </a:extLst>
          </p:cNvPr>
          <p:cNvSpPr txBox="1"/>
          <p:nvPr/>
        </p:nvSpPr>
        <p:spPr>
          <a:xfrm>
            <a:off x="4431311" y="576104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16</a:t>
            </a:r>
          </a:p>
        </p:txBody>
      </p:sp>
      <p:sp>
        <p:nvSpPr>
          <p:cNvPr id="128" name="TextBox 127">
            <a:extLst>
              <a:ext uri="{FF2B5EF4-FFF2-40B4-BE49-F238E27FC236}">
                <a16:creationId xmlns:a16="http://schemas.microsoft.com/office/drawing/2014/main" id="{F4724908-C99F-1E68-416F-681417FBD76E}"/>
              </a:ext>
            </a:extLst>
          </p:cNvPr>
          <p:cNvSpPr txBox="1"/>
          <p:nvPr/>
        </p:nvSpPr>
        <p:spPr>
          <a:xfrm>
            <a:off x="4784133" y="576104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14</a:t>
            </a:r>
          </a:p>
        </p:txBody>
      </p:sp>
      <p:sp>
        <p:nvSpPr>
          <p:cNvPr id="129" name="TextBox 128">
            <a:extLst>
              <a:ext uri="{FF2B5EF4-FFF2-40B4-BE49-F238E27FC236}">
                <a16:creationId xmlns:a16="http://schemas.microsoft.com/office/drawing/2014/main" id="{E772F9B9-3E69-0E9C-3BBD-23280CAEA19A}"/>
              </a:ext>
            </a:extLst>
          </p:cNvPr>
          <p:cNvSpPr txBox="1"/>
          <p:nvPr/>
        </p:nvSpPr>
        <p:spPr>
          <a:xfrm>
            <a:off x="5140348"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9</a:t>
            </a:r>
          </a:p>
        </p:txBody>
      </p:sp>
      <p:sp>
        <p:nvSpPr>
          <p:cNvPr id="130" name="TextBox 129">
            <a:extLst>
              <a:ext uri="{FF2B5EF4-FFF2-40B4-BE49-F238E27FC236}">
                <a16:creationId xmlns:a16="http://schemas.microsoft.com/office/drawing/2014/main" id="{7160E39A-4D47-0E5E-45C9-237C9ED9F2EB}"/>
              </a:ext>
            </a:extLst>
          </p:cNvPr>
          <p:cNvSpPr txBox="1"/>
          <p:nvPr/>
        </p:nvSpPr>
        <p:spPr>
          <a:xfrm>
            <a:off x="5486385"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9</a:t>
            </a:r>
          </a:p>
        </p:txBody>
      </p:sp>
      <p:sp>
        <p:nvSpPr>
          <p:cNvPr id="131" name="TextBox 130">
            <a:extLst>
              <a:ext uri="{FF2B5EF4-FFF2-40B4-BE49-F238E27FC236}">
                <a16:creationId xmlns:a16="http://schemas.microsoft.com/office/drawing/2014/main" id="{0E3B0BBA-902A-3137-5F94-E6BE01AB40E8}"/>
              </a:ext>
            </a:extLst>
          </p:cNvPr>
          <p:cNvSpPr txBox="1"/>
          <p:nvPr/>
        </p:nvSpPr>
        <p:spPr>
          <a:xfrm>
            <a:off x="5842600"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9</a:t>
            </a:r>
          </a:p>
        </p:txBody>
      </p:sp>
      <p:sp>
        <p:nvSpPr>
          <p:cNvPr id="132" name="TextBox 131">
            <a:extLst>
              <a:ext uri="{FF2B5EF4-FFF2-40B4-BE49-F238E27FC236}">
                <a16:creationId xmlns:a16="http://schemas.microsoft.com/office/drawing/2014/main" id="{E9055557-AFA9-74AE-4F04-C719AA03C899}"/>
              </a:ext>
            </a:extLst>
          </p:cNvPr>
          <p:cNvSpPr txBox="1"/>
          <p:nvPr/>
        </p:nvSpPr>
        <p:spPr>
          <a:xfrm>
            <a:off x="6195422"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7</a:t>
            </a:r>
          </a:p>
        </p:txBody>
      </p:sp>
      <p:sp>
        <p:nvSpPr>
          <p:cNvPr id="133" name="TextBox 132">
            <a:extLst>
              <a:ext uri="{FF2B5EF4-FFF2-40B4-BE49-F238E27FC236}">
                <a16:creationId xmlns:a16="http://schemas.microsoft.com/office/drawing/2014/main" id="{776802C7-96A9-EAD5-EFB5-8049425DC75B}"/>
              </a:ext>
            </a:extLst>
          </p:cNvPr>
          <p:cNvSpPr txBox="1"/>
          <p:nvPr/>
        </p:nvSpPr>
        <p:spPr>
          <a:xfrm>
            <a:off x="6551637"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4</a:t>
            </a:r>
          </a:p>
        </p:txBody>
      </p:sp>
      <p:sp>
        <p:nvSpPr>
          <p:cNvPr id="134" name="TextBox 133">
            <a:extLst>
              <a:ext uri="{FF2B5EF4-FFF2-40B4-BE49-F238E27FC236}">
                <a16:creationId xmlns:a16="http://schemas.microsoft.com/office/drawing/2014/main" id="{891FDA83-370C-EE86-04DF-219E4AE7B4B4}"/>
              </a:ext>
            </a:extLst>
          </p:cNvPr>
          <p:cNvSpPr txBox="1"/>
          <p:nvPr/>
        </p:nvSpPr>
        <p:spPr>
          <a:xfrm>
            <a:off x="6897674"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4</a:t>
            </a:r>
          </a:p>
        </p:txBody>
      </p:sp>
      <p:sp>
        <p:nvSpPr>
          <p:cNvPr id="135" name="TextBox 134">
            <a:extLst>
              <a:ext uri="{FF2B5EF4-FFF2-40B4-BE49-F238E27FC236}">
                <a16:creationId xmlns:a16="http://schemas.microsoft.com/office/drawing/2014/main" id="{F425EDDD-926A-CAB3-5AE7-0EC18AB2831B}"/>
              </a:ext>
            </a:extLst>
          </p:cNvPr>
          <p:cNvSpPr txBox="1"/>
          <p:nvPr/>
        </p:nvSpPr>
        <p:spPr>
          <a:xfrm>
            <a:off x="7253889"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3</a:t>
            </a:r>
          </a:p>
        </p:txBody>
      </p:sp>
      <p:sp>
        <p:nvSpPr>
          <p:cNvPr id="136" name="TextBox 135">
            <a:extLst>
              <a:ext uri="{FF2B5EF4-FFF2-40B4-BE49-F238E27FC236}">
                <a16:creationId xmlns:a16="http://schemas.microsoft.com/office/drawing/2014/main" id="{C07F1CBB-BB85-64A0-B721-4CCD8F2305C4}"/>
              </a:ext>
            </a:extLst>
          </p:cNvPr>
          <p:cNvSpPr txBox="1"/>
          <p:nvPr/>
        </p:nvSpPr>
        <p:spPr>
          <a:xfrm>
            <a:off x="7599926"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2</a:t>
            </a:r>
          </a:p>
        </p:txBody>
      </p:sp>
      <p:sp>
        <p:nvSpPr>
          <p:cNvPr id="137" name="TextBox 136">
            <a:extLst>
              <a:ext uri="{FF2B5EF4-FFF2-40B4-BE49-F238E27FC236}">
                <a16:creationId xmlns:a16="http://schemas.microsoft.com/office/drawing/2014/main" id="{DE852A5A-790A-0565-D7CD-1BD35DD08B9D}"/>
              </a:ext>
            </a:extLst>
          </p:cNvPr>
          <p:cNvSpPr txBox="1"/>
          <p:nvPr/>
        </p:nvSpPr>
        <p:spPr>
          <a:xfrm>
            <a:off x="7956141"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a:t>
            </a:r>
          </a:p>
        </p:txBody>
      </p:sp>
      <p:sp>
        <p:nvSpPr>
          <p:cNvPr id="138" name="TextBox 137">
            <a:extLst>
              <a:ext uri="{FF2B5EF4-FFF2-40B4-BE49-F238E27FC236}">
                <a16:creationId xmlns:a16="http://schemas.microsoft.com/office/drawing/2014/main" id="{E935117B-C284-C303-48A1-8E606097D822}"/>
              </a:ext>
            </a:extLst>
          </p:cNvPr>
          <p:cNvSpPr txBox="1"/>
          <p:nvPr/>
        </p:nvSpPr>
        <p:spPr>
          <a:xfrm>
            <a:off x="8305571"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1</a:t>
            </a:r>
          </a:p>
        </p:txBody>
      </p:sp>
      <p:sp>
        <p:nvSpPr>
          <p:cNvPr id="139" name="TextBox 138">
            <a:extLst>
              <a:ext uri="{FF2B5EF4-FFF2-40B4-BE49-F238E27FC236}">
                <a16:creationId xmlns:a16="http://schemas.microsoft.com/office/drawing/2014/main" id="{D516DE95-23CD-058C-39D0-EB56C9F91441}"/>
              </a:ext>
            </a:extLst>
          </p:cNvPr>
          <p:cNvSpPr txBox="1"/>
          <p:nvPr/>
        </p:nvSpPr>
        <p:spPr>
          <a:xfrm>
            <a:off x="8661785"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0</a:t>
            </a:r>
          </a:p>
        </p:txBody>
      </p:sp>
      <p:sp>
        <p:nvSpPr>
          <p:cNvPr id="140" name="TextBox 139">
            <a:extLst>
              <a:ext uri="{FF2B5EF4-FFF2-40B4-BE49-F238E27FC236}">
                <a16:creationId xmlns:a16="http://schemas.microsoft.com/office/drawing/2014/main" id="{78074419-DB55-7AA0-0841-C7078AB644FC}"/>
              </a:ext>
            </a:extLst>
          </p:cNvPr>
          <p:cNvSpPr txBox="1"/>
          <p:nvPr/>
        </p:nvSpPr>
        <p:spPr>
          <a:xfrm>
            <a:off x="9064691" y="5761043"/>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305F"/>
                </a:solidFill>
                <a:effectLst/>
                <a:uLnTx/>
                <a:uFillTx/>
                <a:latin typeface="Arial" panose="020B0604020202020204" pitchFamily="34" charset="0"/>
                <a:ea typeface="+mn-ea"/>
                <a:cs typeface="Arial" panose="020B0604020202020204" pitchFamily="34" charset="0"/>
              </a:rPr>
              <a:t>8</a:t>
            </a:r>
          </a:p>
        </p:txBody>
      </p:sp>
      <p:sp>
        <p:nvSpPr>
          <p:cNvPr id="141" name="TextBox 140">
            <a:extLst>
              <a:ext uri="{FF2B5EF4-FFF2-40B4-BE49-F238E27FC236}">
                <a16:creationId xmlns:a16="http://schemas.microsoft.com/office/drawing/2014/main" id="{11C0A81D-4919-DB0D-DD0F-CDBD7282CFC2}"/>
              </a:ext>
            </a:extLst>
          </p:cNvPr>
          <p:cNvSpPr txBox="1"/>
          <p:nvPr/>
        </p:nvSpPr>
        <p:spPr>
          <a:xfrm>
            <a:off x="9054618" y="5606372"/>
            <a:ext cx="38262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C0451"/>
                </a:solidFill>
                <a:effectLst/>
                <a:uLnTx/>
                <a:uFillTx/>
                <a:latin typeface="Arial" panose="020B0604020202020204" pitchFamily="34" charset="0"/>
                <a:ea typeface="+mn-ea"/>
                <a:cs typeface="Arial" panose="020B0604020202020204" pitchFamily="34" charset="0"/>
              </a:rPr>
              <a:t>15</a:t>
            </a:r>
          </a:p>
        </p:txBody>
      </p:sp>
      <p:sp>
        <p:nvSpPr>
          <p:cNvPr id="142" name="TextBox 141">
            <a:extLst>
              <a:ext uri="{FF2B5EF4-FFF2-40B4-BE49-F238E27FC236}">
                <a16:creationId xmlns:a16="http://schemas.microsoft.com/office/drawing/2014/main" id="{8960BD98-FE06-38F3-B6EB-3C73C277B2A3}"/>
              </a:ext>
            </a:extLst>
          </p:cNvPr>
          <p:cNvSpPr txBox="1"/>
          <p:nvPr/>
        </p:nvSpPr>
        <p:spPr>
          <a:xfrm>
            <a:off x="4519319" y="5293496"/>
            <a:ext cx="3228689"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Months from first dose</a:t>
            </a:r>
          </a:p>
        </p:txBody>
      </p:sp>
      <p:sp>
        <p:nvSpPr>
          <p:cNvPr id="143" name="TextBox 142">
            <a:extLst>
              <a:ext uri="{FF2B5EF4-FFF2-40B4-BE49-F238E27FC236}">
                <a16:creationId xmlns:a16="http://schemas.microsoft.com/office/drawing/2014/main" id="{D93F16F6-C134-5ED6-F5BB-83672E77E994}"/>
              </a:ext>
            </a:extLst>
          </p:cNvPr>
          <p:cNvSpPr txBox="1"/>
          <p:nvPr/>
        </p:nvSpPr>
        <p:spPr>
          <a:xfrm rot="16200000">
            <a:off x="1176026" y="3672904"/>
            <a:ext cx="3021672"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Probability of PFS</a:t>
            </a:r>
          </a:p>
        </p:txBody>
      </p:sp>
      <p:pic>
        <p:nvPicPr>
          <p:cNvPr id="144" name="Picture 143" descr="A line drawing of a staircase&#10;&#10;Description automatically generated with medium confidence">
            <a:extLst>
              <a:ext uri="{FF2B5EF4-FFF2-40B4-BE49-F238E27FC236}">
                <a16:creationId xmlns:a16="http://schemas.microsoft.com/office/drawing/2014/main" id="{5490AE2A-5573-D397-3A6D-071D9D7AC6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96185" y="2487580"/>
            <a:ext cx="5395375" cy="2533334"/>
          </a:xfrm>
          <a:prstGeom prst="rect">
            <a:avLst/>
          </a:prstGeom>
        </p:spPr>
      </p:pic>
      <p:sp>
        <p:nvSpPr>
          <p:cNvPr id="145" name="TextBox 144">
            <a:extLst>
              <a:ext uri="{FF2B5EF4-FFF2-40B4-BE49-F238E27FC236}">
                <a16:creationId xmlns:a16="http://schemas.microsoft.com/office/drawing/2014/main" id="{D9D73BD2-D440-1CAC-6F45-C4D19779A2A8}"/>
              </a:ext>
            </a:extLst>
          </p:cNvPr>
          <p:cNvSpPr txBox="1"/>
          <p:nvPr/>
        </p:nvSpPr>
        <p:spPr>
          <a:xfrm>
            <a:off x="1616944" y="5437491"/>
            <a:ext cx="14815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Patients at risk, n</a:t>
            </a:r>
          </a:p>
        </p:txBody>
      </p:sp>
      <p:sp>
        <p:nvSpPr>
          <p:cNvPr id="146" name="TextBox 145">
            <a:extLst>
              <a:ext uri="{FF2B5EF4-FFF2-40B4-BE49-F238E27FC236}">
                <a16:creationId xmlns:a16="http://schemas.microsoft.com/office/drawing/2014/main" id="{CE877552-4C25-5BAB-789C-78704356F0F7}"/>
              </a:ext>
            </a:extLst>
          </p:cNvPr>
          <p:cNvSpPr txBox="1"/>
          <p:nvPr/>
        </p:nvSpPr>
        <p:spPr>
          <a:xfrm>
            <a:off x="1354077" y="5917455"/>
            <a:ext cx="161690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2E931"/>
                </a:solidFill>
                <a:effectLst/>
                <a:uLnTx/>
                <a:uFillTx/>
                <a:latin typeface="Arial" panose="020B0604020202020204" pitchFamily="34" charset="0"/>
                <a:ea typeface="+mn-ea"/>
                <a:cs typeface="Arial" panose="020B0604020202020204" pitchFamily="34" charset="0"/>
              </a:rPr>
              <a:t>All patients</a:t>
            </a:r>
          </a:p>
        </p:txBody>
      </p:sp>
      <p:sp>
        <p:nvSpPr>
          <p:cNvPr id="147" name="TextBox 146">
            <a:extLst>
              <a:ext uri="{FF2B5EF4-FFF2-40B4-BE49-F238E27FC236}">
                <a16:creationId xmlns:a16="http://schemas.microsoft.com/office/drawing/2014/main" id="{D8CC7EFE-9269-DC46-A224-6DD975C6449D}"/>
              </a:ext>
            </a:extLst>
          </p:cNvPr>
          <p:cNvSpPr txBox="1"/>
          <p:nvPr/>
        </p:nvSpPr>
        <p:spPr>
          <a:xfrm>
            <a:off x="1294441" y="5606373"/>
            <a:ext cx="167654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7C0451"/>
                </a:solidFill>
                <a:effectLst/>
                <a:uLnTx/>
                <a:uFillTx/>
                <a:latin typeface="Arial" panose="020B0604020202020204" pitchFamily="34" charset="0"/>
                <a:ea typeface="+mn-ea"/>
                <a:cs typeface="Arial" panose="020B0604020202020204" pitchFamily="34" charset="0"/>
              </a:rPr>
              <a:t>PD-L1 CPS &lt;5</a:t>
            </a:r>
          </a:p>
        </p:txBody>
      </p:sp>
      <p:sp>
        <p:nvSpPr>
          <p:cNvPr id="148" name="TextBox 147">
            <a:extLst>
              <a:ext uri="{FF2B5EF4-FFF2-40B4-BE49-F238E27FC236}">
                <a16:creationId xmlns:a16="http://schemas.microsoft.com/office/drawing/2014/main" id="{CAC47854-E679-980C-0198-388651EBCED2}"/>
              </a:ext>
            </a:extLst>
          </p:cNvPr>
          <p:cNvSpPr txBox="1"/>
          <p:nvPr/>
        </p:nvSpPr>
        <p:spPr>
          <a:xfrm>
            <a:off x="1721825" y="5761042"/>
            <a:ext cx="1249161"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305F"/>
                </a:solidFill>
                <a:effectLst/>
                <a:uLnTx/>
                <a:uFillTx/>
                <a:latin typeface="Arial" panose="020B0604020202020204" pitchFamily="34" charset="0"/>
                <a:ea typeface="+mn-ea"/>
                <a:cs typeface="Arial" panose="020B0604020202020204" pitchFamily="34" charset="0"/>
              </a:rPr>
              <a:t>PD-L1 CPS ≥5</a:t>
            </a:r>
          </a:p>
        </p:txBody>
      </p:sp>
      <p:graphicFrame>
        <p:nvGraphicFramePr>
          <p:cNvPr id="149" name="Table 148">
            <a:extLst>
              <a:ext uri="{FF2B5EF4-FFF2-40B4-BE49-F238E27FC236}">
                <a16:creationId xmlns:a16="http://schemas.microsoft.com/office/drawing/2014/main" id="{89250D2C-CE0F-F68B-A771-F1E791DAE762}"/>
              </a:ext>
            </a:extLst>
          </p:cNvPr>
          <p:cNvGraphicFramePr>
            <a:graphicFrameLocks noGrp="1"/>
          </p:cNvGraphicFramePr>
          <p:nvPr/>
        </p:nvGraphicFramePr>
        <p:xfrm>
          <a:off x="8265763" y="2581916"/>
          <a:ext cx="3567463" cy="1364775"/>
        </p:xfrm>
        <a:graphic>
          <a:graphicData uri="http://schemas.openxmlformats.org/drawingml/2006/table">
            <a:tbl>
              <a:tblPr/>
              <a:tblGrid>
                <a:gridCol w="1792633">
                  <a:extLst>
                    <a:ext uri="{9D8B030D-6E8A-4147-A177-3AD203B41FA5}">
                      <a16:colId xmlns:a16="http://schemas.microsoft.com/office/drawing/2014/main" val="592371686"/>
                    </a:ext>
                  </a:extLst>
                </a:gridCol>
                <a:gridCol w="1774830">
                  <a:extLst>
                    <a:ext uri="{9D8B030D-6E8A-4147-A177-3AD203B41FA5}">
                      <a16:colId xmlns:a16="http://schemas.microsoft.com/office/drawing/2014/main" val="567217949"/>
                    </a:ext>
                  </a:extLst>
                </a:gridCol>
              </a:tblGrid>
              <a:tr h="505097">
                <a:tc>
                  <a:txBody>
                    <a:bodyPr/>
                    <a:lstStyle/>
                    <a:p>
                      <a:pPr algn="ctr"/>
                      <a:r>
                        <a:rPr lang="en-US" sz="1100" b="1" noProof="0" dirty="0">
                          <a:solidFill>
                            <a:schemeClr val="tx1"/>
                          </a:solidFill>
                          <a:effectLst/>
                          <a:latin typeface="Arial" panose="020B0604020202020204" pitchFamily="34" charset="0"/>
                          <a:cs typeface="Arial" panose="020B0604020202020204" pitchFamily="34" charset="0"/>
                        </a:rPr>
                        <a:t>Group</a:t>
                      </a: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noProof="0" dirty="0">
                          <a:solidFill>
                            <a:schemeClr val="tx1"/>
                          </a:solidFill>
                          <a:effectLst/>
                          <a:latin typeface="Arial" panose="020B0604020202020204" pitchFamily="34" charset="0"/>
                          <a:cs typeface="Arial" panose="020B0604020202020204" pitchFamily="34" charset="0"/>
                        </a:rPr>
                        <a:t>Median PFS (95% Cl), months</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1398905"/>
                  </a:ext>
                </a:extLst>
              </a:tr>
              <a:tr h="294829">
                <a:tc>
                  <a:txBody>
                    <a:bodyPr/>
                    <a:lstStyle/>
                    <a:p>
                      <a:pPr algn="ctr"/>
                      <a:r>
                        <a:rPr lang="en-US" sz="1100" noProof="0" dirty="0">
                          <a:solidFill>
                            <a:schemeClr val="bg1"/>
                          </a:solidFill>
                          <a:effectLst/>
                          <a:latin typeface="Arial" panose="020B0604020202020204" pitchFamily="34" charset="0"/>
                          <a:cs typeface="Arial" panose="020B0604020202020204" pitchFamily="34" charset="0"/>
                        </a:rPr>
                        <a:t>PD-L1 CPS ≥5 (n=16)</a:t>
                      </a: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C0451"/>
                    </a:solidFill>
                  </a:tcPr>
                </a:tc>
                <a:tc>
                  <a:txBody>
                    <a:bodyPr/>
                    <a:lstStyle/>
                    <a:p>
                      <a:pPr algn="ctr"/>
                      <a:r>
                        <a:rPr lang="en-US" sz="1100" noProof="0">
                          <a:solidFill>
                            <a:schemeClr val="tx1"/>
                          </a:solidFill>
                          <a:effectLst/>
                          <a:latin typeface="Arial" panose="020B0604020202020204" pitchFamily="34" charset="0"/>
                          <a:cs typeface="Arial" panose="020B0604020202020204" pitchFamily="34" charset="0"/>
                        </a:rPr>
                        <a:t>11.1 (5.6–NC)</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3455298"/>
                  </a:ext>
                </a:extLst>
              </a:tr>
              <a:tr h="294829">
                <a:tc>
                  <a:txBody>
                    <a:bodyPr/>
                    <a:lstStyle/>
                    <a:p>
                      <a:pPr algn="ctr"/>
                      <a:r>
                        <a:rPr lang="en-US" sz="1100" noProof="0" dirty="0">
                          <a:solidFill>
                            <a:schemeClr val="bg1"/>
                          </a:solidFill>
                          <a:effectLst/>
                          <a:latin typeface="Arial" panose="020B0604020202020204" pitchFamily="34" charset="0"/>
                          <a:cs typeface="Arial" panose="020B0604020202020204" pitchFamily="34" charset="0"/>
                        </a:rPr>
                        <a:t>PD-L1 CPS &lt;5 (n=22)</a:t>
                      </a: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305F"/>
                    </a:solidFill>
                  </a:tcPr>
                </a:tc>
                <a:tc>
                  <a:txBody>
                    <a:bodyPr/>
                    <a:lstStyle/>
                    <a:p>
                      <a:pPr algn="ctr"/>
                      <a:r>
                        <a:rPr lang="en-US" sz="1100" noProof="0">
                          <a:solidFill>
                            <a:schemeClr val="tx1"/>
                          </a:solidFill>
                          <a:effectLst/>
                          <a:latin typeface="Arial" panose="020B0604020202020204" pitchFamily="34" charset="0"/>
                          <a:cs typeface="Arial" panose="020B0604020202020204" pitchFamily="34" charset="0"/>
                        </a:rPr>
                        <a:t>7.1 (6.1–8.8)</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9647526"/>
                  </a:ext>
                </a:extLst>
              </a:tr>
              <a:tr h="270020">
                <a:tc>
                  <a:txBody>
                    <a:bodyPr/>
                    <a:lstStyle/>
                    <a:p>
                      <a:pPr algn="ctr"/>
                      <a:r>
                        <a:rPr lang="en-US" sz="1100" noProof="0" dirty="0">
                          <a:solidFill>
                            <a:schemeClr val="tx1"/>
                          </a:solidFill>
                          <a:effectLst/>
                          <a:latin typeface="Arial" panose="020B0604020202020204" pitchFamily="34" charset="0"/>
                          <a:cs typeface="Arial" panose="020B0604020202020204" pitchFamily="34" charset="0"/>
                        </a:rPr>
                        <a:t>All patients (N=40)</a:t>
                      </a:r>
                    </a:p>
                  </a:txBody>
                  <a:tcPr marL="0" marR="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931"/>
                    </a:solidFill>
                  </a:tcPr>
                </a:tc>
                <a:tc>
                  <a:txBody>
                    <a:bodyPr/>
                    <a:lstStyle/>
                    <a:p>
                      <a:pPr algn="ctr"/>
                      <a:r>
                        <a:rPr lang="en-US" sz="1100" noProof="0" dirty="0">
                          <a:solidFill>
                            <a:schemeClr val="tx1"/>
                          </a:solidFill>
                          <a:effectLst/>
                          <a:latin typeface="Arial" panose="020B0604020202020204" pitchFamily="34" charset="0"/>
                          <a:cs typeface="Arial" panose="020B0604020202020204" pitchFamily="34" charset="0"/>
                        </a:rPr>
                        <a:t>8.3 (7.0–9.9)</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1639862"/>
                  </a:ext>
                </a:extLst>
              </a:tr>
            </a:tbl>
          </a:graphicData>
        </a:graphic>
      </p:graphicFrame>
      <p:sp>
        <p:nvSpPr>
          <p:cNvPr id="150" name="Text Placeholder 11">
            <a:extLst>
              <a:ext uri="{FF2B5EF4-FFF2-40B4-BE49-F238E27FC236}">
                <a16:creationId xmlns:a16="http://schemas.microsoft.com/office/drawing/2014/main" id="{453E52AD-75AD-B907-3710-83E976198DF2}"/>
              </a:ext>
            </a:extLst>
          </p:cNvPr>
          <p:cNvSpPr txBox="1">
            <a:spLocks/>
          </p:cNvSpPr>
          <p:nvPr/>
        </p:nvSpPr>
        <p:spPr>
          <a:xfrm>
            <a:off x="468189" y="1329704"/>
            <a:ext cx="11514080" cy="466846"/>
          </a:xfrm>
          <a:prstGeom prst="round2SameRect">
            <a:avLst>
              <a:gd name="adj1" fmla="val 50000"/>
              <a:gd name="adj2" fmla="val 0"/>
            </a:avLst>
          </a:prstGeom>
          <a:solidFill>
            <a:srgbClr val="36AD8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R="0" lvl="0" indent="0" algn="ctr" fontAlgn="auto">
              <a:lnSpc>
                <a:spcPct val="90000"/>
              </a:lnSpc>
              <a:spcBef>
                <a:spcPts val="0"/>
              </a:spcBef>
              <a:spcAft>
                <a:spcPts val="600"/>
              </a:spcAft>
              <a:buClrTx/>
              <a:buSzTx/>
              <a:buFontTx/>
              <a:buNone/>
              <a:tabLst/>
              <a:defRPr kumimoji="0" sz="1600" b="0" i="0" u="none" strike="noStrike" cap="none" spc="0" normalizeH="0" baseline="0">
                <a:ln>
                  <a:noFill/>
                </a:ln>
                <a:solidFill>
                  <a:srgbClr val="FFFFFF"/>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ptos Display" panose="02110004020202020204"/>
                <a:ea typeface="+mn-ea"/>
                <a:cs typeface="+mn-cs"/>
              </a:rPr>
              <a:t>Median PFS was 8.3 months in all patients and 11.1 months in patients with PD-L1 CPS ≥5</a:t>
            </a:r>
          </a:p>
        </p:txBody>
      </p:sp>
      <p:sp>
        <p:nvSpPr>
          <p:cNvPr id="151" name="TextBox 150">
            <a:extLst>
              <a:ext uri="{FF2B5EF4-FFF2-40B4-BE49-F238E27FC236}">
                <a16:creationId xmlns:a16="http://schemas.microsoft.com/office/drawing/2014/main" id="{CE86A301-E336-1F89-F14C-41111E9BCE34}"/>
              </a:ext>
            </a:extLst>
          </p:cNvPr>
          <p:cNvSpPr txBox="1"/>
          <p:nvPr/>
        </p:nvSpPr>
        <p:spPr>
          <a:xfrm>
            <a:off x="741215" y="1948458"/>
            <a:ext cx="10709569"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Display" panose="02110004020202020204"/>
                <a:ea typeface="+mn-ea"/>
                <a:cs typeface="+mn-cs"/>
              </a:rPr>
              <a:t>PFS based on investigator assessment</a:t>
            </a:r>
          </a:p>
        </p:txBody>
      </p:sp>
      <p:sp>
        <p:nvSpPr>
          <p:cNvPr id="4" name="TextBox 3">
            <a:extLst>
              <a:ext uri="{FF2B5EF4-FFF2-40B4-BE49-F238E27FC236}">
                <a16:creationId xmlns:a16="http://schemas.microsoft.com/office/drawing/2014/main" id="{866151DB-C248-F216-F423-C3F9EE2E791C}"/>
              </a:ext>
            </a:extLst>
          </p:cNvPr>
          <p:cNvSpPr txBox="1"/>
          <p:nvPr/>
        </p:nvSpPr>
        <p:spPr>
          <a:xfrm flipH="1">
            <a:off x="-44530" y="6596390"/>
            <a:ext cx="104225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Rivera F, et al. Presented at: ESMO 2024 [Poster 1422P].</a:t>
            </a:r>
          </a:p>
        </p:txBody>
      </p:sp>
    </p:spTree>
    <p:extLst>
      <p:ext uri="{BB962C8B-B14F-4D97-AF65-F5344CB8AC3E}">
        <p14:creationId xmlns:p14="http://schemas.microsoft.com/office/powerpoint/2010/main" val="19605313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6B102F1-3440-F64D-063A-E68D22CD2142}"/>
              </a:ext>
            </a:extLst>
          </p:cNvPr>
          <p:cNvSpPr/>
          <p:nvPr/>
        </p:nvSpPr>
        <p:spPr>
          <a:xfrm>
            <a:off x="384679" y="1363568"/>
            <a:ext cx="11422643" cy="4824290"/>
          </a:xfrm>
          <a:prstGeom prst="roundRect">
            <a:avLst>
              <a:gd name="adj" fmla="val 7877"/>
            </a:avLst>
          </a:prstGeom>
          <a:solidFill>
            <a:schemeClr val="bg1"/>
          </a:solidFill>
          <a:ln w="50800">
            <a:solidFill>
              <a:srgbClr val="F2E5E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9" name="Text Placeholder 41">
            <a:extLst>
              <a:ext uri="{FF2B5EF4-FFF2-40B4-BE49-F238E27FC236}">
                <a16:creationId xmlns:a16="http://schemas.microsoft.com/office/drawing/2014/main" id="{8330D5E3-651D-9B7D-626F-4766E0F2A367}"/>
              </a:ext>
            </a:extLst>
          </p:cNvPr>
          <p:cNvSpPr txBox="1">
            <a:spLocks/>
          </p:cNvSpPr>
          <p:nvPr/>
        </p:nvSpPr>
        <p:spPr>
          <a:xfrm>
            <a:off x="6523845" y="1430868"/>
            <a:ext cx="4765579" cy="425142"/>
          </a:xfrm>
          <a:prstGeom prst="rect">
            <a:avLst/>
          </a:prstGeom>
          <a:noFill/>
        </p:spPr>
        <p:txBody>
          <a:bodyPr wrap="square" lIns="0" tIns="98723" rIns="0" bIns="98723">
            <a:spAutoFit/>
          </a:bodyPr>
          <a:lstStyle>
            <a:lvl1pPr marL="177800" indent="-177800" algn="l" defTabSz="1094132" rtl="0" eaLnBrk="1" latinLnBrk="0" hangingPunct="1">
              <a:spcBef>
                <a:spcPts val="0"/>
              </a:spcBef>
              <a:spcAft>
                <a:spcPts val="600"/>
              </a:spcAft>
              <a:buFont typeface="Arial"/>
              <a:buChar char="•"/>
              <a:defRPr sz="1200" kern="1200">
                <a:solidFill>
                  <a:schemeClr val="tx1"/>
                </a:solidFill>
                <a:latin typeface="+mn-lt"/>
                <a:ea typeface="+mn-ea"/>
                <a:cs typeface="+mn-cs"/>
              </a:defRPr>
            </a:lvl1pPr>
            <a:lvl2pPr marL="357188" indent="-179388" algn="l" defTabSz="1094132" rtl="0" eaLnBrk="1" latinLnBrk="0" hangingPunct="1">
              <a:spcBef>
                <a:spcPts val="0"/>
              </a:spcBef>
              <a:spcAft>
                <a:spcPts val="600"/>
              </a:spcAft>
              <a:buFont typeface="Arial"/>
              <a:buChar char="–"/>
              <a:defRPr sz="1200" kern="1200">
                <a:solidFill>
                  <a:schemeClr val="tx1"/>
                </a:solidFill>
                <a:latin typeface="+mn-lt"/>
                <a:ea typeface="+mn-ea"/>
                <a:cs typeface="+mn-cs"/>
              </a:defRPr>
            </a:lvl2pPr>
            <a:lvl3pPr marL="539750" indent="-182563" algn="l" defTabSz="1094132" rtl="0" eaLnBrk="1" latinLnBrk="0" hangingPunct="1">
              <a:spcBef>
                <a:spcPts val="0"/>
              </a:spcBef>
              <a:spcAft>
                <a:spcPts val="600"/>
              </a:spcAft>
              <a:buFont typeface="Arial"/>
              <a:buChar char="•"/>
              <a:defRPr sz="1200" kern="1200">
                <a:solidFill>
                  <a:schemeClr val="tx1"/>
                </a:solidFill>
                <a:latin typeface="+mn-lt"/>
                <a:ea typeface="+mn-ea"/>
                <a:cs typeface="+mn-cs"/>
              </a:defRPr>
            </a:lvl3pPr>
            <a:lvl4pPr marL="719138" indent="-179388" algn="l" defTabSz="1094132" rtl="0" eaLnBrk="1" latinLnBrk="0" hangingPunct="1">
              <a:spcBef>
                <a:spcPts val="0"/>
              </a:spcBef>
              <a:spcAft>
                <a:spcPts val="600"/>
              </a:spcAft>
              <a:buFont typeface="Arial"/>
              <a:buChar char="–"/>
              <a:defRPr sz="1200" kern="1200">
                <a:solidFill>
                  <a:schemeClr val="tx1"/>
                </a:solidFill>
                <a:latin typeface="+mn-lt"/>
                <a:ea typeface="+mn-ea"/>
                <a:cs typeface="+mn-cs"/>
              </a:defRPr>
            </a:lvl4pPr>
            <a:lvl5pPr marL="4923594" indent="-547068" algn="l" defTabSz="1094132" rtl="0" eaLnBrk="1" latinLnBrk="0" hangingPunct="1">
              <a:spcBef>
                <a:spcPct val="20000"/>
              </a:spcBef>
              <a:buFont typeface="Arial"/>
              <a:buChar char="»"/>
              <a:defRPr sz="1800" kern="1200">
                <a:solidFill>
                  <a:schemeClr val="tx1"/>
                </a:solidFill>
                <a:latin typeface="+mn-lt"/>
                <a:ea typeface="+mn-ea"/>
                <a:cs typeface="+mn-cs"/>
              </a:defRPr>
            </a:lvl5pPr>
            <a:lvl6pPr marL="6017720" indent="-547068" algn="l" defTabSz="1094132" rtl="0" eaLnBrk="1" latinLnBrk="0" hangingPunct="1">
              <a:spcBef>
                <a:spcPct val="20000"/>
              </a:spcBef>
              <a:buFont typeface="Arial"/>
              <a:buChar char="•"/>
              <a:defRPr sz="4746" kern="1200">
                <a:solidFill>
                  <a:schemeClr val="tx1"/>
                </a:solidFill>
                <a:latin typeface="+mn-lt"/>
                <a:ea typeface="+mn-ea"/>
                <a:cs typeface="+mn-cs"/>
              </a:defRPr>
            </a:lvl6pPr>
            <a:lvl7pPr marL="7111852" indent="-547068" algn="l" defTabSz="1094132" rtl="0" eaLnBrk="1" latinLnBrk="0" hangingPunct="1">
              <a:spcBef>
                <a:spcPct val="20000"/>
              </a:spcBef>
              <a:buFont typeface="Arial"/>
              <a:buChar char="•"/>
              <a:defRPr sz="4746" kern="1200">
                <a:solidFill>
                  <a:schemeClr val="tx1"/>
                </a:solidFill>
                <a:latin typeface="+mn-lt"/>
                <a:ea typeface="+mn-ea"/>
                <a:cs typeface="+mn-cs"/>
              </a:defRPr>
            </a:lvl7pPr>
            <a:lvl8pPr marL="8205988" indent="-547068" algn="l" defTabSz="1094132" rtl="0" eaLnBrk="1" latinLnBrk="0" hangingPunct="1">
              <a:spcBef>
                <a:spcPct val="20000"/>
              </a:spcBef>
              <a:buFont typeface="Arial"/>
              <a:buChar char="•"/>
              <a:defRPr sz="4746" kern="1200">
                <a:solidFill>
                  <a:schemeClr val="tx1"/>
                </a:solidFill>
                <a:latin typeface="+mn-lt"/>
                <a:ea typeface="+mn-ea"/>
                <a:cs typeface="+mn-cs"/>
              </a:defRPr>
            </a:lvl8pPr>
            <a:lvl9pPr marL="9300114" indent="-547068" algn="l" defTabSz="1094132" rtl="0" eaLnBrk="1" latinLnBrk="0" hangingPunct="1">
              <a:spcBef>
                <a:spcPct val="20000"/>
              </a:spcBef>
              <a:buFont typeface="Arial"/>
              <a:buChar char="•"/>
              <a:defRPr sz="4746" kern="1200">
                <a:solidFill>
                  <a:schemeClr val="tx1"/>
                </a:solidFill>
                <a:latin typeface="+mn-lt"/>
                <a:ea typeface="+mn-ea"/>
                <a:cs typeface="+mn-cs"/>
              </a:defRPr>
            </a:lvl9pPr>
          </a:lstStyle>
          <a:p>
            <a:pPr marL="0" marR="0" lvl="0" indent="0" algn="ctr" defTabSz="1450073" rtl="0" eaLnBrk="1" fontAlgn="auto" latinLnBrk="0" hangingPunct="1">
              <a:lnSpc>
                <a:spcPct val="100000"/>
              </a:lnSpc>
              <a:spcBef>
                <a:spcPts val="0"/>
              </a:spcBef>
              <a:spcAft>
                <a:spcPts val="0"/>
              </a:spcAft>
              <a:buClrTx/>
              <a:buSzTx/>
              <a:buFont typeface="Arial"/>
              <a:buNone/>
              <a:tabLst/>
              <a:defRPr/>
            </a:pPr>
            <a:r>
              <a:rPr kumimoji="0" lang="en-US" sz="1467" b="1" i="0" u="none" strike="noStrike" kern="1200" cap="none" spc="0" normalizeH="0" baseline="0" noProof="0" dirty="0">
                <a:ln>
                  <a:noFill/>
                </a:ln>
                <a:solidFill>
                  <a:srgbClr val="0E2841"/>
                </a:solidFill>
                <a:effectLst/>
                <a:uLnTx/>
                <a:uFillTx/>
                <a:latin typeface="Aptos" panose="02110004020202020204"/>
                <a:ea typeface="+mn-ea"/>
                <a:cs typeface="+mn-cs"/>
              </a:rPr>
              <a:t>Adverse events of special interest</a:t>
            </a:r>
            <a:endParaRPr kumimoji="0" lang="en-US" sz="1467" b="1" i="0" u="none" strike="noStrike" kern="1200" cap="none" spc="0" normalizeH="0" baseline="30000" noProof="0" dirty="0">
              <a:ln>
                <a:noFill/>
              </a:ln>
              <a:solidFill>
                <a:srgbClr val="0E2841"/>
              </a:solidFill>
              <a:effectLst/>
              <a:uLnTx/>
              <a:uFillTx/>
              <a:latin typeface="Aptos" panose="02110004020202020204"/>
              <a:ea typeface="+mn-ea"/>
              <a:cs typeface="+mn-cs"/>
            </a:endParaRPr>
          </a:p>
        </p:txBody>
      </p:sp>
      <p:sp>
        <p:nvSpPr>
          <p:cNvPr id="5" name="Text Placeholder 4">
            <a:extLst>
              <a:ext uri="{FF2B5EF4-FFF2-40B4-BE49-F238E27FC236}">
                <a16:creationId xmlns:a16="http://schemas.microsoft.com/office/drawing/2014/main" id="{9AD203D9-F2C5-9943-157C-8F5092F8478E}"/>
              </a:ext>
            </a:extLst>
          </p:cNvPr>
          <p:cNvSpPr>
            <a:spLocks noGrp="1"/>
          </p:cNvSpPr>
          <p:nvPr>
            <p:ph type="body" sz="quarter" idx="13"/>
          </p:nvPr>
        </p:nvSpPr>
        <p:spPr>
          <a:xfrm>
            <a:off x="457200" y="6083027"/>
            <a:ext cx="10440226" cy="759577"/>
          </a:xfrm>
        </p:spPr>
        <p:txBody>
          <a:bodyPr vert="horz" lIns="91440" tIns="45720" rIns="91440" bIns="45720" rtlCol="0" anchor="b">
            <a:normAutofit/>
          </a:bodyPr>
          <a:lstStyle/>
          <a:p>
            <a:pPr>
              <a:lnSpc>
                <a:spcPct val="95000"/>
              </a:lnSpc>
            </a:pPr>
            <a:r>
              <a:rPr lang="en-US" sz="80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Two events occurred in one patient: platelet count decreased and pneumonitis. </a:t>
            </a:r>
            <a:r>
              <a:rPr lang="en-US" sz="800" baseline="30000" noProof="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One event was a grade 2 rilvegostomig-related AE</a:t>
            </a:r>
            <a:r>
              <a:rPr lang="en-US" sz="800" dirty="0">
                <a:latin typeface="Arial" panose="020B0604020202020204" pitchFamily="34" charset="0"/>
                <a:cs typeface="Arial" panose="020B0604020202020204" pitchFamily="34" charset="0"/>
              </a:rPr>
              <a:t>. </a:t>
            </a:r>
            <a:r>
              <a:rPr lang="en-US" sz="800" baseline="30000" noProof="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Rilvegostomig-related events. </a:t>
            </a:r>
            <a:r>
              <a:rPr lang="en-US" sz="800" baseline="30000" noProof="0" dirty="0">
                <a:latin typeface="Arial" panose="020B0604020202020204" pitchFamily="34" charset="0"/>
                <a:cs typeface="Arial" panose="020B0604020202020204" pitchFamily="34" charset="0"/>
              </a:rPr>
              <a:t>§</a:t>
            </a:r>
            <a:r>
              <a:rPr lang="en-US" sz="800" noProof="0" dirty="0">
                <a:latin typeface="Arial" panose="020B0604020202020204" pitchFamily="34" charset="0"/>
                <a:cs typeface="Arial" panose="020B0604020202020204" pitchFamily="34" charset="0"/>
              </a:rPr>
              <a:t>Oxaliplatin-related.</a:t>
            </a:r>
          </a:p>
          <a:p>
            <a:pPr>
              <a:lnSpc>
                <a:spcPct val="95000"/>
              </a:lnSpc>
            </a:pPr>
            <a:r>
              <a:rPr lang="en-US" sz="800" noProof="0" dirty="0">
                <a:latin typeface="Arial" panose="020B0604020202020204" pitchFamily="34" charset="0"/>
                <a:cs typeface="Arial" panose="020B0604020202020204" pitchFamily="34" charset="0"/>
              </a:rPr>
              <a:t>AE, adverse events; AESI, adverse event of special interest.</a:t>
            </a:r>
          </a:p>
          <a:p>
            <a:pPr>
              <a:lnSpc>
                <a:spcPct val="95000"/>
              </a:lnSpc>
            </a:pPr>
            <a:r>
              <a:rPr lang="en-US" sz="800" noProof="0" dirty="0">
                <a:latin typeface="Arial" panose="020B0604020202020204" pitchFamily="34" charset="0"/>
                <a:cs typeface="Arial" panose="020B0604020202020204" pitchFamily="34" charset="0"/>
              </a:rPr>
              <a:t>Rivera F, et al. Presented at: ESMO 2024 [Poster 1422P].</a:t>
            </a:r>
          </a:p>
        </p:txBody>
      </p:sp>
      <p:graphicFrame>
        <p:nvGraphicFramePr>
          <p:cNvPr id="10" name="Table 9">
            <a:extLst>
              <a:ext uri="{FF2B5EF4-FFF2-40B4-BE49-F238E27FC236}">
                <a16:creationId xmlns:a16="http://schemas.microsoft.com/office/drawing/2014/main" id="{2F1060B0-240D-986A-B102-4AD20B9DE152}"/>
              </a:ext>
            </a:extLst>
          </p:cNvPr>
          <p:cNvGraphicFramePr>
            <a:graphicFrameLocks noGrp="1"/>
          </p:cNvGraphicFramePr>
          <p:nvPr/>
        </p:nvGraphicFramePr>
        <p:xfrm>
          <a:off x="6278634" y="1848155"/>
          <a:ext cx="5255998" cy="3125301"/>
        </p:xfrm>
        <a:graphic>
          <a:graphicData uri="http://schemas.openxmlformats.org/drawingml/2006/table">
            <a:tbl>
              <a:tblPr firstRow="1" bandRow="1">
                <a:tableStyleId>{B301B821-A1FF-4177-AEE7-76D212191A09}</a:tableStyleId>
              </a:tblPr>
              <a:tblGrid>
                <a:gridCol w="2865099">
                  <a:extLst>
                    <a:ext uri="{9D8B030D-6E8A-4147-A177-3AD203B41FA5}">
                      <a16:colId xmlns:a16="http://schemas.microsoft.com/office/drawing/2014/main" val="2620912733"/>
                    </a:ext>
                  </a:extLst>
                </a:gridCol>
                <a:gridCol w="1374294">
                  <a:extLst>
                    <a:ext uri="{9D8B030D-6E8A-4147-A177-3AD203B41FA5}">
                      <a16:colId xmlns:a16="http://schemas.microsoft.com/office/drawing/2014/main" val="19966928"/>
                    </a:ext>
                  </a:extLst>
                </a:gridCol>
                <a:gridCol w="1016605">
                  <a:extLst>
                    <a:ext uri="{9D8B030D-6E8A-4147-A177-3AD203B41FA5}">
                      <a16:colId xmlns:a16="http://schemas.microsoft.com/office/drawing/2014/main" val="704915983"/>
                    </a:ext>
                  </a:extLst>
                </a:gridCol>
              </a:tblGrid>
              <a:tr h="283515">
                <a:tc rowSpan="2">
                  <a:txBody>
                    <a:bodyPr/>
                    <a:lstStyle/>
                    <a:p>
                      <a:endParaRPr lang="en-US" sz="1200" b="1" kern="1200" noProof="0" dirty="0">
                        <a:solidFill>
                          <a:schemeClr val="lt1"/>
                        </a:solidFill>
                        <a:effectLst/>
                      </a:endParaRPr>
                    </a:p>
                    <a:p>
                      <a:r>
                        <a:rPr lang="en-US" sz="1200" b="1" kern="1200" noProof="0" dirty="0">
                          <a:solidFill>
                            <a:schemeClr val="lt1"/>
                          </a:solidFill>
                          <a:effectLst/>
                        </a:rPr>
                        <a:t>AESI, n (%)</a:t>
                      </a:r>
                      <a:endParaRPr lang="en-US" sz="1200" b="1" kern="1200" noProof="0" dirty="0">
                        <a:solidFill>
                          <a:schemeClr val="lt1"/>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gridSpan="2">
                  <a:txBody>
                    <a:bodyPr/>
                    <a:lstStyle/>
                    <a:p>
                      <a:pPr algn="ctr">
                        <a:lnSpc>
                          <a:spcPct val="100000"/>
                        </a:lnSpc>
                        <a:spcBef>
                          <a:spcPts val="0"/>
                        </a:spcBef>
                        <a:spcAft>
                          <a:spcPts val="0"/>
                        </a:spcAft>
                      </a:pPr>
                      <a:r>
                        <a:rPr lang="en-US" sz="1200" b="1" kern="1200" noProof="0" dirty="0">
                          <a:solidFill>
                            <a:schemeClr val="lt1"/>
                          </a:solidFill>
                          <a:effectLst/>
                        </a:rPr>
                        <a:t>All patients (N=40)</a:t>
                      </a:r>
                      <a:endParaRPr lang="en-US" sz="1200" b="1" kern="1200" noProof="0" dirty="0">
                        <a:solidFill>
                          <a:schemeClr val="lt1"/>
                        </a:solidFill>
                        <a:effectLst/>
                        <a:latin typeface="Calibri" panose="020F0502020204030204" pitchFamily="34" charset="0"/>
                        <a:ea typeface="+mn-ea"/>
                        <a:cs typeface="Calibri" panose="020F0502020204030204" pitchFamily="34" charset="0"/>
                      </a:endParaRPr>
                    </a:p>
                  </a:txBody>
                  <a:tcPr marL="52355" marR="52355" marT="36000" marB="3600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67985601"/>
                  </a:ext>
                </a:extLst>
              </a:tr>
              <a:tr h="254379">
                <a:tc vMerge="1">
                  <a:txBody>
                    <a:bodyPr/>
                    <a:lstStyle/>
                    <a:p>
                      <a:endParaRPr lang="en-US" sz="900" b="1" kern="1200">
                        <a:solidFill>
                          <a:schemeClr val="lt1"/>
                        </a:solidFill>
                        <a:effectLst/>
                        <a:latin typeface="Arial"/>
                        <a:ea typeface="+mn-ea"/>
                        <a:cs typeface="Arial"/>
                      </a:endParaRPr>
                    </a:p>
                  </a:txBody>
                  <a:tcPr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3865"/>
                    </a:solidFill>
                  </a:tcPr>
                </a:tc>
                <a:tc>
                  <a:txBody>
                    <a:bodyPr/>
                    <a:lstStyle/>
                    <a:p>
                      <a:pPr algn="ctr">
                        <a:lnSpc>
                          <a:spcPct val="100000"/>
                        </a:lnSpc>
                        <a:spcBef>
                          <a:spcPts val="0"/>
                        </a:spcBef>
                        <a:spcAft>
                          <a:spcPts val="0"/>
                        </a:spcAft>
                      </a:pPr>
                      <a:r>
                        <a:rPr lang="en-US" sz="1200" b="1" kern="1200" noProof="0" dirty="0">
                          <a:solidFill>
                            <a:schemeClr val="bg1"/>
                          </a:solidFill>
                          <a:effectLst/>
                        </a:rPr>
                        <a:t>Any grade</a:t>
                      </a:r>
                      <a:endParaRPr lang="en-US" sz="1200" b="1" kern="1200" noProof="0" dirty="0">
                        <a:solidFill>
                          <a:schemeClr val="bg1"/>
                        </a:solidFill>
                        <a:effectLst/>
                        <a:latin typeface="Calibri" panose="020F0502020204030204" pitchFamily="34" charset="0"/>
                        <a:ea typeface="+mn-ea"/>
                        <a:cs typeface="Calibri" panose="020F0502020204030204" pitchFamily="34" charset="0"/>
                      </a:endParaRPr>
                    </a:p>
                  </a:txBody>
                  <a:tcPr marL="52355" marR="52355"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lnSpc>
                          <a:spcPct val="100000"/>
                        </a:lnSpc>
                        <a:spcBef>
                          <a:spcPts val="0"/>
                        </a:spcBef>
                        <a:spcAft>
                          <a:spcPts val="0"/>
                        </a:spcAft>
                      </a:pPr>
                      <a:r>
                        <a:rPr lang="en-US" sz="1200" b="1" kern="1200" noProof="0" dirty="0">
                          <a:solidFill>
                            <a:schemeClr val="bg1"/>
                          </a:solidFill>
                          <a:effectLst/>
                        </a:rPr>
                        <a:t>Grade ≥3</a:t>
                      </a:r>
                      <a:endParaRPr lang="en-US" sz="1200" b="1" kern="1200" noProof="0" dirty="0">
                        <a:solidFill>
                          <a:schemeClr val="bg1"/>
                        </a:solidFill>
                        <a:effectLst/>
                        <a:latin typeface="Calibri" panose="020F0502020204030204" pitchFamily="34" charset="0"/>
                        <a:ea typeface="+mn-ea"/>
                        <a:cs typeface="Calibri" panose="020F0502020204030204" pitchFamily="34" charset="0"/>
                      </a:endParaRPr>
                    </a:p>
                  </a:txBody>
                  <a:tcPr marL="52355" marR="52355"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38324963"/>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Infusion-related reaction</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3 (7.5)</a:t>
                      </a:r>
                      <a:r>
                        <a:rPr lang="en-US" sz="1200" b="0" u="none" strike="noStrike" kern="1200" baseline="30000" noProof="0" dirty="0">
                          <a:solidFill>
                            <a:schemeClr val="tx2"/>
                          </a:solidFill>
                          <a:effectLst/>
                        </a:rPr>
                        <a:t>†</a:t>
                      </a:r>
                      <a:endParaRPr lang="en-US" sz="1200" b="0" i="0" u="none" strike="noStrike" kern="1200" baseline="300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0</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289308034"/>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Pneumonitis</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L w="28575"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2 (5.0)</a:t>
                      </a:r>
                      <a:r>
                        <a:rPr lang="en-US" sz="1200" b="0" u="none" strike="noStrike" kern="1200" baseline="30000" noProof="0" dirty="0">
                          <a:solidFill>
                            <a:schemeClr val="tx2"/>
                          </a:solidFill>
                          <a:effectLst/>
                        </a:rPr>
                        <a:t>‡</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1 (2.5)</a:t>
                      </a:r>
                      <a:r>
                        <a:rPr lang="en-US" sz="1200" b="0" u="none" strike="noStrike" kern="1200" baseline="30000" noProof="0" dirty="0">
                          <a:solidFill>
                            <a:schemeClr val="tx2"/>
                          </a:solidFill>
                          <a:effectLst/>
                        </a:rPr>
                        <a:t>‡</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435103088"/>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Rash</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2 (5.0)</a:t>
                      </a:r>
                      <a:r>
                        <a:rPr lang="en-US" sz="1200" b="0" u="none" strike="noStrike" kern="1200" baseline="30000" noProof="0" dirty="0">
                          <a:solidFill>
                            <a:schemeClr val="tx2"/>
                          </a:solidFill>
                          <a:effectLst/>
                        </a:rPr>
                        <a:t>‡</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0</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43375211"/>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Diarrhea</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1 (2.5)</a:t>
                      </a:r>
                      <a:r>
                        <a:rPr lang="en-US" sz="1200" b="0" u="none" strike="noStrike" kern="1200" baseline="30000" noProof="0" dirty="0">
                          <a:solidFill>
                            <a:schemeClr val="tx2"/>
                          </a:solidFill>
                          <a:effectLst/>
                        </a:rPr>
                        <a:t>‡</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0</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807074"/>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Drug hypersensitivity</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1 (2.5)</a:t>
                      </a:r>
                      <a:r>
                        <a:rPr lang="en-US" sz="1200" b="0" u="none" strike="noStrike" kern="1200" baseline="30000" noProof="0" dirty="0">
                          <a:solidFill>
                            <a:schemeClr val="tx2"/>
                          </a:solidFill>
                          <a:effectLst/>
                        </a:rPr>
                        <a:t>§</a:t>
                      </a:r>
                      <a:endParaRPr lang="en-US" sz="1200" b="0" i="0" u="none" strike="noStrike" kern="1200" baseline="300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0</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79575626"/>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Hyperthyroidism</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1 (2.5)</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0</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74723921"/>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Immune-mediated enterocolitis</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1 (2.5)</a:t>
                      </a:r>
                      <a:r>
                        <a:rPr lang="en-US" sz="1200" b="0" u="none" strike="noStrike" kern="1200" baseline="30000" noProof="0" dirty="0">
                          <a:solidFill>
                            <a:schemeClr val="tx2"/>
                          </a:solidFill>
                          <a:effectLst/>
                        </a:rPr>
                        <a:t>‡</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0</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42809133"/>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Immune-mediated thyroiditis</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1 (2.5)</a:t>
                      </a:r>
                      <a:r>
                        <a:rPr lang="en-US" sz="1200" b="0" u="none" strike="noStrike" kern="1200" baseline="30000" noProof="0" dirty="0">
                          <a:solidFill>
                            <a:schemeClr val="tx2"/>
                          </a:solidFill>
                          <a:effectLst/>
                        </a:rPr>
                        <a:t>‡</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0</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58546526"/>
                  </a:ext>
                </a:extLst>
              </a:tr>
              <a:tr h="287434">
                <a:tc>
                  <a:txBody>
                    <a:bodyPr/>
                    <a:lstStyle/>
                    <a:p>
                      <a:pPr marL="0" algn="l" defTabSz="914400" rtl="0" eaLnBrk="1" fontAlgn="b" latinLnBrk="0" hangingPunct="1">
                        <a:lnSpc>
                          <a:spcPct val="100000"/>
                        </a:lnSpc>
                        <a:spcBef>
                          <a:spcPts val="0"/>
                        </a:spcBef>
                        <a:spcAft>
                          <a:spcPts val="0"/>
                        </a:spcAft>
                      </a:pPr>
                      <a:r>
                        <a:rPr lang="en-US" sz="1200" b="1" u="none" strike="noStrike" kern="1200" noProof="0" dirty="0">
                          <a:solidFill>
                            <a:schemeClr val="tx2"/>
                          </a:solidFill>
                          <a:effectLst/>
                        </a:rPr>
                        <a:t>Pruritus</a:t>
                      </a:r>
                      <a:endParaRPr lang="en-US" sz="1200" b="1"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121920" marR="121920" marT="36000" marB="36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1 (2.5)</a:t>
                      </a:r>
                      <a:endParaRPr lang="en-US" sz="1200" b="0" i="0" u="none" strike="noStrike" kern="1200" noProof="0" dirty="0">
                        <a:solidFill>
                          <a:schemeClr val="tx2"/>
                        </a:solidFill>
                        <a:effectLst/>
                        <a:latin typeface="Calibri" panose="020F0502020204030204" pitchFamily="34" charset="0"/>
                        <a:ea typeface="+mn-ea"/>
                        <a:cs typeface="Calibri" panose="020F0502020204030204"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rPr>
                        <a:t>0</a:t>
                      </a:r>
                    </a:p>
                  </a:txBody>
                  <a:tcPr marL="0" marR="0" marT="36000" marB="36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671999615"/>
                  </a:ext>
                </a:extLst>
              </a:tr>
            </a:tbl>
          </a:graphicData>
        </a:graphic>
      </p:graphicFrame>
      <p:graphicFrame>
        <p:nvGraphicFramePr>
          <p:cNvPr id="99" name="Table 98">
            <a:extLst>
              <a:ext uri="{FF2B5EF4-FFF2-40B4-BE49-F238E27FC236}">
                <a16:creationId xmlns:a16="http://schemas.microsoft.com/office/drawing/2014/main" id="{79C3C322-0F67-01F1-E0DF-A8453EDDA290}"/>
              </a:ext>
            </a:extLst>
          </p:cNvPr>
          <p:cNvGraphicFramePr>
            <a:graphicFrameLocks noGrp="1"/>
          </p:cNvGraphicFramePr>
          <p:nvPr/>
        </p:nvGraphicFramePr>
        <p:xfrm>
          <a:off x="744733" y="1848405"/>
          <a:ext cx="5255998" cy="3124800"/>
        </p:xfrm>
        <a:graphic>
          <a:graphicData uri="http://schemas.openxmlformats.org/drawingml/2006/table">
            <a:tbl>
              <a:tblPr firstRow="1" bandRow="1">
                <a:tableStyleId>{B301B821-A1FF-4177-AEE7-76D212191A09}</a:tableStyleId>
              </a:tblPr>
              <a:tblGrid>
                <a:gridCol w="4189613">
                  <a:extLst>
                    <a:ext uri="{9D8B030D-6E8A-4147-A177-3AD203B41FA5}">
                      <a16:colId xmlns:a16="http://schemas.microsoft.com/office/drawing/2014/main" val="367148339"/>
                    </a:ext>
                  </a:extLst>
                </a:gridCol>
                <a:gridCol w="1066385">
                  <a:extLst>
                    <a:ext uri="{9D8B030D-6E8A-4147-A177-3AD203B41FA5}">
                      <a16:colId xmlns:a16="http://schemas.microsoft.com/office/drawing/2014/main" val="4193290918"/>
                    </a:ext>
                  </a:extLst>
                </a:gridCol>
              </a:tblGrid>
              <a:tr h="0">
                <a:tc>
                  <a:txBody>
                    <a:bodyPr/>
                    <a:lstStyle>
                      <a:lvl1pPr marL="0" algn="l" defTabSz="609585" rtl="0" eaLnBrk="1" latinLnBrk="0" hangingPunct="1">
                        <a:defRPr kumimoji="1" sz="2400" b="1" kern="1200">
                          <a:solidFill>
                            <a:schemeClr val="lt1"/>
                          </a:solidFill>
                          <a:latin typeface="Arial"/>
                        </a:defRPr>
                      </a:lvl1pPr>
                      <a:lvl2pPr marL="609585" algn="l" defTabSz="609585" rtl="0" eaLnBrk="1" latinLnBrk="0" hangingPunct="1">
                        <a:defRPr kumimoji="1" sz="2400" b="1" kern="1200">
                          <a:solidFill>
                            <a:schemeClr val="lt1"/>
                          </a:solidFill>
                          <a:latin typeface="Arial"/>
                        </a:defRPr>
                      </a:lvl2pPr>
                      <a:lvl3pPr marL="1219170" algn="l" defTabSz="609585" rtl="0" eaLnBrk="1" latinLnBrk="0" hangingPunct="1">
                        <a:defRPr kumimoji="1" sz="2400" b="1" kern="1200">
                          <a:solidFill>
                            <a:schemeClr val="lt1"/>
                          </a:solidFill>
                          <a:latin typeface="Arial"/>
                        </a:defRPr>
                      </a:lvl3pPr>
                      <a:lvl4pPr marL="1828754" algn="l" defTabSz="609585" rtl="0" eaLnBrk="1" latinLnBrk="0" hangingPunct="1">
                        <a:defRPr kumimoji="1" sz="2400" b="1" kern="1200">
                          <a:solidFill>
                            <a:schemeClr val="lt1"/>
                          </a:solidFill>
                          <a:latin typeface="Arial"/>
                        </a:defRPr>
                      </a:lvl4pPr>
                      <a:lvl5pPr marL="2438339" algn="l" defTabSz="609585" rtl="0" eaLnBrk="1" latinLnBrk="0" hangingPunct="1">
                        <a:defRPr kumimoji="1" sz="2400" b="1" kern="1200">
                          <a:solidFill>
                            <a:schemeClr val="lt1"/>
                          </a:solidFill>
                          <a:latin typeface="Arial"/>
                        </a:defRPr>
                      </a:lvl5pPr>
                      <a:lvl6pPr marL="3047924" algn="l" defTabSz="609585" rtl="0" eaLnBrk="1" latinLnBrk="0" hangingPunct="1">
                        <a:defRPr kumimoji="1" sz="2400" b="1" kern="1200">
                          <a:solidFill>
                            <a:schemeClr val="lt1"/>
                          </a:solidFill>
                          <a:latin typeface="Arial"/>
                        </a:defRPr>
                      </a:lvl6pPr>
                      <a:lvl7pPr marL="3657509" algn="l" defTabSz="609585" rtl="0" eaLnBrk="1" latinLnBrk="0" hangingPunct="1">
                        <a:defRPr kumimoji="1" sz="2400" b="1" kern="1200">
                          <a:solidFill>
                            <a:schemeClr val="lt1"/>
                          </a:solidFill>
                          <a:latin typeface="Arial"/>
                        </a:defRPr>
                      </a:lvl7pPr>
                      <a:lvl8pPr marL="4267093" algn="l" defTabSz="609585" rtl="0" eaLnBrk="1" latinLnBrk="0" hangingPunct="1">
                        <a:defRPr kumimoji="1" sz="2400" b="1" kern="1200">
                          <a:solidFill>
                            <a:schemeClr val="lt1"/>
                          </a:solidFill>
                          <a:latin typeface="Arial"/>
                        </a:defRPr>
                      </a:lvl8pPr>
                      <a:lvl9pPr marL="4876678" algn="l" defTabSz="609585" rtl="0" eaLnBrk="1" latinLnBrk="0" hangingPunct="1">
                        <a:defRPr kumimoji="1" sz="240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Patients, n (%) </a:t>
                      </a:r>
                      <a:endParaRPr lang="en-US" sz="1200" noProof="0" dirty="0">
                        <a:latin typeface="+mn-lt"/>
                      </a:endParaRPr>
                    </a:p>
                  </a:txBody>
                  <a:tcPr marT="72000" marB="72000"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lvl1pPr marL="0" algn="l" defTabSz="609585" rtl="0" eaLnBrk="1" latinLnBrk="0" hangingPunct="1">
                        <a:defRPr kumimoji="1" sz="2400" b="1" kern="1200">
                          <a:solidFill>
                            <a:schemeClr val="lt1"/>
                          </a:solidFill>
                          <a:latin typeface="Arial"/>
                        </a:defRPr>
                      </a:lvl1pPr>
                      <a:lvl2pPr marL="609585" algn="l" defTabSz="609585" rtl="0" eaLnBrk="1" latinLnBrk="0" hangingPunct="1">
                        <a:defRPr kumimoji="1" sz="2400" b="1" kern="1200">
                          <a:solidFill>
                            <a:schemeClr val="lt1"/>
                          </a:solidFill>
                          <a:latin typeface="Arial"/>
                        </a:defRPr>
                      </a:lvl2pPr>
                      <a:lvl3pPr marL="1219170" algn="l" defTabSz="609585" rtl="0" eaLnBrk="1" latinLnBrk="0" hangingPunct="1">
                        <a:defRPr kumimoji="1" sz="2400" b="1" kern="1200">
                          <a:solidFill>
                            <a:schemeClr val="lt1"/>
                          </a:solidFill>
                          <a:latin typeface="Arial"/>
                        </a:defRPr>
                      </a:lvl3pPr>
                      <a:lvl4pPr marL="1828754" algn="l" defTabSz="609585" rtl="0" eaLnBrk="1" latinLnBrk="0" hangingPunct="1">
                        <a:defRPr kumimoji="1" sz="2400" b="1" kern="1200">
                          <a:solidFill>
                            <a:schemeClr val="lt1"/>
                          </a:solidFill>
                          <a:latin typeface="Arial"/>
                        </a:defRPr>
                      </a:lvl4pPr>
                      <a:lvl5pPr marL="2438339" algn="l" defTabSz="609585" rtl="0" eaLnBrk="1" latinLnBrk="0" hangingPunct="1">
                        <a:defRPr kumimoji="1" sz="2400" b="1" kern="1200">
                          <a:solidFill>
                            <a:schemeClr val="lt1"/>
                          </a:solidFill>
                          <a:latin typeface="Arial"/>
                        </a:defRPr>
                      </a:lvl5pPr>
                      <a:lvl6pPr marL="3047924" algn="l" defTabSz="609585" rtl="0" eaLnBrk="1" latinLnBrk="0" hangingPunct="1">
                        <a:defRPr kumimoji="1" sz="2400" b="1" kern="1200">
                          <a:solidFill>
                            <a:schemeClr val="lt1"/>
                          </a:solidFill>
                          <a:latin typeface="Arial"/>
                        </a:defRPr>
                      </a:lvl6pPr>
                      <a:lvl7pPr marL="3657509" algn="l" defTabSz="609585" rtl="0" eaLnBrk="1" latinLnBrk="0" hangingPunct="1">
                        <a:defRPr kumimoji="1" sz="2400" b="1" kern="1200">
                          <a:solidFill>
                            <a:schemeClr val="lt1"/>
                          </a:solidFill>
                          <a:latin typeface="Arial"/>
                        </a:defRPr>
                      </a:lvl7pPr>
                      <a:lvl8pPr marL="4267093" algn="l" defTabSz="609585" rtl="0" eaLnBrk="1" latinLnBrk="0" hangingPunct="1">
                        <a:defRPr kumimoji="1" sz="2400" b="1" kern="1200">
                          <a:solidFill>
                            <a:schemeClr val="lt1"/>
                          </a:solidFill>
                          <a:latin typeface="Arial"/>
                        </a:defRPr>
                      </a:lvl8pPr>
                      <a:lvl9pPr marL="4876678" algn="l" defTabSz="609585" rtl="0" eaLnBrk="1" latinLnBrk="0" hangingPunct="1">
                        <a:defRPr kumimoji="1" sz="2400" b="1" kern="1200">
                          <a:solidFill>
                            <a:schemeClr val="lt1"/>
                          </a:solidFill>
                          <a:latin typeface="Arial"/>
                        </a:defRPr>
                      </a:lvl9pPr>
                    </a:lstStyle>
                    <a:p>
                      <a:pPr algn="ctr">
                        <a:lnSpc>
                          <a:spcPct val="100000"/>
                        </a:lnSpc>
                        <a:spcBef>
                          <a:spcPts val="0"/>
                        </a:spcBef>
                        <a:spcAft>
                          <a:spcPts val="0"/>
                        </a:spcAft>
                      </a:pPr>
                      <a:r>
                        <a:rPr lang="en-US" sz="1200" b="1" kern="1200" noProof="0" dirty="0">
                          <a:solidFill>
                            <a:schemeClr val="lt1"/>
                          </a:solidFill>
                          <a:effectLst/>
                        </a:rPr>
                        <a:t>All patients (N=40)</a:t>
                      </a:r>
                      <a:endParaRPr lang="en-US" sz="1200" b="1" kern="1200" noProof="0" dirty="0">
                        <a:solidFill>
                          <a:schemeClr val="lt1"/>
                        </a:solidFill>
                        <a:effectLst/>
                        <a:latin typeface="+mn-lt"/>
                        <a:ea typeface="+mn-ea"/>
                        <a:cs typeface="+mn-cs"/>
                      </a:endParaRPr>
                    </a:p>
                  </a:txBody>
                  <a:tcPr marT="72000" marB="7200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497025339"/>
                  </a:ext>
                </a:extLst>
              </a:tr>
              <a:tr h="0">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l" rtl="0" fontAlgn="base">
                        <a:lnSpc>
                          <a:spcPct val="100000"/>
                        </a:lnSpc>
                      </a:pPr>
                      <a:r>
                        <a:rPr lang="en-US" sz="1200" b="1" noProof="0" dirty="0">
                          <a:solidFill>
                            <a:schemeClr val="tx2"/>
                          </a:solidFill>
                          <a:effectLst/>
                          <a:latin typeface="Arial" panose="020B0604020202020204" pitchFamily="34" charset="0"/>
                          <a:cs typeface="Arial" panose="020B0604020202020204" pitchFamily="34" charset="0"/>
                        </a:rPr>
                        <a:t>Treatment-related AEs</a:t>
                      </a:r>
                      <a:endParaRPr lang="en-US" sz="1200" b="1" i="0" noProof="0" dirty="0">
                        <a:solidFill>
                          <a:schemeClr val="tx2"/>
                        </a:solidFill>
                        <a:effectLst/>
                        <a:latin typeface="Arial" panose="020B0604020202020204" pitchFamily="34" charset="0"/>
                        <a:cs typeface="Arial" panose="020B0604020202020204" pitchFamily="34" charset="0"/>
                      </a:endParaRPr>
                    </a:p>
                  </a:txBody>
                  <a:tcPr marT="72000" marB="72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latin typeface="Arial" panose="020B0604020202020204" pitchFamily="34" charset="0"/>
                          <a:cs typeface="Arial" panose="020B0604020202020204" pitchFamily="34" charset="0"/>
                        </a:rPr>
                        <a:t>40 (100.0)</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8258412"/>
                  </a:ext>
                </a:extLst>
              </a:tr>
              <a:tr h="0">
                <a:tc>
                  <a:txBody>
                    <a:bodyPr/>
                    <a:lstStyle/>
                    <a:p>
                      <a:pPr marL="180000" marR="0" lvl="0" indent="0" algn="l" defTabSz="914378" rtl="0" eaLnBrk="1" fontAlgn="base" latinLnBrk="0" hangingPunct="1">
                        <a:lnSpc>
                          <a:spcPct val="100000"/>
                        </a:lnSpc>
                        <a:spcBef>
                          <a:spcPts val="0"/>
                        </a:spcBef>
                        <a:spcAft>
                          <a:spcPts val="0"/>
                        </a:spcAft>
                        <a:buClrTx/>
                        <a:buSzTx/>
                        <a:buFontTx/>
                        <a:buNone/>
                        <a:tabLst/>
                        <a:defRPr/>
                      </a:pPr>
                      <a:r>
                        <a:rPr lang="en-US" sz="1200" b="0" u="none" strike="noStrike" kern="1200" noProof="0" dirty="0">
                          <a:solidFill>
                            <a:schemeClr val="tx2"/>
                          </a:solidFill>
                          <a:effectLst/>
                          <a:latin typeface="Arial" panose="020B0604020202020204" pitchFamily="34" charset="0"/>
                          <a:cs typeface="Arial" panose="020B0604020202020204" pitchFamily="34" charset="0"/>
                        </a:rPr>
                        <a:t>Rilvegostomig-related </a:t>
                      </a:r>
                      <a:r>
                        <a:rPr lang="en-US" sz="1200" b="0" noProof="0" dirty="0">
                          <a:solidFill>
                            <a:schemeClr val="tx2"/>
                          </a:solidFill>
                          <a:effectLst/>
                          <a:latin typeface="Arial" panose="020B0604020202020204" pitchFamily="34" charset="0"/>
                          <a:cs typeface="Arial" panose="020B0604020202020204" pitchFamily="34" charset="0"/>
                        </a:rPr>
                        <a:t>AEs</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latin typeface="Arial" panose="020B0604020202020204" pitchFamily="34" charset="0"/>
                          <a:cs typeface="Arial" panose="020B0604020202020204" pitchFamily="34" charset="0"/>
                        </a:rPr>
                        <a:t>25 (62.5)</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33796660"/>
                  </a:ext>
                </a:extLst>
              </a:tr>
              <a:tr h="0">
                <a:tc>
                  <a:txBody>
                    <a:bodyPr/>
                    <a:lstStyle/>
                    <a:p>
                      <a:pPr marL="0" marR="0" lvl="0" indent="0" algn="l" defTabSz="914378" rtl="0" eaLnBrk="1" fontAlgn="base" latinLnBrk="0" hangingPunct="1">
                        <a:lnSpc>
                          <a:spcPct val="100000"/>
                        </a:lnSpc>
                        <a:spcBef>
                          <a:spcPts val="0"/>
                        </a:spcBef>
                        <a:spcAft>
                          <a:spcPts val="0"/>
                        </a:spcAft>
                        <a:buClrTx/>
                        <a:buSzTx/>
                        <a:buFontTx/>
                        <a:buNone/>
                        <a:tabLst/>
                        <a:defRPr/>
                      </a:pPr>
                      <a:r>
                        <a:rPr lang="en-US" sz="1200" b="1" noProof="0" dirty="0">
                          <a:solidFill>
                            <a:schemeClr val="tx2"/>
                          </a:solidFill>
                          <a:effectLst/>
                          <a:latin typeface="Arial" panose="020B0604020202020204" pitchFamily="34" charset="0"/>
                          <a:cs typeface="Arial" panose="020B0604020202020204" pitchFamily="34" charset="0"/>
                        </a:rPr>
                        <a:t>Treatment-related </a:t>
                      </a:r>
                      <a:r>
                        <a:rPr lang="en-US" sz="1200" b="1" kern="1200" noProof="0" dirty="0">
                          <a:solidFill>
                            <a:schemeClr val="tx2"/>
                          </a:solidFill>
                          <a:effectLst/>
                          <a:latin typeface="Arial" panose="020B0604020202020204" pitchFamily="34" charset="0"/>
                          <a:cs typeface="Arial" panose="020B0604020202020204" pitchFamily="34" charset="0"/>
                        </a:rPr>
                        <a:t>grade ≥3 </a:t>
                      </a:r>
                      <a:r>
                        <a:rPr lang="en-US" sz="1200" b="1" noProof="0" dirty="0">
                          <a:solidFill>
                            <a:schemeClr val="tx2"/>
                          </a:solidFill>
                          <a:effectLst/>
                          <a:latin typeface="Arial" panose="020B0604020202020204" pitchFamily="34" charset="0"/>
                          <a:cs typeface="Arial" panose="020B0604020202020204" pitchFamily="34" charset="0"/>
                        </a:rPr>
                        <a:t>AEs</a:t>
                      </a:r>
                      <a:endParaRPr lang="en-US" sz="1200" b="1" i="0" noProof="0" dirty="0">
                        <a:solidFill>
                          <a:schemeClr val="tx2"/>
                        </a:solidFill>
                        <a:effectLst/>
                        <a:latin typeface="Arial" panose="020B0604020202020204" pitchFamily="34" charset="0"/>
                        <a:cs typeface="Arial" panose="020B0604020202020204" pitchFamily="34" charset="0"/>
                      </a:endParaRPr>
                    </a:p>
                  </a:txBody>
                  <a:tcPr marT="72000" marB="72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u="none" strike="noStrike" kern="1200" noProof="0" dirty="0">
                          <a:solidFill>
                            <a:schemeClr val="tx2"/>
                          </a:solidFill>
                          <a:effectLst/>
                          <a:latin typeface="Arial" panose="020B0604020202020204" pitchFamily="34" charset="0"/>
                          <a:cs typeface="Arial" panose="020B0604020202020204" pitchFamily="34" charset="0"/>
                        </a:rPr>
                        <a:t>17 (42.5)</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90181945"/>
                  </a:ext>
                </a:extLst>
              </a:tr>
              <a:tr h="0">
                <a:tc>
                  <a:txBody>
                    <a:bodyPr/>
                    <a:lstStyle/>
                    <a:p>
                      <a:pPr marL="180000" marR="0" lvl="0" indent="0" algn="l" defTabSz="914378" rtl="0" eaLnBrk="1" fontAlgn="base" latinLnBrk="0" hangingPunct="1">
                        <a:lnSpc>
                          <a:spcPct val="100000"/>
                        </a:lnSpc>
                        <a:spcBef>
                          <a:spcPts val="0"/>
                        </a:spcBef>
                        <a:spcAft>
                          <a:spcPts val="0"/>
                        </a:spcAft>
                        <a:buClrTx/>
                        <a:buSzTx/>
                        <a:buFontTx/>
                        <a:buNone/>
                        <a:tabLst/>
                        <a:defRPr/>
                      </a:pPr>
                      <a:r>
                        <a:rPr lang="en-US" sz="1200" b="0" u="none" strike="noStrike" kern="1200" noProof="0" dirty="0">
                          <a:solidFill>
                            <a:schemeClr val="tx2"/>
                          </a:solidFill>
                          <a:effectLst/>
                          <a:latin typeface="Arial" panose="020B0604020202020204" pitchFamily="34" charset="0"/>
                          <a:cs typeface="Arial" panose="020B0604020202020204" pitchFamily="34" charset="0"/>
                        </a:rPr>
                        <a:t>Rilvegostomig-related </a:t>
                      </a:r>
                      <a:r>
                        <a:rPr lang="en-US" sz="1200" b="0" kern="1200" noProof="0" dirty="0">
                          <a:solidFill>
                            <a:schemeClr val="tx2"/>
                          </a:solidFill>
                          <a:effectLst/>
                          <a:latin typeface="Arial" panose="020B0604020202020204" pitchFamily="34" charset="0"/>
                          <a:cs typeface="Arial" panose="020B0604020202020204" pitchFamily="34" charset="0"/>
                        </a:rPr>
                        <a:t>grade ≥3 </a:t>
                      </a:r>
                      <a:r>
                        <a:rPr lang="en-US" sz="1200" b="0" noProof="0" dirty="0">
                          <a:solidFill>
                            <a:schemeClr val="tx2"/>
                          </a:solidFill>
                          <a:effectLst/>
                          <a:latin typeface="Arial" panose="020B0604020202020204" pitchFamily="34" charset="0"/>
                          <a:cs typeface="Arial" panose="020B0604020202020204" pitchFamily="34" charset="0"/>
                        </a:rPr>
                        <a:t>AEs</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28575" cap="flat" cmpd="sng" algn="ctr">
                      <a:solidFill>
                        <a:schemeClr val="accent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u="none" strike="noStrike" kern="1200" noProof="0" dirty="0">
                          <a:solidFill>
                            <a:schemeClr val="tx2"/>
                          </a:solidFill>
                          <a:effectLst/>
                          <a:latin typeface="Arial" panose="020B0604020202020204" pitchFamily="34" charset="0"/>
                          <a:cs typeface="Arial" panose="020B0604020202020204" pitchFamily="34" charset="0"/>
                        </a:rPr>
                        <a:t>4 (10.0)</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12700" cap="flat" cmpd="sng" algn="ctr">
                      <a:no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3156389812"/>
                  </a:ext>
                </a:extLst>
              </a:tr>
              <a:tr h="0">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l" rtl="0" fontAlgn="base">
                        <a:lnSpc>
                          <a:spcPct val="100000"/>
                        </a:lnSpc>
                      </a:pPr>
                      <a:r>
                        <a:rPr lang="en-US" sz="1200" b="1" noProof="0" dirty="0">
                          <a:solidFill>
                            <a:schemeClr val="tx2"/>
                          </a:solidFill>
                          <a:effectLst/>
                          <a:latin typeface="Arial" panose="020B0604020202020204" pitchFamily="34" charset="0"/>
                          <a:cs typeface="Arial" panose="020B0604020202020204" pitchFamily="34" charset="0"/>
                        </a:rPr>
                        <a:t>Treatment-related serious AEs</a:t>
                      </a:r>
                      <a:endParaRPr lang="en-US" sz="1200" b="1" i="0" noProof="0" dirty="0">
                        <a:solidFill>
                          <a:schemeClr val="tx2"/>
                        </a:solidFill>
                        <a:effectLst/>
                        <a:latin typeface="Arial" panose="020B0604020202020204" pitchFamily="34" charset="0"/>
                        <a:cs typeface="Arial" panose="020B0604020202020204" pitchFamily="34" charset="0"/>
                      </a:endParaRPr>
                    </a:p>
                  </a:txBody>
                  <a:tcPr marT="72000" marB="72000" anchor="ctr">
                    <a:lnR w="12700"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marL="0" algn="ctr" defTabSz="914400" rtl="0" eaLnBrk="1" fontAlgn="ctr" latinLnBrk="0" hangingPunct="1">
                        <a:lnSpc>
                          <a:spcPct val="100000"/>
                        </a:lnSpc>
                        <a:spcBef>
                          <a:spcPts val="0"/>
                        </a:spcBef>
                        <a:spcAft>
                          <a:spcPts val="0"/>
                        </a:spcAft>
                      </a:pPr>
                      <a:r>
                        <a:rPr lang="en-US" sz="1200" b="0" u="none" strike="noStrike" kern="1200" noProof="0" dirty="0">
                          <a:solidFill>
                            <a:schemeClr val="tx2"/>
                          </a:solidFill>
                          <a:effectLst/>
                          <a:latin typeface="Arial" panose="020B0604020202020204" pitchFamily="34" charset="0"/>
                          <a:cs typeface="Arial" panose="020B0604020202020204" pitchFamily="34" charset="0"/>
                        </a:rPr>
                        <a:t>5 (12.5)</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12700" cap="flat" cmpd="sng" algn="ctr">
                      <a:noFill/>
                      <a:prstDash val="solid"/>
                      <a:round/>
                      <a:headEnd type="none" w="med" len="med"/>
                      <a:tailEnd type="none" w="med" len="med"/>
                    </a:lnL>
                    <a:lnT w="28575"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26647194"/>
                  </a:ext>
                </a:extLst>
              </a:tr>
              <a:tr h="0">
                <a:tc>
                  <a:txBody>
                    <a:bodyPr/>
                    <a:lstStyle/>
                    <a:p>
                      <a:pPr marL="180975" indent="0" algn="l" rtl="0" fontAlgn="base">
                        <a:lnSpc>
                          <a:spcPct val="100000"/>
                        </a:lnSpc>
                      </a:pPr>
                      <a:r>
                        <a:rPr lang="en-US" sz="1200" b="0" u="none" strike="noStrike" kern="1200" noProof="0" dirty="0">
                          <a:solidFill>
                            <a:schemeClr val="tx2"/>
                          </a:solidFill>
                          <a:effectLst/>
                          <a:latin typeface="Arial" panose="020B0604020202020204" pitchFamily="34" charset="0"/>
                          <a:cs typeface="Arial" panose="020B0604020202020204" pitchFamily="34" charset="0"/>
                        </a:rPr>
                        <a:t>Rilvegostomig-related </a:t>
                      </a:r>
                      <a:r>
                        <a:rPr lang="en-US" sz="1200" b="0" noProof="0" dirty="0">
                          <a:solidFill>
                            <a:schemeClr val="tx2"/>
                          </a:solidFill>
                          <a:effectLst/>
                          <a:latin typeface="Arial" panose="020B0604020202020204" pitchFamily="34" charset="0"/>
                          <a:cs typeface="Arial" panose="020B0604020202020204" pitchFamily="34" charset="0"/>
                        </a:rPr>
                        <a:t>serious AEs</a:t>
                      </a:r>
                      <a:endParaRPr lang="en-US" sz="1200" b="0" i="0" noProof="0" dirty="0">
                        <a:solidFill>
                          <a:schemeClr val="tx2"/>
                        </a:solidFill>
                        <a:effectLst/>
                        <a:latin typeface="Arial" panose="020B0604020202020204" pitchFamily="34" charset="0"/>
                        <a:cs typeface="Arial" panose="020B0604020202020204" pitchFamily="34" charset="0"/>
                      </a:endParaRPr>
                    </a:p>
                  </a:txBody>
                  <a:tcPr marT="72000" marB="72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200" b="0" u="none" strike="noStrike" kern="1200" noProof="0" dirty="0">
                          <a:solidFill>
                            <a:schemeClr val="tx2"/>
                          </a:solidFill>
                          <a:effectLst/>
                          <a:latin typeface="Arial" panose="020B0604020202020204" pitchFamily="34" charset="0"/>
                          <a:cs typeface="Arial" panose="020B0604020202020204" pitchFamily="34" charset="0"/>
                        </a:rPr>
                        <a:t>1 (2.5)*</a:t>
                      </a:r>
                      <a:endParaRPr lang="en-US" sz="1200" b="0" i="0" u="none" strike="noStrike" kern="1200" baseline="300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79326069"/>
                  </a:ext>
                </a:extLst>
              </a:tr>
              <a:tr h="0">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marL="0" marR="0" lvl="0" indent="0" algn="l" defTabSz="609585" rtl="0" eaLnBrk="1" fontAlgn="base" latinLnBrk="0" hangingPunct="1">
                        <a:lnSpc>
                          <a:spcPct val="100000"/>
                        </a:lnSpc>
                        <a:spcBef>
                          <a:spcPts val="0"/>
                        </a:spcBef>
                        <a:spcAft>
                          <a:spcPts val="0"/>
                        </a:spcAft>
                        <a:buClrTx/>
                        <a:buSzTx/>
                        <a:buFontTx/>
                        <a:buNone/>
                        <a:tabLst/>
                        <a:defRPr/>
                      </a:pPr>
                      <a:r>
                        <a:rPr lang="en-US" sz="1200" b="1" strike="noStrike" kern="1200" noProof="0" dirty="0">
                          <a:solidFill>
                            <a:schemeClr val="tx2"/>
                          </a:solidFill>
                          <a:latin typeface="Arial" panose="020B0604020202020204" pitchFamily="34" charset="0"/>
                          <a:cs typeface="Arial" panose="020B0604020202020204" pitchFamily="34" charset="0"/>
                        </a:rPr>
                        <a:t>Any AE leading to treatment discontinuation</a:t>
                      </a:r>
                      <a:endParaRPr lang="en-US" sz="1200" b="1" strike="noStrike" kern="1200" noProof="0" dirty="0">
                        <a:solidFill>
                          <a:schemeClr val="tx2"/>
                        </a:solidFill>
                        <a:latin typeface="Arial" panose="020B0604020202020204" pitchFamily="34" charset="0"/>
                        <a:ea typeface="+mn-ea"/>
                        <a:cs typeface="Arial" panose="020B0604020202020204" pitchFamily="34" charset="0"/>
                      </a:endParaRPr>
                    </a:p>
                  </a:txBody>
                  <a:tcPr marT="72000" marB="72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b="0" u="none" strike="noStrike" kern="1200" noProof="0" dirty="0">
                          <a:solidFill>
                            <a:schemeClr val="tx2"/>
                          </a:solidFill>
                          <a:effectLst/>
                          <a:latin typeface="Arial" panose="020B0604020202020204" pitchFamily="34" charset="0"/>
                          <a:cs typeface="Arial" panose="020B0604020202020204" pitchFamily="34" charset="0"/>
                        </a:rPr>
                        <a:t>10 (25.0)</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55785075"/>
                  </a:ext>
                </a:extLst>
              </a:tr>
              <a:tr h="0">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marL="180975" indent="0" algn="l" rtl="0" fontAlgn="base">
                        <a:lnSpc>
                          <a:spcPct val="100000"/>
                        </a:lnSpc>
                      </a:pPr>
                      <a:r>
                        <a:rPr lang="en-US" sz="1200" b="0" noProof="0" dirty="0">
                          <a:solidFill>
                            <a:schemeClr val="tx2"/>
                          </a:solidFill>
                          <a:effectLst/>
                          <a:latin typeface="Arial" panose="020B0604020202020204" pitchFamily="34" charset="0"/>
                          <a:cs typeface="Arial" panose="020B0604020202020204" pitchFamily="34" charset="0"/>
                        </a:rPr>
                        <a:t>Any AEs leading to discontinuation of </a:t>
                      </a:r>
                      <a:r>
                        <a:rPr kumimoji="1" lang="en-US" sz="1200" b="0" u="none" strike="noStrike" kern="1200" noProof="0" dirty="0">
                          <a:solidFill>
                            <a:schemeClr val="tx2"/>
                          </a:solidFill>
                          <a:effectLst/>
                          <a:latin typeface="Arial" panose="020B0604020202020204" pitchFamily="34" charset="0"/>
                          <a:cs typeface="Arial" panose="020B0604020202020204" pitchFamily="34" charset="0"/>
                        </a:rPr>
                        <a:t>rilvegostomig</a:t>
                      </a:r>
                      <a:endParaRPr lang="en-US" sz="1200" b="0" i="0" noProof="0" dirty="0">
                        <a:solidFill>
                          <a:schemeClr val="tx2"/>
                        </a:solidFill>
                        <a:effectLst/>
                        <a:latin typeface="Arial" panose="020B0604020202020204" pitchFamily="34" charset="0"/>
                        <a:cs typeface="Arial" panose="020B0604020202020204" pitchFamily="34" charset="0"/>
                      </a:endParaRPr>
                    </a:p>
                  </a:txBody>
                  <a:tcPr marT="72000" marB="7200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0" u="none" strike="noStrike" kern="1200" noProof="0" dirty="0">
                          <a:solidFill>
                            <a:schemeClr val="tx2"/>
                          </a:solidFill>
                          <a:effectLst/>
                          <a:latin typeface="Arial" panose="020B0604020202020204" pitchFamily="34" charset="0"/>
                          <a:cs typeface="Arial" panose="020B0604020202020204" pitchFamily="34" charset="0"/>
                        </a:rPr>
                        <a:t>1 (2.5)</a:t>
                      </a:r>
                      <a:endParaRPr lang="en-US" sz="1200" b="0" i="0" u="none" strike="noStrike" kern="1200" noProof="0" dirty="0">
                        <a:solidFill>
                          <a:schemeClr val="tx2"/>
                        </a:solidFill>
                        <a:effectLst/>
                        <a:latin typeface="Arial" panose="020B0604020202020204" pitchFamily="34" charset="0"/>
                        <a:ea typeface="+mn-ea"/>
                        <a:cs typeface="Arial" panose="020B0604020202020204" pitchFamily="34" charset="0"/>
                      </a:endParaRPr>
                    </a:p>
                  </a:txBody>
                  <a:tcPr marT="72000" marB="720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1611437954"/>
                  </a:ext>
                </a:extLst>
              </a:tr>
            </a:tbl>
          </a:graphicData>
        </a:graphic>
      </p:graphicFrame>
      <p:sp>
        <p:nvSpPr>
          <p:cNvPr id="100" name="Rectangle: Rounded Corners 99">
            <a:extLst>
              <a:ext uri="{FF2B5EF4-FFF2-40B4-BE49-F238E27FC236}">
                <a16:creationId xmlns:a16="http://schemas.microsoft.com/office/drawing/2014/main" id="{7ABE6976-14F9-E967-83A7-277A682A3A30}"/>
              </a:ext>
            </a:extLst>
          </p:cNvPr>
          <p:cNvSpPr/>
          <p:nvPr/>
        </p:nvSpPr>
        <p:spPr>
          <a:xfrm>
            <a:off x="744733" y="5092000"/>
            <a:ext cx="5256000" cy="90297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Grade ≥3 rilvegostomig-related AEs occurred in four patients: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lipase ↑ (n=2), alkaline phosphatase ↑, platelets ↓, pneumonitis (n=1 each)</a:t>
            </a:r>
          </a:p>
        </p:txBody>
      </p:sp>
      <p:sp>
        <p:nvSpPr>
          <p:cNvPr id="3" name="Rectangle: Rounded Corners 2">
            <a:extLst>
              <a:ext uri="{FF2B5EF4-FFF2-40B4-BE49-F238E27FC236}">
                <a16:creationId xmlns:a16="http://schemas.microsoft.com/office/drawing/2014/main" id="{9302D3C6-2651-447A-BB57-3CBF50327CF2}"/>
              </a:ext>
            </a:extLst>
          </p:cNvPr>
          <p:cNvSpPr/>
          <p:nvPr/>
        </p:nvSpPr>
        <p:spPr>
          <a:xfrm>
            <a:off x="6278635" y="5092001"/>
            <a:ext cx="5256000" cy="90297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only grade ≥3 rilvegostomig-related AESI reported was pneumonitis</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which occurred ~3 months after discontinuation of study treatment </a:t>
            </a:r>
          </a:p>
        </p:txBody>
      </p:sp>
      <p:sp>
        <p:nvSpPr>
          <p:cNvPr id="101" name="Text Placeholder 41">
            <a:extLst>
              <a:ext uri="{FF2B5EF4-FFF2-40B4-BE49-F238E27FC236}">
                <a16:creationId xmlns:a16="http://schemas.microsoft.com/office/drawing/2014/main" id="{3FB03B05-6A4F-4761-9F22-B07F86D82733}"/>
              </a:ext>
            </a:extLst>
          </p:cNvPr>
          <p:cNvSpPr txBox="1">
            <a:spLocks/>
          </p:cNvSpPr>
          <p:nvPr/>
        </p:nvSpPr>
        <p:spPr>
          <a:xfrm>
            <a:off x="989943" y="1430868"/>
            <a:ext cx="4765579" cy="425142"/>
          </a:xfrm>
          <a:prstGeom prst="rect">
            <a:avLst/>
          </a:prstGeom>
          <a:noFill/>
        </p:spPr>
        <p:txBody>
          <a:bodyPr wrap="square" lIns="0" tIns="98723" rIns="0" bIns="98723">
            <a:spAutoFit/>
          </a:bodyPr>
          <a:lstStyle>
            <a:lvl1pPr marL="177800" indent="-177800" algn="l" defTabSz="1094132" rtl="0" eaLnBrk="1" latinLnBrk="0" hangingPunct="1">
              <a:spcBef>
                <a:spcPts val="0"/>
              </a:spcBef>
              <a:spcAft>
                <a:spcPts val="600"/>
              </a:spcAft>
              <a:buFont typeface="Arial"/>
              <a:buChar char="•"/>
              <a:defRPr sz="1200" kern="1200">
                <a:solidFill>
                  <a:schemeClr val="tx1"/>
                </a:solidFill>
                <a:latin typeface="+mn-lt"/>
                <a:ea typeface="+mn-ea"/>
                <a:cs typeface="+mn-cs"/>
              </a:defRPr>
            </a:lvl1pPr>
            <a:lvl2pPr marL="357188" indent="-179388" algn="l" defTabSz="1094132" rtl="0" eaLnBrk="1" latinLnBrk="0" hangingPunct="1">
              <a:spcBef>
                <a:spcPts val="0"/>
              </a:spcBef>
              <a:spcAft>
                <a:spcPts val="600"/>
              </a:spcAft>
              <a:buFont typeface="Arial"/>
              <a:buChar char="–"/>
              <a:defRPr sz="1200" kern="1200">
                <a:solidFill>
                  <a:schemeClr val="tx1"/>
                </a:solidFill>
                <a:latin typeface="+mn-lt"/>
                <a:ea typeface="+mn-ea"/>
                <a:cs typeface="+mn-cs"/>
              </a:defRPr>
            </a:lvl2pPr>
            <a:lvl3pPr marL="539750" indent="-182563" algn="l" defTabSz="1094132" rtl="0" eaLnBrk="1" latinLnBrk="0" hangingPunct="1">
              <a:spcBef>
                <a:spcPts val="0"/>
              </a:spcBef>
              <a:spcAft>
                <a:spcPts val="600"/>
              </a:spcAft>
              <a:buFont typeface="Arial"/>
              <a:buChar char="•"/>
              <a:defRPr sz="1200" kern="1200">
                <a:solidFill>
                  <a:schemeClr val="tx1"/>
                </a:solidFill>
                <a:latin typeface="+mn-lt"/>
                <a:ea typeface="+mn-ea"/>
                <a:cs typeface="+mn-cs"/>
              </a:defRPr>
            </a:lvl3pPr>
            <a:lvl4pPr marL="719138" indent="-179388" algn="l" defTabSz="1094132" rtl="0" eaLnBrk="1" latinLnBrk="0" hangingPunct="1">
              <a:spcBef>
                <a:spcPts val="0"/>
              </a:spcBef>
              <a:spcAft>
                <a:spcPts val="600"/>
              </a:spcAft>
              <a:buFont typeface="Arial"/>
              <a:buChar char="–"/>
              <a:defRPr sz="1200" kern="1200">
                <a:solidFill>
                  <a:schemeClr val="tx1"/>
                </a:solidFill>
                <a:latin typeface="+mn-lt"/>
                <a:ea typeface="+mn-ea"/>
                <a:cs typeface="+mn-cs"/>
              </a:defRPr>
            </a:lvl4pPr>
            <a:lvl5pPr marL="4923594" indent="-547068" algn="l" defTabSz="1094132" rtl="0" eaLnBrk="1" latinLnBrk="0" hangingPunct="1">
              <a:spcBef>
                <a:spcPct val="20000"/>
              </a:spcBef>
              <a:buFont typeface="Arial"/>
              <a:buChar char="»"/>
              <a:defRPr sz="1800" kern="1200">
                <a:solidFill>
                  <a:schemeClr val="tx1"/>
                </a:solidFill>
                <a:latin typeface="+mn-lt"/>
                <a:ea typeface="+mn-ea"/>
                <a:cs typeface="+mn-cs"/>
              </a:defRPr>
            </a:lvl5pPr>
            <a:lvl6pPr marL="6017720" indent="-547068" algn="l" defTabSz="1094132" rtl="0" eaLnBrk="1" latinLnBrk="0" hangingPunct="1">
              <a:spcBef>
                <a:spcPct val="20000"/>
              </a:spcBef>
              <a:buFont typeface="Arial"/>
              <a:buChar char="•"/>
              <a:defRPr sz="4746" kern="1200">
                <a:solidFill>
                  <a:schemeClr val="tx1"/>
                </a:solidFill>
                <a:latin typeface="+mn-lt"/>
                <a:ea typeface="+mn-ea"/>
                <a:cs typeface="+mn-cs"/>
              </a:defRPr>
            </a:lvl6pPr>
            <a:lvl7pPr marL="7111852" indent="-547068" algn="l" defTabSz="1094132" rtl="0" eaLnBrk="1" latinLnBrk="0" hangingPunct="1">
              <a:spcBef>
                <a:spcPct val="20000"/>
              </a:spcBef>
              <a:buFont typeface="Arial"/>
              <a:buChar char="•"/>
              <a:defRPr sz="4746" kern="1200">
                <a:solidFill>
                  <a:schemeClr val="tx1"/>
                </a:solidFill>
                <a:latin typeface="+mn-lt"/>
                <a:ea typeface="+mn-ea"/>
                <a:cs typeface="+mn-cs"/>
              </a:defRPr>
            </a:lvl7pPr>
            <a:lvl8pPr marL="8205988" indent="-547068" algn="l" defTabSz="1094132" rtl="0" eaLnBrk="1" latinLnBrk="0" hangingPunct="1">
              <a:spcBef>
                <a:spcPct val="20000"/>
              </a:spcBef>
              <a:buFont typeface="Arial"/>
              <a:buChar char="•"/>
              <a:defRPr sz="4746" kern="1200">
                <a:solidFill>
                  <a:schemeClr val="tx1"/>
                </a:solidFill>
                <a:latin typeface="+mn-lt"/>
                <a:ea typeface="+mn-ea"/>
                <a:cs typeface="+mn-cs"/>
              </a:defRPr>
            </a:lvl8pPr>
            <a:lvl9pPr marL="9300114" indent="-547068" algn="l" defTabSz="1094132" rtl="0" eaLnBrk="1" latinLnBrk="0" hangingPunct="1">
              <a:spcBef>
                <a:spcPct val="20000"/>
              </a:spcBef>
              <a:buFont typeface="Arial"/>
              <a:buChar char="•"/>
              <a:defRPr sz="4746" kern="1200">
                <a:solidFill>
                  <a:schemeClr val="tx1"/>
                </a:solidFill>
                <a:latin typeface="+mn-lt"/>
                <a:ea typeface="+mn-ea"/>
                <a:cs typeface="+mn-cs"/>
              </a:defRPr>
            </a:lvl9pPr>
          </a:lstStyle>
          <a:p>
            <a:pPr marL="0" marR="0" lvl="0" indent="0" algn="ctr" defTabSz="1450073" rtl="0" eaLnBrk="1" fontAlgn="auto" latinLnBrk="0" hangingPunct="1">
              <a:lnSpc>
                <a:spcPct val="100000"/>
              </a:lnSpc>
              <a:spcBef>
                <a:spcPts val="0"/>
              </a:spcBef>
              <a:spcAft>
                <a:spcPts val="0"/>
              </a:spcAft>
              <a:buClrTx/>
              <a:buSzTx/>
              <a:buFont typeface="Arial"/>
              <a:buNone/>
              <a:tabLst/>
              <a:defRPr/>
            </a:pPr>
            <a:r>
              <a:rPr kumimoji="0" lang="en-US" sz="1467" b="1" i="0" u="none" strike="noStrike" kern="1200" cap="none" spc="0" normalizeH="0" baseline="0" noProof="0" dirty="0">
                <a:ln>
                  <a:noFill/>
                </a:ln>
                <a:solidFill>
                  <a:srgbClr val="0E2841"/>
                </a:solidFill>
                <a:effectLst/>
                <a:uLnTx/>
                <a:uFillTx/>
                <a:latin typeface="Aptos" panose="02110004020202020204"/>
                <a:ea typeface="+mn-ea"/>
                <a:cs typeface="+mn-cs"/>
              </a:rPr>
              <a:t>Safety summary for rilvegostomig + chemotherapy </a:t>
            </a:r>
            <a:endParaRPr kumimoji="0" lang="en-US" sz="1467" b="1" i="0" u="none" strike="noStrike" kern="1200" cap="none" spc="0" normalizeH="0" baseline="30000" noProof="0" dirty="0">
              <a:ln>
                <a:noFill/>
              </a:ln>
              <a:solidFill>
                <a:srgbClr val="0E2841"/>
              </a:solidFill>
              <a:effectLst/>
              <a:uLnTx/>
              <a:uFillTx/>
              <a:latin typeface="Aptos" panose="02110004020202020204"/>
              <a:ea typeface="+mn-ea"/>
              <a:cs typeface="+mn-cs"/>
            </a:endParaRPr>
          </a:p>
        </p:txBody>
      </p:sp>
      <p:sp>
        <p:nvSpPr>
          <p:cNvPr id="8" name="Title 1">
            <a:extLst>
              <a:ext uri="{FF2B5EF4-FFF2-40B4-BE49-F238E27FC236}">
                <a16:creationId xmlns:a16="http://schemas.microsoft.com/office/drawing/2014/main" id="{2050453E-5DC3-A14F-A012-36B069F61489}"/>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Frontline Chemo + PD-1xTIGIT Bispecific</a:t>
            </a:r>
          </a:p>
        </p:txBody>
      </p:sp>
    </p:spTree>
    <p:extLst>
      <p:ext uri="{BB962C8B-B14F-4D97-AF65-F5344CB8AC3E}">
        <p14:creationId xmlns:p14="http://schemas.microsoft.com/office/powerpoint/2010/main" val="703328487"/>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5681E-5293-47A1-DAE4-CB033A161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4CBEE-E1FD-B91D-70C2-78FED4E7200A}"/>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Novel-Novel Combinations to Push Forward</a:t>
            </a:r>
          </a:p>
        </p:txBody>
      </p:sp>
      <p:sp>
        <p:nvSpPr>
          <p:cNvPr id="3" name="Rectangle 2">
            <a:extLst>
              <a:ext uri="{FF2B5EF4-FFF2-40B4-BE49-F238E27FC236}">
                <a16:creationId xmlns:a16="http://schemas.microsoft.com/office/drawing/2014/main" id="{5644D50D-E3B1-87A2-C510-FC4A36EDA116}"/>
              </a:ext>
            </a:extLst>
          </p:cNvPr>
          <p:cNvSpPr/>
          <p:nvPr/>
        </p:nvSpPr>
        <p:spPr>
          <a:xfrm>
            <a:off x="968829" y="6389914"/>
            <a:ext cx="4909457"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Grafik 593">
            <a:extLst>
              <a:ext uri="{FF2B5EF4-FFF2-40B4-BE49-F238E27FC236}">
                <a16:creationId xmlns:a16="http://schemas.microsoft.com/office/drawing/2014/main" id="{353045CE-9EEE-8782-C5C3-A228C7C6B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885" y="3694011"/>
            <a:ext cx="7642416" cy="2859834"/>
          </a:xfrm>
          <a:prstGeom prst="rect">
            <a:avLst/>
          </a:prstGeom>
        </p:spPr>
      </p:pic>
      <p:pic>
        <p:nvPicPr>
          <p:cNvPr id="5" name="Grafik 594">
            <a:extLst>
              <a:ext uri="{FF2B5EF4-FFF2-40B4-BE49-F238E27FC236}">
                <a16:creationId xmlns:a16="http://schemas.microsoft.com/office/drawing/2014/main" id="{B8B818C7-0031-839A-BAC1-9CABB39EA0BD}"/>
              </a:ext>
            </a:extLst>
          </p:cNvPr>
          <p:cNvPicPr>
            <a:picLocks noChangeAspect="1"/>
          </p:cNvPicPr>
          <p:nvPr/>
        </p:nvPicPr>
        <p:blipFill>
          <a:blip r:embed="rId3" cstate="email">
            <a:extLst>
              <a:ext uri="{28A0092B-C50C-407E-A947-70E740481C1C}">
                <a14:useLocalDpi xmlns:a14="http://schemas.microsoft.com/office/drawing/2010/main"/>
              </a:ext>
            </a:extLst>
          </a:blip>
          <a:srcRect l="19536" r="18390"/>
          <a:stretch/>
        </p:blipFill>
        <p:spPr>
          <a:xfrm>
            <a:off x="8376635" y="1552606"/>
            <a:ext cx="3524252" cy="4573841"/>
          </a:xfrm>
          <a:prstGeom prst="rect">
            <a:avLst/>
          </a:prstGeom>
          <a:noFill/>
        </p:spPr>
      </p:pic>
      <p:sp>
        <p:nvSpPr>
          <p:cNvPr id="6" name="Text Box 4">
            <a:extLst>
              <a:ext uri="{FF2B5EF4-FFF2-40B4-BE49-F238E27FC236}">
                <a16:creationId xmlns:a16="http://schemas.microsoft.com/office/drawing/2014/main" id="{726C3165-8784-C3BD-E6E4-3437D55C27E9}"/>
              </a:ext>
            </a:extLst>
          </p:cNvPr>
          <p:cNvSpPr txBox="1">
            <a:spLocks noChangeArrowheads="1"/>
          </p:cNvSpPr>
          <p:nvPr/>
        </p:nvSpPr>
        <p:spPr bwMode="auto">
          <a:xfrm>
            <a:off x="0" y="6587672"/>
            <a:ext cx="455596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altLang="en-US" sz="1067" b="0" i="0" u="none" strike="noStrike" kern="1200" cap="none" spc="0" normalizeH="0" baseline="0" noProof="0" dirty="0">
                <a:ln>
                  <a:noFill/>
                </a:ln>
                <a:solidFill>
                  <a:prstClr val="black"/>
                </a:solidFill>
                <a:effectLst/>
                <a:uLnTx/>
                <a:uFillTx/>
                <a:latin typeface="Aptos" panose="02110004020202020204"/>
                <a:ea typeface="MS PGothic" panose="020B0600070205080204" pitchFamily="34" charset="-128"/>
                <a:cs typeface="Times New Roman" panose="02020603050405020304" pitchFamily="18" charset="0"/>
              </a:rPr>
              <a:t>Shah M, et al. </a:t>
            </a:r>
            <a:r>
              <a:rPr kumimoji="0" lang="en-US" altLang="en-US" sz="1067" b="0" i="1" u="none" strike="noStrike" kern="1200" cap="none" spc="0" normalizeH="0" baseline="0" noProof="0" dirty="0">
                <a:ln>
                  <a:noFill/>
                </a:ln>
                <a:solidFill>
                  <a:prstClr val="black"/>
                </a:solidFill>
                <a:effectLst/>
                <a:uLnTx/>
                <a:uFillTx/>
                <a:latin typeface="Aptos" panose="02110004020202020204"/>
                <a:ea typeface="MS PGothic" panose="020B0600070205080204" pitchFamily="34" charset="-128"/>
                <a:cs typeface="Times New Roman" panose="02020603050405020304" pitchFamily="18" charset="0"/>
              </a:rPr>
              <a:t>ASCO-GI </a:t>
            </a:r>
            <a:r>
              <a:rPr kumimoji="0" lang="en-US" altLang="en-US" sz="1067" b="0" i="0" u="none" strike="noStrike" kern="1200" cap="none" spc="0" normalizeH="0" baseline="0" noProof="0" dirty="0">
                <a:ln>
                  <a:noFill/>
                </a:ln>
                <a:solidFill>
                  <a:prstClr val="black"/>
                </a:solidFill>
                <a:effectLst/>
                <a:uLnTx/>
                <a:uFillTx/>
                <a:latin typeface="Aptos" panose="02110004020202020204"/>
                <a:ea typeface="MS PGothic" panose="020B0600070205080204" pitchFamily="34" charset="-128"/>
                <a:cs typeface="Times New Roman" panose="02020603050405020304" pitchFamily="18" charset="0"/>
              </a:rPr>
              <a:t>2026; submitted, </a:t>
            </a:r>
            <a:r>
              <a:rPr kumimoji="0" lang="en-US" sz="1067" b="0" i="0" u="none" strike="noStrike" kern="1200" cap="none" spc="0" normalizeH="0" baseline="0" noProof="0" dirty="0">
                <a:ln>
                  <a:noFill/>
                </a:ln>
                <a:solidFill>
                  <a:prstClr val="black"/>
                </a:solidFill>
                <a:effectLst/>
                <a:uLnTx/>
                <a:uFillTx/>
                <a:latin typeface="Aptos" panose="02110004020202020204"/>
                <a:ea typeface="MS PGothic" panose="020B0600070205080204" pitchFamily="34" charset="-128"/>
                <a:cs typeface="+mn-cs"/>
              </a:rPr>
              <a:t>NCT06764875</a:t>
            </a:r>
            <a:r>
              <a:rPr kumimoji="0" lang="en-US" altLang="en-US" sz="1067" b="0" i="0" u="none" strike="noStrike" kern="1200" cap="none" spc="0" normalizeH="0" baseline="0" noProof="0" dirty="0">
                <a:ln>
                  <a:noFill/>
                </a:ln>
                <a:solidFill>
                  <a:prstClr val="black"/>
                </a:solidFill>
                <a:effectLst/>
                <a:uLnTx/>
                <a:uFillTx/>
                <a:latin typeface="Aptos" panose="02110004020202020204"/>
                <a:ea typeface="MS PGothic" panose="020B0600070205080204" pitchFamily="34" charset="-128"/>
                <a:cs typeface="Times New Roman" panose="02020603050405020304" pitchFamily="18" charset="0"/>
              </a:rPr>
              <a:t> </a:t>
            </a:r>
          </a:p>
        </p:txBody>
      </p:sp>
      <p:grpSp>
        <p:nvGrpSpPr>
          <p:cNvPr id="7" name="Group 6">
            <a:extLst>
              <a:ext uri="{FF2B5EF4-FFF2-40B4-BE49-F238E27FC236}">
                <a16:creationId xmlns:a16="http://schemas.microsoft.com/office/drawing/2014/main" id="{7F4075BE-3E01-7F0C-7298-D82550E4F61F}"/>
              </a:ext>
            </a:extLst>
          </p:cNvPr>
          <p:cNvGrpSpPr/>
          <p:nvPr/>
        </p:nvGrpSpPr>
        <p:grpSpPr>
          <a:xfrm>
            <a:off x="320410" y="2032297"/>
            <a:ext cx="7625055" cy="1597044"/>
            <a:chOff x="728661" y="1356232"/>
            <a:chExt cx="8480437" cy="1631404"/>
          </a:xfrm>
        </p:grpSpPr>
        <p:grpSp>
          <p:nvGrpSpPr>
            <p:cNvPr id="8" name="Group 7">
              <a:extLst>
                <a:ext uri="{FF2B5EF4-FFF2-40B4-BE49-F238E27FC236}">
                  <a16:creationId xmlns:a16="http://schemas.microsoft.com/office/drawing/2014/main" id="{693CB580-F4BA-6CC3-AB57-60F1B0729FC0}"/>
                </a:ext>
              </a:extLst>
            </p:cNvPr>
            <p:cNvGrpSpPr/>
            <p:nvPr/>
          </p:nvGrpSpPr>
          <p:grpSpPr>
            <a:xfrm>
              <a:off x="728661" y="1356232"/>
              <a:ext cx="8480437" cy="1631404"/>
              <a:chOff x="176944" y="1858293"/>
              <a:chExt cx="8248708" cy="1631404"/>
            </a:xfrm>
          </p:grpSpPr>
          <p:sp>
            <p:nvSpPr>
              <p:cNvPr id="10" name="Pentagon 1">
                <a:extLst>
                  <a:ext uri="{FF2B5EF4-FFF2-40B4-BE49-F238E27FC236}">
                    <a16:creationId xmlns:a16="http://schemas.microsoft.com/office/drawing/2014/main" id="{755F6834-2E8B-9127-F575-D53656AA25CE}"/>
                  </a:ext>
                </a:extLst>
              </p:cNvPr>
              <p:cNvSpPr>
                <a:spLocks noChangeAspect="1"/>
              </p:cNvSpPr>
              <p:nvPr/>
            </p:nvSpPr>
            <p:spPr bwMode="auto">
              <a:xfrm>
                <a:off x="176944" y="1858293"/>
                <a:ext cx="2417218" cy="1631404"/>
              </a:xfrm>
              <a:prstGeom prst="homePlate">
                <a:avLst>
                  <a:gd name="adj" fmla="val 14405"/>
                </a:avLst>
              </a:prstGeom>
              <a:solidFill>
                <a:srgbClr val="36AD86"/>
              </a:solidFill>
              <a:ln w="9525" cap="flat" cmpd="sng" algn="ctr">
                <a:noFill/>
                <a:prstDash val="solid"/>
                <a:round/>
                <a:headEnd type="none" w="med" len="med"/>
                <a:tailEnd type="none" w="med" len="med"/>
              </a:ln>
              <a:effectLst/>
            </p:spPr>
            <p:txBody>
              <a:bodyPr vert="horz" wrap="square" lIns="40341" tIns="20171" rIns="40341" bIns="20171" numCol="1" rtlCol="0" anchor="ctr" anchorCtr="0" compatLnSpc="1">
                <a:prstTxWarp prst="textNoShape">
                  <a:avLst/>
                </a:prstTxWarp>
              </a:bodyPr>
              <a:lstStyle/>
              <a:p>
                <a:pPr marL="114306" marR="0" lvl="0" indent="-114306" algn="l" defTabSz="537938" rtl="0" eaLnBrk="1" fontAlgn="auto" latinLnBrk="0" hangingPunct="1">
                  <a:lnSpc>
                    <a:spcPct val="100000"/>
                  </a:lnSpc>
                  <a:spcBef>
                    <a:spcPts val="0"/>
                  </a:spcBef>
                  <a:spcAft>
                    <a:spcPts val="0"/>
                  </a:spcAft>
                  <a:buClr>
                    <a:prstClr val="white"/>
                  </a:buClr>
                  <a:buSzPct val="100000"/>
                  <a:buFont typeface="Arial"/>
                  <a:buChar char="•"/>
                  <a:tabLst/>
                  <a:defRPr/>
                </a:pPr>
                <a:r>
                  <a:rPr kumimoji="0" lang="en-GB" altLang="zh-CN" sz="1200"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Arial"/>
                  </a:rPr>
                  <a:t>L</a:t>
                </a:r>
                <a:r>
                  <a:rPr kumimoji="0" lang="en-GB" altLang="zh-CN" sz="1200" b="0" i="0" u="none" strike="noStrike" kern="1200" cap="none" spc="0" normalizeH="0" baseline="0" noProof="0" dirty="0" err="1">
                    <a:ln>
                      <a:noFill/>
                    </a:ln>
                    <a:solidFill>
                      <a:srgbClr val="FFFFFF"/>
                    </a:solidFill>
                    <a:effectLst/>
                    <a:uLnTx/>
                    <a:uFillTx/>
                    <a:latin typeface="HelveticaNeueLT Pro 55 Roman"/>
                    <a:ea typeface="等线" panose="02010600030101010101" pitchFamily="2" charset="-122"/>
                    <a:cs typeface="Arial"/>
                  </a:rPr>
                  <a:t>ocally</a:t>
                </a:r>
                <a:r>
                  <a:rPr kumimoji="0" lang="en-GB" altLang="zh-CN" sz="1200"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Arial"/>
                  </a:rPr>
                  <a:t> advanced or metastatic gastric GEJ</a:t>
                </a:r>
                <a:endParaRPr kumimoji="0" lang="zh-CN" altLang="en-US" sz="1200"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Arial"/>
                </a:endParaRPr>
              </a:p>
              <a:p>
                <a:pPr marL="114306" marR="0" lvl="0" indent="-114306" algn="l" defTabSz="537938" rtl="0" eaLnBrk="1" fontAlgn="auto" latinLnBrk="0" hangingPunct="1">
                  <a:lnSpc>
                    <a:spcPct val="100000"/>
                  </a:lnSpc>
                  <a:spcBef>
                    <a:spcPts val="0"/>
                  </a:spcBef>
                  <a:spcAft>
                    <a:spcPts val="0"/>
                  </a:spcAft>
                  <a:buClr>
                    <a:prstClr val="white"/>
                  </a:buClr>
                  <a:buSzPct val="100000"/>
                  <a:buFont typeface="Arial"/>
                  <a:buChar char="•"/>
                  <a:tabLst/>
                  <a:defRPr/>
                </a:pPr>
                <a:r>
                  <a:rPr kumimoji="0" lang="en-GB" altLang="zh-CN" sz="1200"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Arial"/>
                  </a:rPr>
                  <a:t>No prior treatment</a:t>
                </a:r>
              </a:p>
              <a:p>
                <a:pPr marL="114306" marR="0" lvl="0" indent="-114306" algn="l" defTabSz="537938" rtl="0" eaLnBrk="1" fontAlgn="auto" latinLnBrk="0" hangingPunct="1">
                  <a:lnSpc>
                    <a:spcPct val="100000"/>
                  </a:lnSpc>
                  <a:spcBef>
                    <a:spcPts val="0"/>
                  </a:spcBef>
                  <a:spcAft>
                    <a:spcPts val="0"/>
                  </a:spcAft>
                  <a:buClr>
                    <a:prstClr val="white"/>
                  </a:buClr>
                  <a:buSzPct val="100000"/>
                  <a:buFont typeface="Arial"/>
                  <a:buChar char="•"/>
                  <a:tabLst/>
                  <a:defRPr/>
                </a:pPr>
                <a:r>
                  <a:rPr kumimoji="0" lang="en-GB" altLang="zh-CN" sz="1200"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Arial"/>
                  </a:rPr>
                  <a:t>HER2+ (HER2 3+ or 2+ / ISH positive)</a:t>
                </a:r>
              </a:p>
              <a:p>
                <a:pPr marL="114306" marR="0" lvl="0" indent="-114306" algn="l" defTabSz="537938" rtl="0" eaLnBrk="1" fontAlgn="auto" latinLnBrk="0" hangingPunct="1">
                  <a:lnSpc>
                    <a:spcPct val="100000"/>
                  </a:lnSpc>
                  <a:spcBef>
                    <a:spcPts val="0"/>
                  </a:spcBef>
                  <a:spcAft>
                    <a:spcPts val="0"/>
                  </a:spcAft>
                  <a:buClr>
                    <a:prstClr val="white"/>
                  </a:buClr>
                  <a:buSzPct val="100000"/>
                  <a:buFont typeface="Arial"/>
                  <a:buChar char="•"/>
                  <a:tabLst/>
                  <a:defRPr/>
                </a:pPr>
                <a:r>
                  <a:rPr kumimoji="0" lang="en-GB" altLang="zh-CN" sz="1200"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Arial"/>
                  </a:rPr>
                  <a:t>CPS ≥ 1</a:t>
                </a:r>
              </a:p>
              <a:p>
                <a:pPr marL="114306" marR="0" lvl="0" indent="-114306" algn="l" defTabSz="537938" rtl="0" eaLnBrk="1" fontAlgn="auto" latinLnBrk="0" hangingPunct="1">
                  <a:lnSpc>
                    <a:spcPct val="100000"/>
                  </a:lnSpc>
                  <a:spcBef>
                    <a:spcPts val="0"/>
                  </a:spcBef>
                  <a:spcAft>
                    <a:spcPts val="0"/>
                  </a:spcAft>
                  <a:buClr>
                    <a:prstClr val="white"/>
                  </a:buClr>
                  <a:buSzPct val="100000"/>
                  <a:buFont typeface="Arial"/>
                  <a:buChar char="•"/>
                  <a:tabLst/>
                  <a:defRPr/>
                </a:pPr>
                <a:r>
                  <a:rPr kumimoji="0" lang="en-GB" altLang="zh-CN" sz="1200"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Arial"/>
                  </a:rPr>
                  <a:t>ECOG PS 0 or 1</a:t>
                </a:r>
              </a:p>
            </p:txBody>
          </p:sp>
          <p:cxnSp>
            <p:nvCxnSpPr>
              <p:cNvPr id="11" name="Connector: Elbow 29">
                <a:extLst>
                  <a:ext uri="{FF2B5EF4-FFF2-40B4-BE49-F238E27FC236}">
                    <a16:creationId xmlns:a16="http://schemas.microsoft.com/office/drawing/2014/main" id="{D9F8F9D4-45FE-D694-6442-A2E40DBA1076}"/>
                  </a:ext>
                </a:extLst>
              </p:cNvPr>
              <p:cNvCxnSpPr>
                <a:cxnSpLocks/>
                <a:stCxn id="10" idx="3"/>
                <a:endCxn id="18" idx="1"/>
              </p:cNvCxnSpPr>
              <p:nvPr/>
            </p:nvCxnSpPr>
            <p:spPr>
              <a:xfrm flipV="1">
                <a:off x="2594162" y="2651015"/>
                <a:ext cx="1520639" cy="22980"/>
              </a:xfrm>
              <a:prstGeom prst="bentConnector3">
                <a:avLst>
                  <a:gd name="adj1" fmla="val 50000"/>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30">
                <a:extLst>
                  <a:ext uri="{FF2B5EF4-FFF2-40B4-BE49-F238E27FC236}">
                    <a16:creationId xmlns:a16="http://schemas.microsoft.com/office/drawing/2014/main" id="{2A8B3078-737F-F732-C247-B272D1B0F6DD}"/>
                  </a:ext>
                </a:extLst>
              </p:cNvPr>
              <p:cNvCxnSpPr>
                <a:cxnSpLocks/>
                <a:stCxn id="10" idx="3"/>
                <a:endCxn id="17" idx="1"/>
              </p:cNvCxnSpPr>
              <p:nvPr/>
            </p:nvCxnSpPr>
            <p:spPr>
              <a:xfrm flipV="1">
                <a:off x="2594162" y="2211166"/>
                <a:ext cx="1520640" cy="462829"/>
              </a:xfrm>
              <a:prstGeom prst="bentConnector3">
                <a:avLst>
                  <a:gd name="adj1" fmla="val 50000"/>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9E67A4-5507-CBFD-585E-0072EFED3B09}"/>
                  </a:ext>
                </a:extLst>
              </p:cNvPr>
              <p:cNvSpPr>
                <a:spLocks noChangeAspect="1"/>
              </p:cNvSpPr>
              <p:nvPr/>
            </p:nvSpPr>
            <p:spPr bwMode="auto">
              <a:xfrm>
                <a:off x="6900061" y="2022240"/>
                <a:ext cx="1525591" cy="1236491"/>
              </a:xfrm>
              <a:prstGeom prst="rect">
                <a:avLst/>
              </a:prstGeom>
              <a:solidFill>
                <a:schemeClr val="tx2">
                  <a:lumMod val="75000"/>
                  <a:lumOff val="25000"/>
                  <a:alpha val="10196"/>
                </a:schemeClr>
              </a:solidFill>
              <a:ln w="9525" cap="flat" cmpd="sng" algn="ctr">
                <a:solidFill>
                  <a:schemeClr val="bg1"/>
                </a:solidFill>
                <a:prstDash val="solid"/>
                <a:round/>
                <a:headEnd type="none" w="med" len="med"/>
                <a:tailEnd type="none" w="med" len="med"/>
              </a:ln>
              <a:effectLst/>
            </p:spPr>
            <p:txBody>
              <a:bodyPr vert="horz" wrap="square" lIns="40341" tIns="20171" rIns="40341" bIns="20171" numCol="1" rtlCol="0" anchor="ctr" anchorCtr="0" compatLnSpc="1">
                <a:prstTxWarp prst="textNoShape">
                  <a:avLst/>
                </a:prstTxWarp>
              </a:bodyPr>
              <a:lstStyle/>
              <a:p>
                <a:pPr marL="0" marR="0" lvl="0" indent="0" algn="ctr" defTabSz="537911" rtl="0" eaLnBrk="1" fontAlgn="base" latinLnBrk="0" hangingPunct="1">
                  <a:lnSpc>
                    <a:spcPct val="9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E2841"/>
                    </a:solidFill>
                    <a:effectLst/>
                    <a:uLnTx/>
                    <a:uFillTx/>
                    <a:latin typeface="HelveticaNeueLT Pro 55 Roman"/>
                    <a:ea typeface="+mn-ea"/>
                    <a:cs typeface="+mn-cs"/>
                  </a:rPr>
                  <a:t>Endpoints</a:t>
                </a:r>
              </a:p>
              <a:p>
                <a:pPr marL="0" marR="0" lvl="0" indent="0" algn="ctr" defTabSz="537911" rtl="0" eaLnBrk="1" fontAlgn="base" latinLnBrk="0" hangingPunct="1">
                  <a:lnSpc>
                    <a:spcPct val="9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E2841"/>
                  </a:solidFill>
                  <a:effectLst/>
                  <a:uLnTx/>
                  <a:uFillTx/>
                  <a:latin typeface="HelveticaNeueLT Pro 55 Roman"/>
                  <a:ea typeface="+mn-ea"/>
                  <a:cs typeface="+mn-cs"/>
                </a:endParaRPr>
              </a:p>
              <a:p>
                <a:pPr marL="0" marR="0" lvl="0" indent="0" algn="ctr" defTabSz="537911"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E2841"/>
                    </a:solidFill>
                    <a:effectLst/>
                    <a:uLnTx/>
                    <a:uFillTx/>
                    <a:latin typeface="HelveticaNeueLT Pro 55 Roman"/>
                    <a:ea typeface="+mn-ea"/>
                    <a:cs typeface="+mn-cs"/>
                  </a:rPr>
                  <a:t>   </a:t>
                </a:r>
                <a:r>
                  <a:rPr kumimoji="0" lang="en-GB" sz="1200" b="0" i="0" u="sng" strike="noStrike" kern="1200" cap="none" spc="0" normalizeH="0" baseline="0" noProof="0" dirty="0">
                    <a:ln>
                      <a:noFill/>
                    </a:ln>
                    <a:solidFill>
                      <a:srgbClr val="0E2841"/>
                    </a:solidFill>
                    <a:effectLst/>
                    <a:uLnTx/>
                    <a:uFillTx/>
                    <a:latin typeface="HelveticaNeueLT Pro 55 Roman"/>
                    <a:ea typeface="+mn-ea"/>
                    <a:cs typeface="+mn-cs"/>
                  </a:rPr>
                  <a:t>Primary</a:t>
                </a:r>
                <a:r>
                  <a:rPr kumimoji="0" lang="en-GB" sz="1200" b="0" i="0" u="none" strike="noStrike" kern="1200" cap="none" spc="0" normalizeH="0" baseline="0" noProof="0" dirty="0">
                    <a:ln>
                      <a:noFill/>
                    </a:ln>
                    <a:solidFill>
                      <a:srgbClr val="0E2841"/>
                    </a:solidFill>
                    <a:effectLst/>
                    <a:uLnTx/>
                    <a:uFillTx/>
                    <a:latin typeface="HelveticaNeueLT Pro 55 Roman"/>
                    <a:ea typeface="+mn-ea"/>
                    <a:cs typeface="+mn-cs"/>
                  </a:rPr>
                  <a:t>: </a:t>
                </a:r>
              </a:p>
              <a:p>
                <a:pPr marL="0" marR="0" lvl="0" indent="0" algn="ctr" defTabSz="537911" rtl="0" eaLnBrk="1" fontAlgn="base" latinLnBrk="0" hangingPunct="1">
                  <a:lnSpc>
                    <a:spcPct val="9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E2841"/>
                    </a:solidFill>
                    <a:effectLst/>
                    <a:uLnTx/>
                    <a:uFillTx/>
                    <a:latin typeface="HelveticaNeueLT Pro 55 Roman"/>
                    <a:ea typeface="+mn-ea"/>
                    <a:cs typeface="+mn-cs"/>
                  </a:rPr>
                  <a:t>PFS; OS</a:t>
                </a:r>
              </a:p>
            </p:txBody>
          </p:sp>
          <p:sp>
            <p:nvSpPr>
              <p:cNvPr id="14" name="TextBox 13">
                <a:extLst>
                  <a:ext uri="{FF2B5EF4-FFF2-40B4-BE49-F238E27FC236}">
                    <a16:creationId xmlns:a16="http://schemas.microsoft.com/office/drawing/2014/main" id="{260AFE4B-F506-ED98-D074-D13A9E65434D}"/>
                  </a:ext>
                </a:extLst>
              </p:cNvPr>
              <p:cNvSpPr txBox="1"/>
              <p:nvPr/>
            </p:nvSpPr>
            <p:spPr>
              <a:xfrm>
                <a:off x="2592018" y="2223319"/>
                <a:ext cx="655148" cy="213857"/>
              </a:xfrm>
              <a:prstGeom prst="rect">
                <a:avLst/>
              </a:prstGeom>
              <a:noFill/>
              <a:ln>
                <a:noFill/>
              </a:ln>
            </p:spPr>
            <p:txBody>
              <a:bodyPr wrap="none" lIns="60960" tIns="30480" rIns="60960" bIns="30480" rtlCol="0" anchor="t">
                <a:spAutoFit/>
              </a:bodyPr>
              <a:lstStyle>
                <a:defPPr>
                  <a:defRPr lang="en-US"/>
                </a:defPPr>
                <a:lvl1pPr marR="0" lvl="0" indent="0" defTabSz="914377" fontAlgn="auto">
                  <a:lnSpc>
                    <a:spcPct val="90000"/>
                  </a:lnSpc>
                  <a:spcBef>
                    <a:spcPts val="0"/>
                  </a:spcBef>
                  <a:spcAft>
                    <a:spcPts val="600"/>
                  </a:spcAft>
                  <a:buClrTx/>
                  <a:buSzTx/>
                  <a:buFontTx/>
                  <a:buNone/>
                  <a:tabLst/>
                  <a:defRPr kumimoji="0" sz="1200" b="1" i="0" u="none" strike="noStrike" cap="none" spc="0" normalizeH="0" baseline="0">
                    <a:ln>
                      <a:noFill/>
                    </a:ln>
                    <a:effectLst/>
                    <a:uLnTx/>
                    <a:uFillTx/>
                    <a:latin typeface="Calibri"/>
                  </a:defRPr>
                </a:lvl1pPr>
              </a:lstStyle>
              <a:p>
                <a:pPr marL="0" marR="0" lvl="0" indent="0" algn="l" defTabSz="609615" rtl="0" eaLnBrk="1" fontAlgn="auto" latinLnBrk="0" hangingPunct="1">
                  <a:lnSpc>
                    <a:spcPct val="90000"/>
                  </a:lnSpc>
                  <a:spcBef>
                    <a:spcPts val="0"/>
                  </a:spcBef>
                  <a:spcAft>
                    <a:spcPts val="400"/>
                  </a:spcAft>
                  <a:buClrTx/>
                  <a:buSzTx/>
                  <a:buFontTx/>
                  <a:buNone/>
                  <a:tabLst/>
                  <a:defRPr/>
                </a:pPr>
                <a:r>
                  <a:rPr kumimoji="0" lang="en-GB" sz="1067" b="1" i="0" u="none" strike="noStrike" kern="1200" cap="none" spc="0" normalizeH="0" baseline="0" noProof="0" dirty="0">
                    <a:ln>
                      <a:noFill/>
                    </a:ln>
                    <a:solidFill>
                      <a:srgbClr val="0E2841"/>
                    </a:solidFill>
                    <a:effectLst/>
                    <a:uLnTx/>
                    <a:uFillTx/>
                    <a:latin typeface="HelveticaNeueLT Pro 55 Roman"/>
                    <a:ea typeface="+mn-ea"/>
                    <a:cs typeface="+mn-cs"/>
                  </a:rPr>
                  <a:t>N = 840</a:t>
                </a:r>
              </a:p>
            </p:txBody>
          </p:sp>
          <p:grpSp>
            <p:nvGrpSpPr>
              <p:cNvPr id="15" name="Group 14">
                <a:extLst>
                  <a:ext uri="{FF2B5EF4-FFF2-40B4-BE49-F238E27FC236}">
                    <a16:creationId xmlns:a16="http://schemas.microsoft.com/office/drawing/2014/main" id="{28D43D83-8C2B-5E94-B0A6-2F6FECC279C6}"/>
                  </a:ext>
                </a:extLst>
              </p:cNvPr>
              <p:cNvGrpSpPr/>
              <p:nvPr/>
            </p:nvGrpSpPr>
            <p:grpSpPr>
              <a:xfrm>
                <a:off x="4114801" y="2013490"/>
                <a:ext cx="2675416" cy="832092"/>
                <a:chOff x="4114801" y="1696246"/>
                <a:chExt cx="2675416" cy="832092"/>
              </a:xfrm>
            </p:grpSpPr>
            <p:sp>
              <p:nvSpPr>
                <p:cNvPr id="17" name="Rounded Rectangle 2">
                  <a:extLst>
                    <a:ext uri="{FF2B5EF4-FFF2-40B4-BE49-F238E27FC236}">
                      <a16:creationId xmlns:a16="http://schemas.microsoft.com/office/drawing/2014/main" id="{23EC8DD1-CFD4-14C8-2CE9-2473BAE888EF}"/>
                    </a:ext>
                  </a:extLst>
                </p:cNvPr>
                <p:cNvSpPr>
                  <a:spLocks noChangeAspect="1"/>
                </p:cNvSpPr>
                <p:nvPr/>
              </p:nvSpPr>
              <p:spPr bwMode="auto">
                <a:xfrm>
                  <a:off x="4114802" y="1696246"/>
                  <a:ext cx="2675415" cy="395353"/>
                </a:xfrm>
                <a:prstGeom prst="roundRect">
                  <a:avLst/>
                </a:prstGeom>
                <a:solidFill>
                  <a:srgbClr val="035229"/>
                </a:solidFill>
                <a:ln w="9525" cap="flat" cmpd="sng" algn="ctr">
                  <a:solidFill>
                    <a:schemeClr val="bg1"/>
                  </a:solidFill>
                  <a:prstDash val="solid"/>
                  <a:round/>
                  <a:headEnd type="none" w="med" len="med"/>
                  <a:tailEnd type="none" w="med" len="med"/>
                </a:ln>
                <a:effectLst/>
              </p:spPr>
              <p:txBody>
                <a:bodyPr vert="horz" wrap="square" lIns="40341" tIns="20171" rIns="40341" bIns="20171" numCol="1" rtlCol="0" anchor="ctr" anchorCtr="0" compatLnSpc="1">
                  <a:prstTxWarp prst="textNoShape">
                    <a:avLst/>
                  </a:prstTxWarp>
                </a:bodyPr>
                <a:lstStyle/>
                <a:p>
                  <a:pPr marL="0" marR="0" lvl="0" indent="0" algn="ctr" defTabSz="537911" rtl="0" eaLnBrk="1" fontAlgn="auto" latinLnBrk="0" hangingPunct="1">
                    <a:lnSpc>
                      <a:spcPct val="90000"/>
                    </a:lnSpc>
                    <a:spcBef>
                      <a:spcPct val="0"/>
                    </a:spcBef>
                    <a:spcAft>
                      <a:spcPct val="0"/>
                    </a:spcAft>
                    <a:buClrTx/>
                    <a:buSzTx/>
                    <a:buFontTx/>
                    <a:buNone/>
                    <a:tabLst/>
                    <a:defRPr/>
                  </a:pPr>
                  <a:r>
                    <a:rPr kumimoji="0" lang="en-GB" altLang="zh-CN" sz="1067" b="1" i="0" u="none" strike="noStrike" kern="1200" cap="none" spc="0" normalizeH="0" baseline="0" noProof="0" dirty="0" err="1">
                      <a:ln>
                        <a:noFill/>
                      </a:ln>
                      <a:solidFill>
                        <a:srgbClr val="FFFFFF"/>
                      </a:solidFill>
                      <a:effectLst/>
                      <a:uLnTx/>
                      <a:uFillTx/>
                      <a:latin typeface="HelveticaNeueLT Pro 55 Roman"/>
                      <a:ea typeface="等线" panose="02010600030101010101" pitchFamily="2" charset="-122"/>
                      <a:cs typeface="+mn-cs"/>
                    </a:rPr>
                    <a:t>Rilve</a:t>
                  </a:r>
                  <a:r>
                    <a:rPr kumimoji="0" lang="en-GB"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mn-cs"/>
                    </a:rPr>
                    <a:t> + T-</a:t>
                  </a:r>
                  <a:r>
                    <a:rPr kumimoji="0" lang="en-GB" altLang="zh-CN" sz="1067" b="1" i="0" u="none" strike="noStrike" kern="1200" cap="none" spc="0" normalizeH="0" baseline="0" noProof="0" dirty="0" err="1">
                      <a:ln>
                        <a:noFill/>
                      </a:ln>
                      <a:solidFill>
                        <a:srgbClr val="FFFFFF"/>
                      </a:solidFill>
                      <a:effectLst/>
                      <a:uLnTx/>
                      <a:uFillTx/>
                      <a:latin typeface="HelveticaNeueLT Pro 55 Roman"/>
                      <a:ea typeface="等线" panose="02010600030101010101" pitchFamily="2" charset="-122"/>
                      <a:cs typeface="+mn-cs"/>
                    </a:rPr>
                    <a:t>DXd</a:t>
                  </a:r>
                  <a:r>
                    <a:rPr kumimoji="0" lang="en-GB"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mn-cs"/>
                    </a:rPr>
                    <a:t> + 5FU / Cape </a:t>
                  </a:r>
                  <a:endParaRPr kumimoji="0" lang="en-GB" sz="1067" b="1" i="0" u="none" strike="noStrike" kern="1200" cap="none" spc="0" normalizeH="0" baseline="0" noProof="0" dirty="0">
                    <a:ln>
                      <a:noFill/>
                    </a:ln>
                    <a:solidFill>
                      <a:srgbClr val="FFFFFF"/>
                    </a:solidFill>
                    <a:effectLst/>
                    <a:uLnTx/>
                    <a:uFillTx/>
                    <a:latin typeface="HelveticaNeueLT Pro 55 Roman"/>
                    <a:ea typeface="+mn-ea"/>
                    <a:cs typeface="+mn-cs"/>
                  </a:endParaRPr>
                </a:p>
              </p:txBody>
            </p:sp>
            <p:sp>
              <p:nvSpPr>
                <p:cNvPr id="18" name="Rounded Rectangle 2">
                  <a:extLst>
                    <a:ext uri="{FF2B5EF4-FFF2-40B4-BE49-F238E27FC236}">
                      <a16:creationId xmlns:a16="http://schemas.microsoft.com/office/drawing/2014/main" id="{209FC136-5F1E-6675-07F8-17C7CDBF8754}"/>
                    </a:ext>
                  </a:extLst>
                </p:cNvPr>
                <p:cNvSpPr>
                  <a:spLocks noChangeAspect="1"/>
                </p:cNvSpPr>
                <p:nvPr/>
              </p:nvSpPr>
              <p:spPr bwMode="auto">
                <a:xfrm>
                  <a:off x="4114801" y="2139205"/>
                  <a:ext cx="2675414" cy="389133"/>
                </a:xfrm>
                <a:prstGeom prst="roundRect">
                  <a:avLst/>
                </a:prstGeom>
                <a:solidFill>
                  <a:srgbClr val="7C0451"/>
                </a:solidFill>
                <a:ln w="9525" cap="flat" cmpd="sng" algn="ctr">
                  <a:solidFill>
                    <a:schemeClr val="bg1"/>
                  </a:solidFill>
                  <a:prstDash val="solid"/>
                  <a:round/>
                  <a:headEnd type="none" w="med" len="med"/>
                  <a:tailEnd type="none" w="med" len="med"/>
                </a:ln>
                <a:effectLst/>
              </p:spPr>
              <p:txBody>
                <a:bodyPr vert="horz" wrap="square" lIns="40341" tIns="20171" rIns="40341" bIns="20171" numCol="1" rtlCol="0" anchor="ctr" anchorCtr="0" compatLnSpc="1">
                  <a:prstTxWarp prst="textNoShape">
                    <a:avLst/>
                  </a:prstTxWarp>
                </a:bodyPr>
                <a:lstStyle/>
                <a:p>
                  <a:pPr marL="0" marR="0" lvl="0" indent="0" algn="ctr" defTabSz="537911" rtl="0" eaLnBrk="1" fontAlgn="auto" latinLnBrk="0" hangingPunct="1">
                    <a:lnSpc>
                      <a:spcPct val="90000"/>
                    </a:lnSpc>
                    <a:spcBef>
                      <a:spcPct val="0"/>
                    </a:spcBef>
                    <a:spcAft>
                      <a:spcPct val="0"/>
                    </a:spcAft>
                    <a:buClrTx/>
                    <a:buSzTx/>
                    <a:buFontTx/>
                    <a:buNone/>
                    <a:tabLst/>
                    <a:defRPr/>
                  </a:pPr>
                  <a:r>
                    <a:rPr kumimoji="0" lang="en-GB"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Calibri"/>
                    </a:rPr>
                    <a:t> </a:t>
                  </a:r>
                  <a:r>
                    <a:rPr kumimoji="0" lang="en-US" altLang="zh-CN" sz="1067"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Calibri"/>
                    </a:rPr>
                    <a:t> </a:t>
                  </a:r>
                  <a:r>
                    <a:rPr kumimoji="0" lang="en-US" altLang="zh-CN" sz="1067" b="1" i="0" u="none" strike="noStrike" kern="1200" cap="none" spc="0" normalizeH="0" baseline="0" noProof="0" dirty="0" err="1">
                      <a:ln>
                        <a:noFill/>
                      </a:ln>
                      <a:solidFill>
                        <a:srgbClr val="FFFFFF"/>
                      </a:solidFill>
                      <a:effectLst/>
                      <a:uLnTx/>
                      <a:uFillTx/>
                      <a:latin typeface="HelveticaNeueLT Pro 55 Roman"/>
                      <a:ea typeface="等线" panose="02010600030101010101" pitchFamily="2" charset="-122"/>
                      <a:cs typeface="Calibri"/>
                    </a:rPr>
                    <a:t>Pembro</a:t>
                  </a:r>
                  <a:r>
                    <a:rPr kumimoji="0" lang="en-US"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Calibri"/>
                    </a:rPr>
                    <a:t> + Trastuzumab + </a:t>
                  </a:r>
                  <a:br>
                    <a:rPr kumimoji="0" lang="en-US"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Calibri"/>
                    </a:rPr>
                  </a:br>
                  <a:r>
                    <a:rPr kumimoji="0" lang="en-US"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Calibri"/>
                    </a:rPr>
                    <a:t>5FU + FP / CAPOX  </a:t>
                  </a:r>
                  <a:endParaRPr kumimoji="0" lang="en-GB" sz="1067" b="1" i="0" u="none" strike="noStrike" kern="1200" cap="none" spc="0" normalizeH="0" baseline="0" noProof="0" dirty="0">
                    <a:ln>
                      <a:noFill/>
                    </a:ln>
                    <a:solidFill>
                      <a:srgbClr val="FFFFFF"/>
                    </a:solidFill>
                    <a:effectLst/>
                    <a:uLnTx/>
                    <a:uFillTx/>
                    <a:latin typeface="HelveticaNeueLT Pro 55 Roman"/>
                    <a:ea typeface="+mn-ea"/>
                    <a:cs typeface="Calibri"/>
                  </a:endParaRPr>
                </a:p>
              </p:txBody>
            </p:sp>
          </p:grpSp>
          <p:sp>
            <p:nvSpPr>
              <p:cNvPr id="16" name="Oval 15">
                <a:extLst>
                  <a:ext uri="{FF2B5EF4-FFF2-40B4-BE49-F238E27FC236}">
                    <a16:creationId xmlns:a16="http://schemas.microsoft.com/office/drawing/2014/main" id="{B09AE46A-5522-20A6-0BAB-E2D96E98D628}"/>
                  </a:ext>
                </a:extLst>
              </p:cNvPr>
              <p:cNvSpPr/>
              <p:nvPr/>
            </p:nvSpPr>
            <p:spPr>
              <a:xfrm>
                <a:off x="3110369" y="2396413"/>
                <a:ext cx="488144" cy="488144"/>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4000" tIns="24000" rIns="24000" bIns="24000" rtlCol="0" anchor="ctr">
                <a:noAutofit/>
              </a:bodyPr>
              <a:lstStyle/>
              <a:p>
                <a:pPr marL="0" marR="0" lvl="0" indent="0" algn="ctr" defTabSz="609630" rtl="0" eaLnBrk="1" fontAlgn="auto" latinLnBrk="0" hangingPunct="1">
                  <a:lnSpc>
                    <a:spcPct val="150000"/>
                  </a:lnSpc>
                  <a:spcBef>
                    <a:spcPts val="0"/>
                  </a:spcBef>
                  <a:spcAft>
                    <a:spcPts val="400"/>
                  </a:spcAft>
                  <a:buClrTx/>
                  <a:buSzTx/>
                  <a:buFontTx/>
                  <a:buNone/>
                  <a:tabLst/>
                  <a:defRPr/>
                </a:pPr>
                <a:r>
                  <a:rPr kumimoji="0" lang="de-DE" sz="800" b="1" i="0" u="none" strike="noStrike" kern="1200" cap="none" spc="0" normalizeH="0" baseline="0" noProof="0" dirty="0">
                    <a:ln>
                      <a:noFill/>
                    </a:ln>
                    <a:solidFill>
                      <a:prstClr val="white"/>
                    </a:solidFill>
                    <a:effectLst/>
                    <a:uLnTx/>
                    <a:uFillTx/>
                    <a:latin typeface="HelveticaNeueLT Pro 55 Roman"/>
                    <a:ea typeface="+mn-ea"/>
                    <a:cs typeface="+mn-cs"/>
                  </a:rPr>
                  <a:t>R</a:t>
                </a:r>
                <a:br>
                  <a:rPr kumimoji="0" lang="de-DE" sz="800" b="1" i="0" u="none" strike="noStrike" kern="1200" cap="none" spc="0" normalizeH="0" baseline="0" noProof="0" dirty="0">
                    <a:ln>
                      <a:noFill/>
                    </a:ln>
                    <a:solidFill>
                      <a:prstClr val="white"/>
                    </a:solidFill>
                    <a:effectLst/>
                    <a:uLnTx/>
                    <a:uFillTx/>
                    <a:latin typeface="Calibri"/>
                    <a:ea typeface="+mn-ea"/>
                    <a:cs typeface="+mn-cs"/>
                  </a:rPr>
                </a:br>
                <a:r>
                  <a:rPr kumimoji="0" lang="de-DE" sz="800" b="1" i="0" u="none" strike="noStrike" kern="1200" cap="none" spc="0" normalizeH="0" baseline="0" noProof="0" dirty="0">
                    <a:ln>
                      <a:noFill/>
                    </a:ln>
                    <a:solidFill>
                      <a:prstClr val="white"/>
                    </a:solidFill>
                    <a:effectLst/>
                    <a:uLnTx/>
                    <a:uFillTx/>
                    <a:latin typeface="HelveticaNeueLT Pro 55 Roman"/>
                    <a:ea typeface="+mn-ea"/>
                    <a:cs typeface="+mn-cs"/>
                  </a:rPr>
                  <a:t>1:1:1</a:t>
                </a:r>
                <a:endParaRPr kumimoji="0" lang="en-GB" sz="800" b="1" i="0" u="none" strike="noStrike" kern="1200" cap="none" spc="0" normalizeH="0" baseline="0" noProof="0" dirty="0">
                  <a:ln>
                    <a:noFill/>
                  </a:ln>
                  <a:solidFill>
                    <a:prstClr val="white"/>
                  </a:solidFill>
                  <a:effectLst/>
                  <a:uLnTx/>
                  <a:uFillTx/>
                  <a:latin typeface="HelveticaNeueLT Pro 55 Roman"/>
                  <a:ea typeface="+mn-ea"/>
                  <a:cs typeface="+mn-cs"/>
                </a:endParaRPr>
              </a:p>
            </p:txBody>
          </p:sp>
        </p:grpSp>
        <p:sp>
          <p:nvSpPr>
            <p:cNvPr id="9" name="Rounded Rectangle 2">
              <a:extLst>
                <a:ext uri="{FF2B5EF4-FFF2-40B4-BE49-F238E27FC236}">
                  <a16:creationId xmlns:a16="http://schemas.microsoft.com/office/drawing/2014/main" id="{25385A11-7108-0522-0313-094737D6DA2E}"/>
                </a:ext>
              </a:extLst>
            </p:cNvPr>
            <p:cNvSpPr>
              <a:spLocks noChangeAspect="1"/>
            </p:cNvSpPr>
            <p:nvPr/>
          </p:nvSpPr>
          <p:spPr bwMode="auto">
            <a:xfrm>
              <a:off x="4777143" y="2382956"/>
              <a:ext cx="2750574" cy="389133"/>
            </a:xfrm>
            <a:prstGeom prst="roundRect">
              <a:avLst/>
            </a:prstGeom>
            <a:solidFill>
              <a:srgbClr val="00305F"/>
            </a:solidFill>
            <a:ln w="9525" cap="flat" cmpd="sng" algn="ctr">
              <a:solidFill>
                <a:schemeClr val="bg1"/>
              </a:solidFill>
              <a:prstDash val="solid"/>
              <a:round/>
              <a:headEnd type="none" w="med" len="med"/>
              <a:tailEnd type="none" w="med" len="med"/>
            </a:ln>
            <a:effectLst/>
          </p:spPr>
          <p:txBody>
            <a:bodyPr vert="horz" wrap="square" lIns="40341" tIns="20171" rIns="40341" bIns="20171" numCol="1" rtlCol="0" anchor="ctr" anchorCtr="0" compatLnSpc="1">
              <a:prstTxWarp prst="textNoShape">
                <a:avLst/>
              </a:prstTxWarp>
            </a:bodyPr>
            <a:lstStyle/>
            <a:p>
              <a:pPr marL="0" marR="0" lvl="0" indent="0" algn="ctr" defTabSz="537911" rtl="0" eaLnBrk="1" fontAlgn="auto" latinLnBrk="0" hangingPunct="1">
                <a:lnSpc>
                  <a:spcPct val="90000"/>
                </a:lnSpc>
                <a:spcBef>
                  <a:spcPct val="0"/>
                </a:spcBef>
                <a:spcAft>
                  <a:spcPct val="0"/>
                </a:spcAft>
                <a:buClrTx/>
                <a:buSzTx/>
                <a:buFontTx/>
                <a:buNone/>
                <a:tabLst/>
                <a:defRPr/>
              </a:pPr>
              <a:r>
                <a:rPr kumimoji="0" lang="en-GB"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Calibri"/>
                </a:rPr>
                <a:t> </a:t>
              </a:r>
              <a:r>
                <a:rPr kumimoji="0" lang="en-US" altLang="zh-CN" sz="1067" b="0"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Calibri"/>
                </a:rPr>
                <a:t> </a:t>
              </a:r>
              <a:r>
                <a:rPr kumimoji="0" lang="en-GB" altLang="zh-CN" sz="1067" b="1" i="0" u="none" strike="noStrike" kern="1200" cap="none" spc="0" normalizeH="0" baseline="0" noProof="0" dirty="0" err="1">
                  <a:ln>
                    <a:noFill/>
                  </a:ln>
                  <a:solidFill>
                    <a:srgbClr val="FFFFFF"/>
                  </a:solidFill>
                  <a:effectLst/>
                  <a:uLnTx/>
                  <a:uFillTx/>
                  <a:latin typeface="HelveticaNeueLT Pro 55 Roman"/>
                  <a:ea typeface="等线" panose="02010600030101010101" pitchFamily="2" charset="-122"/>
                  <a:cs typeface="+mn-cs"/>
                </a:rPr>
                <a:t>Rilve</a:t>
              </a:r>
              <a:r>
                <a:rPr kumimoji="0" lang="en-GB"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mn-cs"/>
                </a:rPr>
                <a:t> + T-</a:t>
              </a:r>
              <a:r>
                <a:rPr kumimoji="0" lang="en-GB" altLang="zh-CN" sz="1067" b="1" i="0" u="none" strike="noStrike" kern="1200" cap="none" spc="0" normalizeH="0" baseline="0" noProof="0" dirty="0" err="1">
                  <a:ln>
                    <a:noFill/>
                  </a:ln>
                  <a:solidFill>
                    <a:srgbClr val="FFFFFF"/>
                  </a:solidFill>
                  <a:effectLst/>
                  <a:uLnTx/>
                  <a:uFillTx/>
                  <a:latin typeface="HelveticaNeueLT Pro 55 Roman"/>
                  <a:ea typeface="等线" panose="02010600030101010101" pitchFamily="2" charset="-122"/>
                  <a:cs typeface="+mn-cs"/>
                </a:rPr>
                <a:t>DXd</a:t>
              </a:r>
              <a:r>
                <a:rPr kumimoji="0" lang="en-GB" altLang="zh-CN" sz="1067" b="1" i="0" u="none" strike="noStrike" kern="1200" cap="none" spc="0" normalizeH="0" baseline="0" noProof="0" dirty="0">
                  <a:ln>
                    <a:noFill/>
                  </a:ln>
                  <a:solidFill>
                    <a:srgbClr val="FFFFFF"/>
                  </a:solidFill>
                  <a:effectLst/>
                  <a:uLnTx/>
                  <a:uFillTx/>
                  <a:latin typeface="HelveticaNeueLT Pro 55 Roman"/>
                  <a:ea typeface="等线" panose="02010600030101010101" pitchFamily="2" charset="-122"/>
                  <a:cs typeface="+mn-cs"/>
                </a:rPr>
                <a:t> + FP / CAPOX</a:t>
              </a:r>
              <a:endParaRPr kumimoji="0" lang="en-GB" sz="1067" b="0" i="0" u="none" strike="noStrike" kern="1200" cap="none" spc="0" normalizeH="0" baseline="0" noProof="0" dirty="0">
                <a:ln>
                  <a:noFill/>
                </a:ln>
                <a:solidFill>
                  <a:srgbClr val="FFFFFF"/>
                </a:solidFill>
                <a:effectLst/>
                <a:uLnTx/>
                <a:uFillTx/>
                <a:latin typeface="HelveticaNeueLT Pro 55 Roman"/>
                <a:ea typeface="+mn-ea"/>
                <a:cs typeface="Calibri"/>
              </a:endParaRPr>
            </a:p>
          </p:txBody>
        </p:sp>
      </p:grpSp>
      <p:cxnSp>
        <p:nvCxnSpPr>
          <p:cNvPr id="19" name="Connector: Elbow 37">
            <a:extLst>
              <a:ext uri="{FF2B5EF4-FFF2-40B4-BE49-F238E27FC236}">
                <a16:creationId xmlns:a16="http://schemas.microsoft.com/office/drawing/2014/main" id="{63EFADC0-CAF6-A928-396D-62C890444E38}"/>
              </a:ext>
            </a:extLst>
          </p:cNvPr>
          <p:cNvCxnSpPr>
            <a:cxnSpLocks/>
            <a:stCxn id="16" idx="4"/>
            <a:endCxn id="9" idx="1"/>
          </p:cNvCxnSpPr>
          <p:nvPr/>
        </p:nvCxnSpPr>
        <p:spPr>
          <a:xfrm rot="16200000" flipH="1">
            <a:off x="3513646" y="2780969"/>
            <a:ext cx="190919" cy="702872"/>
          </a:xfrm>
          <a:prstGeom prst="bentConnector2">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32D798B-9D36-F49A-68FE-44B723F6F239}"/>
              </a:ext>
            </a:extLst>
          </p:cNvPr>
          <p:cNvSpPr txBox="1"/>
          <p:nvPr/>
        </p:nvSpPr>
        <p:spPr>
          <a:xfrm>
            <a:off x="303041" y="1418870"/>
            <a:ext cx="7574103" cy="7076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20" normalizeH="0" baseline="0" noProof="0" dirty="0">
                <a:ln>
                  <a:noFill/>
                </a:ln>
                <a:solidFill>
                  <a:prstClr val="black"/>
                </a:solidFill>
                <a:effectLst/>
                <a:uLnTx/>
                <a:uFillTx/>
                <a:latin typeface="HelveticaNeueLT Pro 55 Roman"/>
                <a:ea typeface="+mn-ea"/>
                <a:cs typeface="+mn-cs"/>
              </a:rPr>
              <a:t>The Phase 3 ARTEMIDE-Gastric 01 study is ongoing, evaluating T-</a:t>
            </a:r>
            <a:r>
              <a:rPr kumimoji="0" lang="en-GB" sz="1333" b="0" i="0" u="none" strike="noStrike" kern="1200" cap="none" spc="-20" normalizeH="0" baseline="0" noProof="0" dirty="0" err="1">
                <a:ln>
                  <a:noFill/>
                </a:ln>
                <a:solidFill>
                  <a:prstClr val="black"/>
                </a:solidFill>
                <a:effectLst/>
                <a:uLnTx/>
                <a:uFillTx/>
                <a:latin typeface="HelveticaNeueLT Pro 55 Roman"/>
                <a:ea typeface="+mn-ea"/>
                <a:cs typeface="+mn-cs"/>
              </a:rPr>
              <a:t>DXd</a:t>
            </a:r>
            <a:r>
              <a:rPr kumimoji="0" lang="en-GB" sz="1333" b="0" i="0" u="none" strike="noStrike" kern="1200" cap="none" spc="-20" normalizeH="0" baseline="0" noProof="0" dirty="0">
                <a:ln>
                  <a:noFill/>
                </a:ln>
                <a:solidFill>
                  <a:prstClr val="black"/>
                </a:solidFill>
                <a:effectLst/>
                <a:uLnTx/>
                <a:uFillTx/>
                <a:latin typeface="HelveticaNeueLT Pro 55 Roman"/>
                <a:ea typeface="+mn-ea"/>
                <a:cs typeface="+mn-cs"/>
              </a:rPr>
              <a:t> + </a:t>
            </a:r>
            <a:r>
              <a:rPr kumimoji="0" lang="en-GB" sz="1333" b="0" i="0" u="none" strike="noStrike" kern="1200" cap="none" spc="-20" normalizeH="0" baseline="0" noProof="0" dirty="0" err="1">
                <a:ln>
                  <a:noFill/>
                </a:ln>
                <a:solidFill>
                  <a:prstClr val="black"/>
                </a:solidFill>
                <a:effectLst/>
                <a:uLnTx/>
                <a:uFillTx/>
                <a:latin typeface="HelveticaNeueLT Pro 55 Roman"/>
                <a:ea typeface="+mn-ea"/>
                <a:cs typeface="+mn-cs"/>
              </a:rPr>
              <a:t>rilvegostomig</a:t>
            </a:r>
            <a:r>
              <a:rPr kumimoji="0" lang="en-GB" sz="1333" b="0" i="0" u="none" strike="noStrike" kern="1200" cap="none" spc="-20" normalizeH="0" baseline="0" noProof="0" dirty="0">
                <a:ln>
                  <a:noFill/>
                </a:ln>
                <a:solidFill>
                  <a:prstClr val="black"/>
                </a:solidFill>
                <a:effectLst/>
                <a:uLnTx/>
                <a:uFillTx/>
                <a:latin typeface="HelveticaNeueLT Pro 55 Roman"/>
                <a:ea typeface="+mn-ea"/>
                <a:cs typeface="+mn-cs"/>
              </a:rPr>
              <a:t> + fluoropyrimidine in HER2+ / PD-L1 CPS≥1 GC</a:t>
            </a:r>
            <a:endParaRPr kumimoji="0" lang="en-GB" sz="1333" b="0" i="0" u="none" strike="noStrike" kern="1200" cap="none" spc="-20" normalizeH="0" baseline="30000" noProof="0" dirty="0">
              <a:ln>
                <a:noFill/>
              </a:ln>
              <a:solidFill>
                <a:prstClr val="black"/>
              </a:solidFill>
              <a:effectLst/>
              <a:uLnTx/>
              <a:uFillTx/>
              <a:latin typeface="HelveticaNeueLT Pro 55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47025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4B0AB-D78A-E04A-5CE6-96625030A2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AC3F0-AE62-94C6-F8EB-6FB8E349BE64}"/>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CLDN18.2 Prevalence and Cut Points</a:t>
            </a:r>
          </a:p>
        </p:txBody>
      </p:sp>
      <p:pic>
        <p:nvPicPr>
          <p:cNvPr id="4" name="Picture 3" descr="A graph of cell growth&#10;&#10;AI-generated content may be incorrect.">
            <a:extLst>
              <a:ext uri="{FF2B5EF4-FFF2-40B4-BE49-F238E27FC236}">
                <a16:creationId xmlns:a16="http://schemas.microsoft.com/office/drawing/2014/main" id="{6006152E-5901-B138-A5BE-D5374AC525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22483"/>
            <a:ext cx="7772400" cy="3899908"/>
          </a:xfrm>
          <a:prstGeom prst="rect">
            <a:avLst/>
          </a:prstGeom>
        </p:spPr>
      </p:pic>
      <p:sp>
        <p:nvSpPr>
          <p:cNvPr id="5" name="Rectangle 4">
            <a:extLst>
              <a:ext uri="{FF2B5EF4-FFF2-40B4-BE49-F238E27FC236}">
                <a16:creationId xmlns:a16="http://schemas.microsoft.com/office/drawing/2014/main" id="{1169CC54-81E8-0626-EF69-8BF86F2E5A6A}"/>
              </a:ext>
            </a:extLst>
          </p:cNvPr>
          <p:cNvSpPr/>
          <p:nvPr/>
        </p:nvSpPr>
        <p:spPr>
          <a:xfrm>
            <a:off x="5948856" y="2322786"/>
            <a:ext cx="1737048" cy="3373679"/>
          </a:xfrm>
          <a:prstGeom prst="rect">
            <a:avLst/>
          </a:prstGeom>
          <a:solidFill>
            <a:srgbClr val="156082">
              <a:alpha val="20000"/>
            </a:srgb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E91E735-3A81-D247-64C0-F9876A2D3AF7}"/>
              </a:ext>
            </a:extLst>
          </p:cNvPr>
          <p:cNvSpPr txBox="1"/>
          <p:nvPr/>
        </p:nvSpPr>
        <p:spPr>
          <a:xfrm>
            <a:off x="5948856" y="1626303"/>
            <a:ext cx="17370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Zolbetuximab cut point</a:t>
            </a:r>
          </a:p>
        </p:txBody>
      </p:sp>
      <p:sp>
        <p:nvSpPr>
          <p:cNvPr id="7" name="Rectangle 6">
            <a:extLst>
              <a:ext uri="{FF2B5EF4-FFF2-40B4-BE49-F238E27FC236}">
                <a16:creationId xmlns:a16="http://schemas.microsoft.com/office/drawing/2014/main" id="{359919D3-1F19-3AEE-875A-25A478B0F5D3}"/>
              </a:ext>
            </a:extLst>
          </p:cNvPr>
          <p:cNvSpPr/>
          <p:nvPr/>
        </p:nvSpPr>
        <p:spPr>
          <a:xfrm>
            <a:off x="625367" y="2322786"/>
            <a:ext cx="457199" cy="3279228"/>
          </a:xfrm>
          <a:prstGeom prst="rect">
            <a:avLst/>
          </a:prstGeom>
          <a:solidFill>
            <a:schemeClr val="accent6">
              <a:lumMod val="75000"/>
              <a:alpha val="2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9BDADF3-27E0-E348-633B-74DF500FE4BD}"/>
              </a:ext>
            </a:extLst>
          </p:cNvPr>
          <p:cNvSpPr txBox="1"/>
          <p:nvPr/>
        </p:nvSpPr>
        <p:spPr>
          <a:xfrm>
            <a:off x="197069" y="1861121"/>
            <a:ext cx="13137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No 2+/3+ Expression</a:t>
            </a:r>
          </a:p>
        </p:txBody>
      </p:sp>
      <p:sp>
        <p:nvSpPr>
          <p:cNvPr id="10" name="TextBox 9">
            <a:extLst>
              <a:ext uri="{FF2B5EF4-FFF2-40B4-BE49-F238E27FC236}">
                <a16:creationId xmlns:a16="http://schemas.microsoft.com/office/drawing/2014/main" id="{18406136-B4C8-8B5D-7C07-A454C456C5B2}"/>
              </a:ext>
            </a:extLst>
          </p:cNvPr>
          <p:cNvSpPr txBox="1"/>
          <p:nvPr/>
        </p:nvSpPr>
        <p:spPr>
          <a:xfrm>
            <a:off x="0" y="6581001"/>
            <a:ext cx="3300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Gastric Cancer 2024, ESMO Open 2024</a:t>
            </a:r>
          </a:p>
        </p:txBody>
      </p:sp>
      <p:pic>
        <p:nvPicPr>
          <p:cNvPr id="11" name="Picture 10" descr="A graph of numbers and percentages&#10;&#10;AI-generated content may be incorrect.">
            <a:extLst>
              <a:ext uri="{FF2B5EF4-FFF2-40B4-BE49-F238E27FC236}">
                <a16:creationId xmlns:a16="http://schemas.microsoft.com/office/drawing/2014/main" id="{D5A3F697-5AFA-D721-4FD8-0B0D6F89DCFE}"/>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7738071" y="1861121"/>
            <a:ext cx="4385827" cy="4115057"/>
          </a:xfrm>
          <a:prstGeom prst="rect">
            <a:avLst/>
          </a:prstGeom>
        </p:spPr>
      </p:pic>
      <p:pic>
        <p:nvPicPr>
          <p:cNvPr id="12" name="Picture 11" descr="A graph of numbers and percentages&#10;&#10;AI-generated content may be incorrect.">
            <a:extLst>
              <a:ext uri="{FF2B5EF4-FFF2-40B4-BE49-F238E27FC236}">
                <a16:creationId xmlns:a16="http://schemas.microsoft.com/office/drawing/2014/main" id="{66749B0A-96AB-0889-8180-EEE5A08F224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764314" y="1909157"/>
            <a:ext cx="1177374" cy="515007"/>
          </a:xfrm>
          <a:prstGeom prst="rect">
            <a:avLst/>
          </a:prstGeom>
        </p:spPr>
      </p:pic>
      <p:sp>
        <p:nvSpPr>
          <p:cNvPr id="13" name="TextBox 12">
            <a:extLst>
              <a:ext uri="{FF2B5EF4-FFF2-40B4-BE49-F238E27FC236}">
                <a16:creationId xmlns:a16="http://schemas.microsoft.com/office/drawing/2014/main" id="{58A4EFA4-5C48-7A0F-D67A-7B01D43287D0}"/>
              </a:ext>
            </a:extLst>
          </p:cNvPr>
          <p:cNvSpPr txBox="1"/>
          <p:nvPr/>
        </p:nvSpPr>
        <p:spPr>
          <a:xfrm>
            <a:off x="8439807" y="1491789"/>
            <a:ext cx="35028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CLDN18.2 1+ in &gt;1% tumor cells</a:t>
            </a:r>
          </a:p>
        </p:txBody>
      </p:sp>
      <p:sp>
        <p:nvSpPr>
          <p:cNvPr id="14" name="TextBox 13">
            <a:extLst>
              <a:ext uri="{FF2B5EF4-FFF2-40B4-BE49-F238E27FC236}">
                <a16:creationId xmlns:a16="http://schemas.microsoft.com/office/drawing/2014/main" id="{17349D7B-8284-38E0-EA87-BCCE08CD94C5}"/>
              </a:ext>
            </a:extLst>
          </p:cNvPr>
          <p:cNvSpPr txBox="1"/>
          <p:nvPr/>
        </p:nvSpPr>
        <p:spPr>
          <a:xfrm>
            <a:off x="9353001" y="6539221"/>
            <a:ext cx="21734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Maeng C, in revision, ESMO GI</a:t>
            </a:r>
          </a:p>
        </p:txBody>
      </p:sp>
    </p:spTree>
    <p:extLst>
      <p:ext uri="{BB962C8B-B14F-4D97-AF65-F5344CB8AC3E}">
        <p14:creationId xmlns:p14="http://schemas.microsoft.com/office/powerpoint/2010/main" val="13825983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B63E6-E87C-D36C-E4BB-D71B13C39D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60E7C-5553-ED1F-C24E-A30EED90E2D0}"/>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Zolbetuximab in 1L CLDN18.2+ GC/GEJ</a:t>
            </a:r>
          </a:p>
        </p:txBody>
      </p:sp>
      <p:pic>
        <p:nvPicPr>
          <p:cNvPr id="3" name="Picture 2" descr="A graph of a number of patients&#10;&#10;Description automatically generated">
            <a:extLst>
              <a:ext uri="{FF2B5EF4-FFF2-40B4-BE49-F238E27FC236}">
                <a16:creationId xmlns:a16="http://schemas.microsoft.com/office/drawing/2014/main" id="{844A2A5A-330D-D51C-617D-F4F1A7D98B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982" y="1186249"/>
            <a:ext cx="11526036" cy="5634234"/>
          </a:xfrm>
          <a:prstGeom prst="rect">
            <a:avLst/>
          </a:prstGeom>
        </p:spPr>
      </p:pic>
      <p:sp>
        <p:nvSpPr>
          <p:cNvPr id="4" name="TextBox 3">
            <a:extLst>
              <a:ext uri="{FF2B5EF4-FFF2-40B4-BE49-F238E27FC236}">
                <a16:creationId xmlns:a16="http://schemas.microsoft.com/office/drawing/2014/main" id="{FD09BBFC-1227-335B-F6E0-A82C9B7E3D9F}"/>
              </a:ext>
            </a:extLst>
          </p:cNvPr>
          <p:cNvSpPr txBox="1"/>
          <p:nvPr/>
        </p:nvSpPr>
        <p:spPr>
          <a:xfrm>
            <a:off x="10387914" y="6581001"/>
            <a:ext cx="180408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NEJM 2024</a:t>
            </a:r>
          </a:p>
        </p:txBody>
      </p:sp>
      <p:cxnSp>
        <p:nvCxnSpPr>
          <p:cNvPr id="6" name="Straight Arrow Connector 5">
            <a:extLst>
              <a:ext uri="{FF2B5EF4-FFF2-40B4-BE49-F238E27FC236}">
                <a16:creationId xmlns:a16="http://schemas.microsoft.com/office/drawing/2014/main" id="{A5EF8889-43CD-C0C2-7564-14CCC8AA3412}"/>
              </a:ext>
            </a:extLst>
          </p:cNvPr>
          <p:cNvCxnSpPr/>
          <p:nvPr/>
        </p:nvCxnSpPr>
        <p:spPr>
          <a:xfrm flipH="1">
            <a:off x="9522375" y="4277710"/>
            <a:ext cx="294289" cy="3258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D8D646C-F6C8-A9B8-3EAF-2BF9DD9CDD3A}"/>
              </a:ext>
            </a:extLst>
          </p:cNvPr>
          <p:cNvSpPr txBox="1"/>
          <p:nvPr/>
        </p:nvSpPr>
        <p:spPr>
          <a:xfrm>
            <a:off x="9750022" y="3849839"/>
            <a:ext cx="24419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ptos" panose="02110004020202020204"/>
                <a:ea typeface="+mn-ea"/>
                <a:cs typeface="+mn-cs"/>
              </a:rPr>
              <a:t>4yr OS rate in CM-649 all randomized = 13%, 15% (CPS </a:t>
            </a:r>
            <a:r>
              <a:rPr kumimoji="0" lang="en-US" sz="1200" b="1" i="0" u="sng" strike="noStrike" kern="1200" cap="none" spc="0" normalizeH="0" baseline="0" noProof="0" dirty="0">
                <a:ln>
                  <a:noFill/>
                </a:ln>
                <a:solidFill>
                  <a:srgbClr val="FF0000"/>
                </a:solidFill>
                <a:effectLst/>
                <a:uLnTx/>
                <a:uFillTx/>
                <a:latin typeface="Aptos" panose="02110004020202020204"/>
                <a:ea typeface="+mn-ea"/>
                <a:cs typeface="+mn-cs"/>
              </a:rPr>
              <a:t>&gt;</a:t>
            </a:r>
            <a:r>
              <a:rPr kumimoji="0" lang="en-US" sz="1200" b="1" i="0" u="none" strike="noStrike" kern="1200" cap="none" spc="0" normalizeH="0" baseline="0" noProof="0" dirty="0">
                <a:ln>
                  <a:noFill/>
                </a:ln>
                <a:solidFill>
                  <a:srgbClr val="FF0000"/>
                </a:solidFill>
                <a:effectLst/>
                <a:uLnTx/>
                <a:uFillTx/>
                <a:latin typeface="Aptos" panose="02110004020202020204"/>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ptos" panose="02110004020202020204"/>
                <a:ea typeface="+mn-ea"/>
                <a:cs typeface="+mn-cs"/>
              </a:rPr>
              <a:t>ASCO GI 2025</a:t>
            </a:r>
          </a:p>
        </p:txBody>
      </p:sp>
    </p:spTree>
    <p:extLst>
      <p:ext uri="{BB962C8B-B14F-4D97-AF65-F5344CB8AC3E}">
        <p14:creationId xmlns:p14="http://schemas.microsoft.com/office/powerpoint/2010/main" val="4600485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C1E19-7BF5-ED88-D8F3-671220C50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A738A2-F0F5-05AD-07DC-39B76560E971}"/>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Expanding Beyond Zolbetuximab</a:t>
            </a:r>
          </a:p>
        </p:txBody>
      </p:sp>
      <p:pic>
        <p:nvPicPr>
          <p:cNvPr id="3" name="Picture 2" descr="A diagram of a cell&#10;&#10;AI-generated content may be incorrect.">
            <a:extLst>
              <a:ext uri="{FF2B5EF4-FFF2-40B4-BE49-F238E27FC236}">
                <a16:creationId xmlns:a16="http://schemas.microsoft.com/office/drawing/2014/main" id="{5496364D-1E3E-F388-3A9C-DBFA6EBDA24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182498" y="1758268"/>
            <a:ext cx="6009503" cy="3913483"/>
          </a:xfrm>
          <a:prstGeom prst="rect">
            <a:avLst/>
          </a:prstGeom>
        </p:spPr>
      </p:pic>
      <p:pic>
        <p:nvPicPr>
          <p:cNvPr id="5" name="Picture 4" descr="A diagram of a drug cell&#10;&#10;AI-generated content may be incorrect.">
            <a:extLst>
              <a:ext uri="{FF2B5EF4-FFF2-40B4-BE49-F238E27FC236}">
                <a16:creationId xmlns:a16="http://schemas.microsoft.com/office/drawing/2014/main" id="{10E9E90D-AE20-824F-29DD-346EF0203C9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861034"/>
            <a:ext cx="6009503" cy="3707952"/>
          </a:xfrm>
          <a:prstGeom prst="rect">
            <a:avLst/>
          </a:prstGeom>
        </p:spPr>
      </p:pic>
      <p:cxnSp>
        <p:nvCxnSpPr>
          <p:cNvPr id="7" name="Straight Connector 6">
            <a:extLst>
              <a:ext uri="{FF2B5EF4-FFF2-40B4-BE49-F238E27FC236}">
                <a16:creationId xmlns:a16="http://schemas.microsoft.com/office/drawing/2014/main" id="{5AED3C8E-F0F5-58A8-742C-13748AFA5624}"/>
              </a:ext>
            </a:extLst>
          </p:cNvPr>
          <p:cNvCxnSpPr>
            <a:cxnSpLocks/>
            <a:stCxn id="2" idx="2"/>
          </p:cNvCxnSpPr>
          <p:nvPr/>
        </p:nvCxnSpPr>
        <p:spPr>
          <a:xfrm>
            <a:off x="6096000" y="1186249"/>
            <a:ext cx="0" cy="5671751"/>
          </a:xfrm>
          <a:prstGeom prst="line">
            <a:avLst/>
          </a:prstGeom>
          <a:ln w="76200"/>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349ED503-0FE4-2EA4-F1A2-5FC818D5A3B2}"/>
              </a:ext>
            </a:extLst>
          </p:cNvPr>
          <p:cNvSpPr txBox="1"/>
          <p:nvPr/>
        </p:nvSpPr>
        <p:spPr>
          <a:xfrm>
            <a:off x="0" y="1303283"/>
            <a:ext cx="6095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Antibody Drug Conjugates</a:t>
            </a:r>
          </a:p>
        </p:txBody>
      </p:sp>
      <p:sp>
        <p:nvSpPr>
          <p:cNvPr id="10" name="TextBox 9">
            <a:extLst>
              <a:ext uri="{FF2B5EF4-FFF2-40B4-BE49-F238E27FC236}">
                <a16:creationId xmlns:a16="http://schemas.microsoft.com/office/drawing/2014/main" id="{B28FD7A8-A631-937C-1B08-A2CE3D123D35}"/>
              </a:ext>
            </a:extLst>
          </p:cNvPr>
          <p:cNvSpPr txBox="1"/>
          <p:nvPr/>
        </p:nvSpPr>
        <p:spPr>
          <a:xfrm>
            <a:off x="6096000" y="1303283"/>
            <a:ext cx="60959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Bispecific Antibodies and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BiTEs</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74BCFF32-BC0B-ADF1-23B1-35287D67F271}"/>
              </a:ext>
            </a:extLst>
          </p:cNvPr>
          <p:cNvSpPr txBox="1"/>
          <p:nvPr/>
        </p:nvSpPr>
        <p:spPr>
          <a:xfrm>
            <a:off x="36361" y="5671751"/>
            <a:ext cx="600950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AZD0901 – CLDN18.2 ADC with </a:t>
            </a:r>
            <a:r>
              <a:rPr kumimoji="0" lang="en-US" sz="16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MMAE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Payload</a:t>
            </a:r>
            <a:endParaRPr kumimoji="0" lang="en-US" sz="1600" b="0" i="0" u="none" strike="noStrike" kern="1200" cap="none" spc="0" normalizeH="0" baseline="0" noProof="0" dirty="0">
              <a:ln>
                <a:noFill/>
              </a:ln>
              <a:solidFill>
                <a:srgbClr val="0F9ED5">
                  <a:lumMod val="75000"/>
                </a:srgbClr>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EO-3021 – CLDN18.2 ADC with </a:t>
            </a:r>
            <a:r>
              <a:rPr kumimoji="0" lang="en-US" sz="16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MMAE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Payload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IBI343 -- CLDN18.2 ADC with </a:t>
            </a:r>
            <a:r>
              <a:rPr kumimoji="0" lang="en-US" sz="16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rPr>
              <a:t>TOPO1</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Payload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SHR-A1904 -- CLDN18.2 ADC with </a:t>
            </a:r>
            <a:r>
              <a:rPr kumimoji="0" lang="en-US" sz="1600" b="1" i="0" u="none" strike="noStrike" kern="1200" cap="none" spc="0" normalizeH="0" baseline="0" noProof="0" dirty="0">
                <a:ln>
                  <a:noFill/>
                </a:ln>
                <a:solidFill>
                  <a:srgbClr val="196B24">
                    <a:lumMod val="75000"/>
                  </a:srgbClr>
                </a:solidFill>
                <a:effectLst/>
                <a:uLnTx/>
                <a:uFillTx/>
                <a:latin typeface="Aptos" panose="02110004020202020204"/>
                <a:ea typeface="+mn-ea"/>
                <a:cs typeface="+mn-cs"/>
              </a:rPr>
              <a:t>TOPO1</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Payload</a:t>
            </a:r>
          </a:p>
        </p:txBody>
      </p:sp>
      <p:sp>
        <p:nvSpPr>
          <p:cNvPr id="12" name="TextBox 11">
            <a:extLst>
              <a:ext uri="{FF2B5EF4-FFF2-40B4-BE49-F238E27FC236}">
                <a16:creationId xmlns:a16="http://schemas.microsoft.com/office/drawing/2014/main" id="{E85255C0-74A5-4CA9-E709-2E1A19DFFD79}"/>
              </a:ext>
            </a:extLst>
          </p:cNvPr>
          <p:cNvSpPr txBox="1"/>
          <p:nvPr/>
        </p:nvSpPr>
        <p:spPr>
          <a:xfrm>
            <a:off x="6096002" y="5671751"/>
            <a:ext cx="60959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Givastomig – CLDN18.2 x 4-1BB bispecific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PT886 – CLDN18.2 x CD47 bispecific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ASP2138 – CLDN18.2 x CD3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BiTE</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AZD5863 -- CLDN18.2 x CD3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BiTE</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0AD8C99E-8EC2-CF6A-8BBA-A22220A38713}"/>
              </a:ext>
            </a:extLst>
          </p:cNvPr>
          <p:cNvSpPr txBox="1"/>
          <p:nvPr/>
        </p:nvSpPr>
        <p:spPr>
          <a:xfrm>
            <a:off x="-13775" y="5394752"/>
            <a:ext cx="28588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Made on Biorender.com</a:t>
            </a:r>
          </a:p>
        </p:txBody>
      </p:sp>
      <p:sp>
        <p:nvSpPr>
          <p:cNvPr id="4" name="TextBox 3">
            <a:extLst>
              <a:ext uri="{FF2B5EF4-FFF2-40B4-BE49-F238E27FC236}">
                <a16:creationId xmlns:a16="http://schemas.microsoft.com/office/drawing/2014/main" id="{76F133D3-33F2-D6AA-E778-069C2F932896}"/>
              </a:ext>
            </a:extLst>
          </p:cNvPr>
          <p:cNvSpPr txBox="1"/>
          <p:nvPr/>
        </p:nvSpPr>
        <p:spPr>
          <a:xfrm>
            <a:off x="6095999" y="5394752"/>
            <a:ext cx="28588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Made on Biorender.com</a:t>
            </a:r>
          </a:p>
        </p:txBody>
      </p:sp>
    </p:spTree>
    <p:extLst>
      <p:ext uri="{BB962C8B-B14F-4D97-AF65-F5344CB8AC3E}">
        <p14:creationId xmlns:p14="http://schemas.microsoft.com/office/powerpoint/2010/main" val="39916994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71166-72FD-0CE5-AB6D-A232783FA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86E1A-F47B-395D-AF39-DDECBD957B3D}"/>
              </a:ext>
            </a:extLst>
          </p:cNvPr>
          <p:cNvSpPr>
            <a:spLocks noGrp="1"/>
          </p:cNvSpPr>
          <p:nvPr>
            <p:ph type="title"/>
          </p:nvPr>
        </p:nvSpPr>
        <p:spPr>
          <a:xfrm>
            <a:off x="0" y="1"/>
            <a:ext cx="12192000" cy="1040524"/>
          </a:xfrm>
          <a:solidFill>
            <a:schemeClr val="tx1"/>
          </a:solidFill>
        </p:spPr>
        <p:txBody>
          <a:bodyPr>
            <a:normAutofit/>
          </a:bodyPr>
          <a:lstStyle/>
          <a:p>
            <a:pPr algn="ctr"/>
            <a:r>
              <a:rPr lang="en-US" sz="4800" dirty="0">
                <a:solidFill>
                  <a:schemeClr val="bg1"/>
                </a:solidFill>
              </a:rPr>
              <a:t>CLDN18.2 ADC Activity in GC/GEJ: AZD0901</a:t>
            </a:r>
          </a:p>
        </p:txBody>
      </p:sp>
      <p:pic>
        <p:nvPicPr>
          <p:cNvPr id="4" name="Picture 3" descr="A graph showing a graph&#10;&#10;AI-generated content may be incorrect.">
            <a:extLst>
              <a:ext uri="{FF2B5EF4-FFF2-40B4-BE49-F238E27FC236}">
                <a16:creationId xmlns:a16="http://schemas.microsoft.com/office/drawing/2014/main" id="{DD13D5E8-91D8-F844-88C3-CAF87BB20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6221" y="1068275"/>
            <a:ext cx="7772400" cy="3800874"/>
          </a:xfrm>
          <a:prstGeom prst="rect">
            <a:avLst/>
          </a:prstGeom>
        </p:spPr>
      </p:pic>
      <p:pic>
        <p:nvPicPr>
          <p:cNvPr id="5" name="Picture 4" descr="A diagram of the human body&#10;&#10;AI-generated content may be incorrect.">
            <a:extLst>
              <a:ext uri="{FF2B5EF4-FFF2-40B4-BE49-F238E27FC236}">
                <a16:creationId xmlns:a16="http://schemas.microsoft.com/office/drawing/2014/main" id="{B74DD5E5-1FFD-68A4-6A66-E10F979C49E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25983" y="2350638"/>
            <a:ext cx="2223075" cy="2032686"/>
          </a:xfrm>
          <a:prstGeom prst="rect">
            <a:avLst/>
          </a:prstGeom>
        </p:spPr>
      </p:pic>
      <p:sp>
        <p:nvSpPr>
          <p:cNvPr id="6" name="TextBox 5">
            <a:extLst>
              <a:ext uri="{FF2B5EF4-FFF2-40B4-BE49-F238E27FC236}">
                <a16:creationId xmlns:a16="http://schemas.microsoft.com/office/drawing/2014/main" id="{0F3092AA-FB47-91ED-0370-0181744082B5}"/>
              </a:ext>
            </a:extLst>
          </p:cNvPr>
          <p:cNvSpPr txBox="1"/>
          <p:nvPr/>
        </p:nvSpPr>
        <p:spPr>
          <a:xfrm>
            <a:off x="719103" y="1525384"/>
            <a:ext cx="26443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AZD0901 (CMG901,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sonesitatug</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vedotin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7" name="TextBox 6">
            <a:extLst>
              <a:ext uri="{FF2B5EF4-FFF2-40B4-BE49-F238E27FC236}">
                <a16:creationId xmlns:a16="http://schemas.microsoft.com/office/drawing/2014/main" id="{BA5EB906-3F4A-467E-08D3-681ACDD68A5F}"/>
              </a:ext>
            </a:extLst>
          </p:cNvPr>
          <p:cNvSpPr txBox="1"/>
          <p:nvPr/>
        </p:nvSpPr>
        <p:spPr>
          <a:xfrm>
            <a:off x="1671710" y="2552889"/>
            <a:ext cx="9879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IgG1</a:t>
            </a:r>
          </a:p>
        </p:txBody>
      </p:sp>
      <p:sp>
        <p:nvSpPr>
          <p:cNvPr id="8" name="TextBox 7">
            <a:extLst>
              <a:ext uri="{FF2B5EF4-FFF2-40B4-BE49-F238E27FC236}">
                <a16:creationId xmlns:a16="http://schemas.microsoft.com/office/drawing/2014/main" id="{83DEB37D-58D7-CFF0-75CF-051FDF5CB217}"/>
              </a:ext>
            </a:extLst>
          </p:cNvPr>
          <p:cNvSpPr txBox="1"/>
          <p:nvPr/>
        </p:nvSpPr>
        <p:spPr>
          <a:xfrm>
            <a:off x="2659682" y="2276642"/>
            <a:ext cx="11981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CLDN18.2</a:t>
            </a:r>
          </a:p>
        </p:txBody>
      </p:sp>
      <p:sp>
        <p:nvSpPr>
          <p:cNvPr id="9" name="TextBox 8">
            <a:extLst>
              <a:ext uri="{FF2B5EF4-FFF2-40B4-BE49-F238E27FC236}">
                <a16:creationId xmlns:a16="http://schemas.microsoft.com/office/drawing/2014/main" id="{EE9334EA-AE5A-441B-3C25-7BFD0DB6605D}"/>
              </a:ext>
            </a:extLst>
          </p:cNvPr>
          <p:cNvSpPr txBox="1"/>
          <p:nvPr/>
        </p:nvSpPr>
        <p:spPr>
          <a:xfrm>
            <a:off x="263816" y="2245112"/>
            <a:ext cx="11981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CLDN18.2</a:t>
            </a:r>
          </a:p>
        </p:txBody>
      </p:sp>
      <p:sp>
        <p:nvSpPr>
          <p:cNvPr id="10" name="TextBox 9">
            <a:extLst>
              <a:ext uri="{FF2B5EF4-FFF2-40B4-BE49-F238E27FC236}">
                <a16:creationId xmlns:a16="http://schemas.microsoft.com/office/drawing/2014/main" id="{EDC61FB0-503F-F9E6-DBF5-EAEBE58B6FB2}"/>
              </a:ext>
            </a:extLst>
          </p:cNvPr>
          <p:cNvSpPr txBox="1"/>
          <p:nvPr/>
        </p:nvSpPr>
        <p:spPr>
          <a:xfrm>
            <a:off x="2540868" y="3600563"/>
            <a:ext cx="9515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MMAE</a:t>
            </a:r>
          </a:p>
        </p:txBody>
      </p:sp>
      <p:sp>
        <p:nvSpPr>
          <p:cNvPr id="11" name="TextBox 10">
            <a:extLst>
              <a:ext uri="{FF2B5EF4-FFF2-40B4-BE49-F238E27FC236}">
                <a16:creationId xmlns:a16="http://schemas.microsoft.com/office/drawing/2014/main" id="{B96B627A-2E52-263C-B858-E3D1C0B89DAB}"/>
              </a:ext>
            </a:extLst>
          </p:cNvPr>
          <p:cNvSpPr txBox="1"/>
          <p:nvPr/>
        </p:nvSpPr>
        <p:spPr>
          <a:xfrm>
            <a:off x="702618" y="3806287"/>
            <a:ext cx="9515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MMAE</a:t>
            </a:r>
          </a:p>
        </p:txBody>
      </p:sp>
      <p:graphicFrame>
        <p:nvGraphicFramePr>
          <p:cNvPr id="12" name="Table 11">
            <a:extLst>
              <a:ext uri="{FF2B5EF4-FFF2-40B4-BE49-F238E27FC236}">
                <a16:creationId xmlns:a16="http://schemas.microsoft.com/office/drawing/2014/main" id="{A3B9246F-E702-E095-3B49-8DEF9420A99A}"/>
              </a:ext>
            </a:extLst>
          </p:cNvPr>
          <p:cNvGraphicFramePr>
            <a:graphicFrameLocks noGrp="1"/>
          </p:cNvGraphicFramePr>
          <p:nvPr/>
        </p:nvGraphicFramePr>
        <p:xfrm>
          <a:off x="4043976" y="4896898"/>
          <a:ext cx="7684645" cy="1621794"/>
        </p:xfrm>
        <a:graphic>
          <a:graphicData uri="http://schemas.openxmlformats.org/drawingml/2006/table">
            <a:tbl>
              <a:tblPr firstRow="1" bandRow="1">
                <a:tableStyleId>{5C22544A-7EE6-4342-B048-85BDC9FD1C3A}</a:tableStyleId>
              </a:tblPr>
              <a:tblGrid>
                <a:gridCol w="931089">
                  <a:extLst>
                    <a:ext uri="{9D8B030D-6E8A-4147-A177-3AD203B41FA5}">
                      <a16:colId xmlns:a16="http://schemas.microsoft.com/office/drawing/2014/main" val="1368330535"/>
                    </a:ext>
                  </a:extLst>
                </a:gridCol>
                <a:gridCol w="1713187">
                  <a:extLst>
                    <a:ext uri="{9D8B030D-6E8A-4147-A177-3AD203B41FA5}">
                      <a16:colId xmlns:a16="http://schemas.microsoft.com/office/drawing/2014/main" val="1417148429"/>
                    </a:ext>
                  </a:extLst>
                </a:gridCol>
                <a:gridCol w="1671144">
                  <a:extLst>
                    <a:ext uri="{9D8B030D-6E8A-4147-A177-3AD203B41FA5}">
                      <a16:colId xmlns:a16="http://schemas.microsoft.com/office/drawing/2014/main" val="102352042"/>
                    </a:ext>
                  </a:extLst>
                </a:gridCol>
                <a:gridCol w="1832296">
                  <a:extLst>
                    <a:ext uri="{9D8B030D-6E8A-4147-A177-3AD203B41FA5}">
                      <a16:colId xmlns:a16="http://schemas.microsoft.com/office/drawing/2014/main" val="2909444323"/>
                    </a:ext>
                  </a:extLst>
                </a:gridCol>
                <a:gridCol w="1536929">
                  <a:extLst>
                    <a:ext uri="{9D8B030D-6E8A-4147-A177-3AD203B41FA5}">
                      <a16:colId xmlns:a16="http://schemas.microsoft.com/office/drawing/2014/main" val="201293965"/>
                    </a:ext>
                  </a:extLst>
                </a:gridCol>
              </a:tblGrid>
              <a:tr h="589743">
                <a:tc>
                  <a:txBody>
                    <a:bodyPr/>
                    <a:lstStyle/>
                    <a:p>
                      <a:pPr algn="ctr"/>
                      <a:r>
                        <a:rPr lang="en-US" sz="1500" dirty="0"/>
                        <a:t>Feature</a:t>
                      </a:r>
                    </a:p>
                  </a:txBody>
                  <a:tcPr anchor="ctr"/>
                </a:tc>
                <a:tc>
                  <a:txBody>
                    <a:bodyPr/>
                    <a:lstStyle/>
                    <a:p>
                      <a:pPr algn="ctr"/>
                      <a:r>
                        <a:rPr lang="en-US" sz="1500" dirty="0"/>
                        <a:t>CLDN18.2-high</a:t>
                      </a:r>
                    </a:p>
                    <a:p>
                      <a:pPr algn="ctr"/>
                      <a:r>
                        <a:rPr lang="en-US" sz="1500" dirty="0"/>
                        <a:t>2.2mg/kg (n = 32)</a:t>
                      </a:r>
                    </a:p>
                  </a:txBody>
                  <a:tcPr anchor="ctr"/>
                </a:tc>
                <a:tc>
                  <a:txBody>
                    <a:bodyPr/>
                    <a:lstStyle/>
                    <a:p>
                      <a:pPr algn="ctr"/>
                      <a:r>
                        <a:rPr lang="en-US" sz="1500" dirty="0"/>
                        <a:t>CLDN18.2-high</a:t>
                      </a:r>
                    </a:p>
                    <a:p>
                      <a:pPr algn="ctr"/>
                      <a:r>
                        <a:rPr lang="en-US" sz="1500" dirty="0"/>
                        <a:t>2.6mg/kg (n = 45)</a:t>
                      </a:r>
                    </a:p>
                  </a:txBody>
                  <a:tcPr anchor="ctr"/>
                </a:tc>
                <a:tc>
                  <a:txBody>
                    <a:bodyPr/>
                    <a:lstStyle/>
                    <a:p>
                      <a:pPr algn="ctr"/>
                      <a:r>
                        <a:rPr lang="en-US" sz="1500" dirty="0"/>
                        <a:t>CLDN18.2-high</a:t>
                      </a:r>
                    </a:p>
                    <a:p>
                      <a:pPr algn="ctr"/>
                      <a:r>
                        <a:rPr lang="en-US" sz="1500" dirty="0"/>
                        <a:t>3.0mg/kg (n = 15)</a:t>
                      </a:r>
                    </a:p>
                  </a:txBody>
                  <a:tcPr anchor="ctr"/>
                </a:tc>
                <a:tc>
                  <a:txBody>
                    <a:bodyPr/>
                    <a:lstStyle/>
                    <a:p>
                      <a:pPr algn="ctr"/>
                      <a:r>
                        <a:rPr lang="en-US" sz="1500" dirty="0"/>
                        <a:t>CLDN18.2-high</a:t>
                      </a:r>
                    </a:p>
                    <a:p>
                      <a:pPr algn="ctr"/>
                      <a:r>
                        <a:rPr lang="en-US" sz="1500" dirty="0"/>
                        <a:t>Total (n = 93)</a:t>
                      </a:r>
                    </a:p>
                  </a:txBody>
                  <a:tcPr anchor="ctr"/>
                </a:tc>
                <a:extLst>
                  <a:ext uri="{0D108BD9-81ED-4DB2-BD59-A6C34878D82A}">
                    <a16:rowId xmlns:a16="http://schemas.microsoft.com/office/drawing/2014/main" val="3712709506"/>
                  </a:ext>
                </a:extLst>
              </a:tr>
              <a:tr h="344017">
                <a:tc>
                  <a:txBody>
                    <a:bodyPr/>
                    <a:lstStyle/>
                    <a:p>
                      <a:pPr algn="ctr"/>
                      <a:r>
                        <a:rPr lang="en-US" sz="1500" dirty="0"/>
                        <a:t>cORR</a:t>
                      </a:r>
                    </a:p>
                  </a:txBody>
                  <a:tcPr anchor="ctr"/>
                </a:tc>
                <a:tc>
                  <a:txBody>
                    <a:bodyPr/>
                    <a:lstStyle/>
                    <a:p>
                      <a:pPr algn="ctr"/>
                      <a:r>
                        <a:rPr lang="en-US" sz="1500" dirty="0"/>
                        <a:t>47%</a:t>
                      </a:r>
                    </a:p>
                  </a:txBody>
                  <a:tcPr anchor="ctr"/>
                </a:tc>
                <a:tc>
                  <a:txBody>
                    <a:bodyPr/>
                    <a:lstStyle/>
                    <a:p>
                      <a:pPr algn="ctr"/>
                      <a:r>
                        <a:rPr lang="en-US" sz="1500" dirty="0"/>
                        <a:t>22%</a:t>
                      </a:r>
                    </a:p>
                  </a:txBody>
                  <a:tcPr anchor="ctr"/>
                </a:tc>
                <a:tc>
                  <a:txBody>
                    <a:bodyPr/>
                    <a:lstStyle/>
                    <a:p>
                      <a:pPr algn="ctr"/>
                      <a:r>
                        <a:rPr lang="en-US" sz="1500" dirty="0"/>
                        <a:t>38%</a:t>
                      </a:r>
                    </a:p>
                  </a:txBody>
                  <a:tcPr anchor="ctr"/>
                </a:tc>
                <a:tc>
                  <a:txBody>
                    <a:bodyPr/>
                    <a:lstStyle/>
                    <a:p>
                      <a:pPr algn="ctr"/>
                      <a:r>
                        <a:rPr lang="en-US" sz="1500" dirty="0"/>
                        <a:t>33%</a:t>
                      </a:r>
                    </a:p>
                  </a:txBody>
                  <a:tcPr anchor="ctr"/>
                </a:tc>
                <a:extLst>
                  <a:ext uri="{0D108BD9-81ED-4DB2-BD59-A6C34878D82A}">
                    <a16:rowId xmlns:a16="http://schemas.microsoft.com/office/drawing/2014/main" val="4247381504"/>
                  </a:ext>
                </a:extLst>
              </a:tr>
              <a:tr h="344017">
                <a:tc>
                  <a:txBody>
                    <a:bodyPr/>
                    <a:lstStyle/>
                    <a:p>
                      <a:pPr algn="ctr"/>
                      <a:r>
                        <a:rPr lang="en-US" sz="1500" dirty="0"/>
                        <a:t>mPFS</a:t>
                      </a:r>
                    </a:p>
                  </a:txBody>
                  <a:tcPr anchor="ctr"/>
                </a:tc>
                <a:tc>
                  <a:txBody>
                    <a:bodyPr/>
                    <a:lstStyle/>
                    <a:p>
                      <a:pPr algn="ctr"/>
                      <a:r>
                        <a:rPr lang="en-US" sz="1500" dirty="0"/>
                        <a:t>4.8 months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3.3 months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9.9 months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t>4.8 months</a:t>
                      </a:r>
                    </a:p>
                  </a:txBody>
                  <a:tcPr anchor="ctr"/>
                </a:tc>
                <a:extLst>
                  <a:ext uri="{0D108BD9-81ED-4DB2-BD59-A6C34878D82A}">
                    <a16:rowId xmlns:a16="http://schemas.microsoft.com/office/drawing/2014/main" val="2311107074"/>
                  </a:ext>
                </a:extLst>
              </a:tr>
              <a:tr h="344017">
                <a:tc>
                  <a:txBody>
                    <a:bodyPr/>
                    <a:lstStyle/>
                    <a:p>
                      <a:pPr algn="ctr"/>
                      <a:r>
                        <a:rPr lang="en-US" sz="1500" dirty="0"/>
                        <a:t>mOS</a:t>
                      </a:r>
                    </a:p>
                  </a:txBody>
                  <a:tcPr anchor="ctr"/>
                </a:tc>
                <a:tc>
                  <a:txBody>
                    <a:bodyPr/>
                    <a:lstStyle/>
                    <a:p>
                      <a:pPr algn="ctr"/>
                      <a:r>
                        <a:rPr lang="en-US" sz="1500" dirty="0"/>
                        <a:t>11.8 months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11.5 months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11.1 months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rPr>
                        <a:t>11.8 months</a:t>
                      </a:r>
                    </a:p>
                  </a:txBody>
                  <a:tcPr anchor="ctr"/>
                </a:tc>
                <a:extLst>
                  <a:ext uri="{0D108BD9-81ED-4DB2-BD59-A6C34878D82A}">
                    <a16:rowId xmlns:a16="http://schemas.microsoft.com/office/drawing/2014/main" val="2434955117"/>
                  </a:ext>
                </a:extLst>
              </a:tr>
            </a:tbl>
          </a:graphicData>
        </a:graphic>
      </p:graphicFrame>
      <p:sp>
        <p:nvSpPr>
          <p:cNvPr id="13" name="TextBox 12">
            <a:extLst>
              <a:ext uri="{FF2B5EF4-FFF2-40B4-BE49-F238E27FC236}">
                <a16:creationId xmlns:a16="http://schemas.microsoft.com/office/drawing/2014/main" id="{EB6790F2-4048-75BD-4964-C22522442A14}"/>
              </a:ext>
            </a:extLst>
          </p:cNvPr>
          <p:cNvSpPr txBox="1"/>
          <p:nvPr/>
        </p:nvSpPr>
        <p:spPr>
          <a:xfrm>
            <a:off x="4043975" y="6518692"/>
            <a:ext cx="768464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CLDN18.2 </a:t>
            </a:r>
            <a:r>
              <a:rPr kumimoji="0" lang="en-US" sz="1400" b="0"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2+ in 20% tumor cells = CLDN18.2-high </a:t>
            </a:r>
            <a:endParaRPr kumimoji="0" lang="en-US" sz="1400" b="0" i="0" u="sng"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01F52BA3-C115-149C-3A76-71D3C2377373}"/>
              </a:ext>
            </a:extLst>
          </p:cNvPr>
          <p:cNvSpPr txBox="1"/>
          <p:nvPr/>
        </p:nvSpPr>
        <p:spPr>
          <a:xfrm>
            <a:off x="140497" y="4942017"/>
            <a:ext cx="359404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Global phase III 2L+ CLARITY trial examining AZD0901 vs investigator-choice chemotherapy in CLDN18.2+ GC/GEJ  is ongoing (NCT06346392)</a:t>
            </a:r>
          </a:p>
        </p:txBody>
      </p:sp>
      <p:sp>
        <p:nvSpPr>
          <p:cNvPr id="15" name="TextBox 14">
            <a:extLst>
              <a:ext uri="{FF2B5EF4-FFF2-40B4-BE49-F238E27FC236}">
                <a16:creationId xmlns:a16="http://schemas.microsoft.com/office/drawing/2014/main" id="{2CB016C8-6ED5-AD54-10D8-58A11E787F5E}"/>
              </a:ext>
            </a:extLst>
          </p:cNvPr>
          <p:cNvSpPr txBox="1"/>
          <p:nvPr/>
        </p:nvSpPr>
        <p:spPr>
          <a:xfrm>
            <a:off x="0" y="6600497"/>
            <a:ext cx="25408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Lancet Oncology 2025</a:t>
            </a:r>
          </a:p>
        </p:txBody>
      </p:sp>
      <p:sp>
        <p:nvSpPr>
          <p:cNvPr id="3" name="TextBox 2">
            <a:extLst>
              <a:ext uri="{FF2B5EF4-FFF2-40B4-BE49-F238E27FC236}">
                <a16:creationId xmlns:a16="http://schemas.microsoft.com/office/drawing/2014/main" id="{FBDA7B2D-9721-A66E-5994-FFF1335EE3E6}"/>
              </a:ext>
            </a:extLst>
          </p:cNvPr>
          <p:cNvSpPr txBox="1"/>
          <p:nvPr/>
        </p:nvSpPr>
        <p:spPr>
          <a:xfrm>
            <a:off x="800409" y="4299201"/>
            <a:ext cx="23815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INT-025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(CLDN18.2 humanized Ab)</a:t>
            </a:r>
          </a:p>
        </p:txBody>
      </p:sp>
    </p:spTree>
    <p:extLst>
      <p:ext uri="{BB962C8B-B14F-4D97-AF65-F5344CB8AC3E}">
        <p14:creationId xmlns:p14="http://schemas.microsoft.com/office/powerpoint/2010/main" val="35105517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0920-D4BA-AC3A-C025-D7D2F732E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3FFC4-7307-26B7-1760-DD96696B06E4}"/>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CLARITY-Gastric-01</a:t>
            </a:r>
          </a:p>
        </p:txBody>
      </p:sp>
      <p:pic>
        <p:nvPicPr>
          <p:cNvPr id="1026" name="Picture 2">
            <a:extLst>
              <a:ext uri="{FF2B5EF4-FFF2-40B4-BE49-F238E27FC236}">
                <a16:creationId xmlns:a16="http://schemas.microsoft.com/office/drawing/2014/main" id="{E8881072-5DE1-681A-54AD-6572DFC7BA2E}"/>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0" y="1806358"/>
            <a:ext cx="8699019" cy="36946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A8BCCB-2036-FD52-2CE5-4FE97265B123}"/>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526791" y="2078982"/>
            <a:ext cx="3665209" cy="31494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C35161-7967-D704-1179-635C46883E28}"/>
              </a:ext>
            </a:extLst>
          </p:cNvPr>
          <p:cNvSpPr txBox="1"/>
          <p:nvPr/>
        </p:nvSpPr>
        <p:spPr>
          <a:xfrm>
            <a:off x="0" y="6581001"/>
            <a:ext cx="16889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ASCO GI 2025, TPS507</a:t>
            </a:r>
          </a:p>
        </p:txBody>
      </p:sp>
      <p:sp>
        <p:nvSpPr>
          <p:cNvPr id="6" name="TextBox 5">
            <a:extLst>
              <a:ext uri="{FF2B5EF4-FFF2-40B4-BE49-F238E27FC236}">
                <a16:creationId xmlns:a16="http://schemas.microsoft.com/office/drawing/2014/main" id="{F138CE4F-46D9-33C8-DAEA-ECE107DD1BCD}"/>
              </a:ext>
            </a:extLst>
          </p:cNvPr>
          <p:cNvSpPr txBox="1"/>
          <p:nvPr/>
        </p:nvSpPr>
        <p:spPr>
          <a:xfrm>
            <a:off x="147024" y="3741332"/>
            <a:ext cx="29788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CLDN18.2 </a:t>
            </a:r>
            <a:r>
              <a:rPr kumimoji="0" lang="en-US" sz="1400" b="0"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1+ in </a:t>
            </a:r>
            <a:r>
              <a:rPr kumimoji="0" lang="en-US" sz="1400" b="0"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25% Tumor cells</a:t>
            </a:r>
          </a:p>
        </p:txBody>
      </p:sp>
      <p:sp>
        <p:nvSpPr>
          <p:cNvPr id="7" name="TextBox 6">
            <a:extLst>
              <a:ext uri="{FF2B5EF4-FFF2-40B4-BE49-F238E27FC236}">
                <a16:creationId xmlns:a16="http://schemas.microsoft.com/office/drawing/2014/main" id="{6E46D757-990C-3F5B-0AA4-45AE21EBE0C2}"/>
              </a:ext>
            </a:extLst>
          </p:cNvPr>
          <p:cNvSpPr txBox="1"/>
          <p:nvPr/>
        </p:nvSpPr>
        <p:spPr>
          <a:xfrm>
            <a:off x="2117795" y="5983602"/>
            <a:ext cx="79564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Can we move CLDN18.2 ADC into later line therapy? -- TBD</a:t>
            </a:r>
          </a:p>
        </p:txBody>
      </p:sp>
    </p:spTree>
    <p:extLst>
      <p:ext uri="{BB962C8B-B14F-4D97-AF65-F5344CB8AC3E}">
        <p14:creationId xmlns:p14="http://schemas.microsoft.com/office/powerpoint/2010/main" val="20972494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8C35-423E-F0F1-AD4D-093F4B2B5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3B51B-0AC4-383C-D06A-58A0E8B5FADD}"/>
              </a:ext>
            </a:extLst>
          </p:cNvPr>
          <p:cNvSpPr>
            <a:spLocks noGrp="1"/>
          </p:cNvSpPr>
          <p:nvPr>
            <p:ph type="title"/>
          </p:nvPr>
        </p:nvSpPr>
        <p:spPr>
          <a:xfrm>
            <a:off x="0" y="1"/>
            <a:ext cx="12192000" cy="1040524"/>
          </a:xfrm>
          <a:solidFill>
            <a:schemeClr val="tx1"/>
          </a:solidFill>
        </p:spPr>
        <p:txBody>
          <a:bodyPr>
            <a:normAutofit/>
          </a:bodyPr>
          <a:lstStyle/>
          <a:p>
            <a:pPr algn="ctr"/>
            <a:r>
              <a:rPr lang="en-US" sz="4800" dirty="0">
                <a:solidFill>
                  <a:schemeClr val="bg1"/>
                </a:solidFill>
              </a:rPr>
              <a:t>CLDN18.2 ADC Toxicity in GC/GEJ: AZD0901</a:t>
            </a:r>
          </a:p>
        </p:txBody>
      </p:sp>
      <p:sp>
        <p:nvSpPr>
          <p:cNvPr id="15" name="TextBox 14">
            <a:extLst>
              <a:ext uri="{FF2B5EF4-FFF2-40B4-BE49-F238E27FC236}">
                <a16:creationId xmlns:a16="http://schemas.microsoft.com/office/drawing/2014/main" id="{1C8A63C6-92DB-0D35-891E-0E2347F1DB0B}"/>
              </a:ext>
            </a:extLst>
          </p:cNvPr>
          <p:cNvSpPr txBox="1"/>
          <p:nvPr/>
        </p:nvSpPr>
        <p:spPr>
          <a:xfrm>
            <a:off x="0" y="6600497"/>
            <a:ext cx="25408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Made on Biorender.com</a:t>
            </a:r>
          </a:p>
        </p:txBody>
      </p:sp>
      <p:pic>
        <p:nvPicPr>
          <p:cNvPr id="19" name="Picture 18" descr="A diagram of the internal organs of a person&#10;&#10;AI-generated content may be incorrect.">
            <a:extLst>
              <a:ext uri="{FF2B5EF4-FFF2-40B4-BE49-F238E27FC236}">
                <a16:creationId xmlns:a16="http://schemas.microsoft.com/office/drawing/2014/main" id="{D85817F4-EC51-62F0-3A36-14FBD1071F9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470455" y="1040525"/>
            <a:ext cx="8466080" cy="5817474"/>
          </a:xfrm>
          <a:prstGeom prst="rect">
            <a:avLst/>
          </a:prstGeom>
        </p:spPr>
      </p:pic>
      <p:graphicFrame>
        <p:nvGraphicFramePr>
          <p:cNvPr id="20" name="Table 19">
            <a:extLst>
              <a:ext uri="{FF2B5EF4-FFF2-40B4-BE49-F238E27FC236}">
                <a16:creationId xmlns:a16="http://schemas.microsoft.com/office/drawing/2014/main" id="{72010BAA-3ECE-84BA-524C-7BD4691B5549}"/>
              </a:ext>
            </a:extLst>
          </p:cNvPr>
          <p:cNvGraphicFramePr>
            <a:graphicFrameLocks noGrp="1"/>
          </p:cNvGraphicFramePr>
          <p:nvPr/>
        </p:nvGraphicFramePr>
        <p:xfrm>
          <a:off x="1962302" y="1480382"/>
          <a:ext cx="2985931" cy="1645920"/>
        </p:xfrm>
        <a:graphic>
          <a:graphicData uri="http://schemas.openxmlformats.org/drawingml/2006/table">
            <a:tbl>
              <a:tblPr firstRow="1" bandRow="1">
                <a:tableStyleId>{5C22544A-7EE6-4342-B048-85BDC9FD1C3A}</a:tableStyleId>
              </a:tblPr>
              <a:tblGrid>
                <a:gridCol w="1151467">
                  <a:extLst>
                    <a:ext uri="{9D8B030D-6E8A-4147-A177-3AD203B41FA5}">
                      <a16:colId xmlns:a16="http://schemas.microsoft.com/office/drawing/2014/main" val="4036270560"/>
                    </a:ext>
                  </a:extLst>
                </a:gridCol>
                <a:gridCol w="941085">
                  <a:extLst>
                    <a:ext uri="{9D8B030D-6E8A-4147-A177-3AD203B41FA5}">
                      <a16:colId xmlns:a16="http://schemas.microsoft.com/office/drawing/2014/main" val="4081361526"/>
                    </a:ext>
                  </a:extLst>
                </a:gridCol>
                <a:gridCol w="893379">
                  <a:extLst>
                    <a:ext uri="{9D8B030D-6E8A-4147-A177-3AD203B41FA5}">
                      <a16:colId xmlns:a16="http://schemas.microsoft.com/office/drawing/2014/main" val="1886019996"/>
                    </a:ext>
                  </a:extLst>
                </a:gridCol>
              </a:tblGrid>
              <a:tr h="216387">
                <a:tc>
                  <a:txBody>
                    <a:bodyPr/>
                    <a:lstStyle/>
                    <a:p>
                      <a:pPr algn="ctr"/>
                      <a:r>
                        <a:rPr lang="en-US" sz="1200" dirty="0"/>
                        <a:t>Toxicity</a:t>
                      </a:r>
                    </a:p>
                  </a:txBody>
                  <a:tcPr anchor="ctr"/>
                </a:tc>
                <a:tc>
                  <a:txBody>
                    <a:bodyPr/>
                    <a:lstStyle/>
                    <a:p>
                      <a:pPr algn="ctr"/>
                      <a:r>
                        <a:rPr lang="en-US" sz="1200" dirty="0"/>
                        <a:t>Grade 1-2</a:t>
                      </a:r>
                    </a:p>
                  </a:txBody>
                  <a:tcPr anchor="ctr"/>
                </a:tc>
                <a:tc>
                  <a:txBody>
                    <a:bodyPr/>
                    <a:lstStyle/>
                    <a:p>
                      <a:pPr algn="ctr"/>
                      <a:r>
                        <a:rPr lang="en-US" sz="1200" dirty="0"/>
                        <a:t>Grade 3</a:t>
                      </a:r>
                    </a:p>
                  </a:txBody>
                  <a:tcPr anchor="ctr"/>
                </a:tc>
                <a:extLst>
                  <a:ext uri="{0D108BD9-81ED-4DB2-BD59-A6C34878D82A}">
                    <a16:rowId xmlns:a16="http://schemas.microsoft.com/office/drawing/2014/main" val="449720429"/>
                  </a:ext>
                </a:extLst>
              </a:tr>
              <a:tr h="216387">
                <a:tc>
                  <a:txBody>
                    <a:bodyPr/>
                    <a:lstStyle/>
                    <a:p>
                      <a:pPr algn="ctr"/>
                      <a:r>
                        <a:rPr lang="en-US" sz="1200" dirty="0" err="1"/>
                        <a:t>Decr</a:t>
                      </a:r>
                      <a:r>
                        <a:rPr lang="en-US" sz="1200" dirty="0"/>
                        <a:t>. Appetite</a:t>
                      </a:r>
                    </a:p>
                  </a:txBody>
                  <a:tcPr anchor="ctr"/>
                </a:tc>
                <a:tc>
                  <a:txBody>
                    <a:bodyPr/>
                    <a:lstStyle/>
                    <a:p>
                      <a:pPr algn="ctr"/>
                      <a:r>
                        <a:rPr lang="en-US" sz="1200" dirty="0"/>
                        <a:t>42%</a:t>
                      </a:r>
                    </a:p>
                  </a:txBody>
                  <a:tcPr anchor="ctr"/>
                </a:tc>
                <a:tc>
                  <a:txBody>
                    <a:bodyPr/>
                    <a:lstStyle/>
                    <a:p>
                      <a:pPr algn="ctr"/>
                      <a:r>
                        <a:rPr lang="en-US" sz="1200" dirty="0"/>
                        <a:t>7%</a:t>
                      </a:r>
                    </a:p>
                  </a:txBody>
                  <a:tcPr anchor="ctr"/>
                </a:tc>
                <a:extLst>
                  <a:ext uri="{0D108BD9-81ED-4DB2-BD59-A6C34878D82A}">
                    <a16:rowId xmlns:a16="http://schemas.microsoft.com/office/drawing/2014/main" val="18290186"/>
                  </a:ext>
                </a:extLst>
              </a:tr>
              <a:tr h="216387">
                <a:tc>
                  <a:txBody>
                    <a:bodyPr/>
                    <a:lstStyle/>
                    <a:p>
                      <a:pPr algn="ctr"/>
                      <a:r>
                        <a:rPr lang="en-US" sz="1200" dirty="0"/>
                        <a:t>Weight Loss</a:t>
                      </a:r>
                    </a:p>
                  </a:txBody>
                  <a:tcPr anchor="ctr"/>
                </a:tc>
                <a:tc>
                  <a:txBody>
                    <a:bodyPr/>
                    <a:lstStyle/>
                    <a:p>
                      <a:pPr algn="ctr"/>
                      <a:r>
                        <a:rPr lang="en-US" sz="1200" dirty="0"/>
                        <a:t>55%</a:t>
                      </a:r>
                    </a:p>
                  </a:txBody>
                  <a:tcPr anchor="ctr"/>
                </a:tc>
                <a:tc>
                  <a:txBody>
                    <a:bodyPr/>
                    <a:lstStyle/>
                    <a:p>
                      <a:pPr algn="ctr"/>
                      <a:r>
                        <a:rPr lang="en-US" sz="1200" dirty="0"/>
                        <a:t>4%</a:t>
                      </a:r>
                    </a:p>
                  </a:txBody>
                  <a:tcPr anchor="ctr"/>
                </a:tc>
                <a:extLst>
                  <a:ext uri="{0D108BD9-81ED-4DB2-BD59-A6C34878D82A}">
                    <a16:rowId xmlns:a16="http://schemas.microsoft.com/office/drawing/2014/main" val="3007213035"/>
                  </a:ext>
                </a:extLst>
              </a:tr>
              <a:tr h="216387">
                <a:tc>
                  <a:txBody>
                    <a:bodyPr/>
                    <a:lstStyle/>
                    <a:p>
                      <a:pPr algn="ctr"/>
                      <a:r>
                        <a:rPr lang="en-US" sz="1200" dirty="0"/>
                        <a:t>Fatigue</a:t>
                      </a:r>
                    </a:p>
                  </a:txBody>
                  <a:tcPr anchor="ctr"/>
                </a:tc>
                <a:tc>
                  <a:txBody>
                    <a:bodyPr/>
                    <a:lstStyle/>
                    <a:p>
                      <a:pPr algn="ctr"/>
                      <a:r>
                        <a:rPr lang="en-US" sz="1200" dirty="0"/>
                        <a:t>2%</a:t>
                      </a:r>
                    </a:p>
                  </a:txBody>
                  <a:tcPr anchor="ctr"/>
                </a:tc>
                <a:tc>
                  <a:txBody>
                    <a:bodyPr/>
                    <a:lstStyle/>
                    <a:p>
                      <a:pPr algn="ctr"/>
                      <a:r>
                        <a:rPr lang="en-US" sz="1200" dirty="0"/>
                        <a:t>0</a:t>
                      </a:r>
                    </a:p>
                  </a:txBody>
                  <a:tcPr anchor="ctr"/>
                </a:tc>
                <a:extLst>
                  <a:ext uri="{0D108BD9-81ED-4DB2-BD59-A6C34878D82A}">
                    <a16:rowId xmlns:a16="http://schemas.microsoft.com/office/drawing/2014/main" val="3273414163"/>
                  </a:ext>
                </a:extLst>
              </a:tr>
              <a:tr h="216387">
                <a:tc>
                  <a:txBody>
                    <a:bodyPr/>
                    <a:lstStyle/>
                    <a:p>
                      <a:pPr algn="ctr"/>
                      <a:r>
                        <a:rPr lang="en-US" sz="1200" dirty="0"/>
                        <a:t>Alopecia</a:t>
                      </a:r>
                    </a:p>
                  </a:txBody>
                  <a:tcPr anchor="ctr"/>
                </a:tc>
                <a:tc>
                  <a:txBody>
                    <a:bodyPr/>
                    <a:lstStyle/>
                    <a:p>
                      <a:pPr algn="ctr"/>
                      <a:r>
                        <a:rPr lang="en-US" sz="1200" dirty="0"/>
                        <a:t>8%</a:t>
                      </a:r>
                    </a:p>
                  </a:txBody>
                  <a:tcPr anchor="ctr"/>
                </a:tc>
                <a:tc>
                  <a:txBody>
                    <a:bodyPr/>
                    <a:lstStyle/>
                    <a:p>
                      <a:pPr algn="ctr"/>
                      <a:r>
                        <a:rPr lang="en-US" sz="1200" dirty="0"/>
                        <a:t>0</a:t>
                      </a:r>
                    </a:p>
                  </a:txBody>
                  <a:tcPr anchor="ctr"/>
                </a:tc>
                <a:extLst>
                  <a:ext uri="{0D108BD9-81ED-4DB2-BD59-A6C34878D82A}">
                    <a16:rowId xmlns:a16="http://schemas.microsoft.com/office/drawing/2014/main" val="2198947271"/>
                  </a:ext>
                </a:extLst>
              </a:tr>
              <a:tr h="216387">
                <a:tc>
                  <a:txBody>
                    <a:bodyPr/>
                    <a:lstStyle/>
                    <a:p>
                      <a:pPr algn="ctr"/>
                      <a:r>
                        <a:rPr lang="en-US" sz="1200" dirty="0"/>
                        <a:t>Asthenia</a:t>
                      </a:r>
                    </a:p>
                  </a:txBody>
                  <a:tcPr anchor="ctr"/>
                </a:tc>
                <a:tc>
                  <a:txBody>
                    <a:bodyPr/>
                    <a:lstStyle/>
                    <a:p>
                      <a:pPr algn="ctr"/>
                      <a:r>
                        <a:rPr lang="en-US" sz="1200" dirty="0"/>
                        <a:t>27%</a:t>
                      </a:r>
                    </a:p>
                  </a:txBody>
                  <a:tcPr anchor="ctr"/>
                </a:tc>
                <a:tc>
                  <a:txBody>
                    <a:bodyPr/>
                    <a:lstStyle/>
                    <a:p>
                      <a:pPr algn="ctr"/>
                      <a:r>
                        <a:rPr lang="en-US" sz="1200" dirty="0"/>
                        <a:t>4%</a:t>
                      </a:r>
                    </a:p>
                  </a:txBody>
                  <a:tcPr anchor="ctr"/>
                </a:tc>
                <a:extLst>
                  <a:ext uri="{0D108BD9-81ED-4DB2-BD59-A6C34878D82A}">
                    <a16:rowId xmlns:a16="http://schemas.microsoft.com/office/drawing/2014/main" val="112572435"/>
                  </a:ext>
                </a:extLst>
              </a:tr>
            </a:tbl>
          </a:graphicData>
        </a:graphic>
      </p:graphicFrame>
      <p:graphicFrame>
        <p:nvGraphicFramePr>
          <p:cNvPr id="21" name="Table 20">
            <a:extLst>
              <a:ext uri="{FF2B5EF4-FFF2-40B4-BE49-F238E27FC236}">
                <a16:creationId xmlns:a16="http://schemas.microsoft.com/office/drawing/2014/main" id="{6EE74829-75F6-DD79-0CB5-773C377CECF1}"/>
              </a:ext>
            </a:extLst>
          </p:cNvPr>
          <p:cNvGraphicFramePr>
            <a:graphicFrameLocks noGrp="1"/>
          </p:cNvGraphicFramePr>
          <p:nvPr/>
        </p:nvGraphicFramePr>
        <p:xfrm>
          <a:off x="7735614" y="2606040"/>
          <a:ext cx="2985931" cy="822960"/>
        </p:xfrm>
        <a:graphic>
          <a:graphicData uri="http://schemas.openxmlformats.org/drawingml/2006/table">
            <a:tbl>
              <a:tblPr firstRow="1" bandRow="1">
                <a:tableStyleId>{5C22544A-7EE6-4342-B048-85BDC9FD1C3A}</a:tableStyleId>
              </a:tblPr>
              <a:tblGrid>
                <a:gridCol w="1151467">
                  <a:extLst>
                    <a:ext uri="{9D8B030D-6E8A-4147-A177-3AD203B41FA5}">
                      <a16:colId xmlns:a16="http://schemas.microsoft.com/office/drawing/2014/main" val="4036270560"/>
                    </a:ext>
                  </a:extLst>
                </a:gridCol>
                <a:gridCol w="941085">
                  <a:extLst>
                    <a:ext uri="{9D8B030D-6E8A-4147-A177-3AD203B41FA5}">
                      <a16:colId xmlns:a16="http://schemas.microsoft.com/office/drawing/2014/main" val="4081361526"/>
                    </a:ext>
                  </a:extLst>
                </a:gridCol>
                <a:gridCol w="893379">
                  <a:extLst>
                    <a:ext uri="{9D8B030D-6E8A-4147-A177-3AD203B41FA5}">
                      <a16:colId xmlns:a16="http://schemas.microsoft.com/office/drawing/2014/main" val="1886019996"/>
                    </a:ext>
                  </a:extLst>
                </a:gridCol>
              </a:tblGrid>
              <a:tr h="216387">
                <a:tc>
                  <a:txBody>
                    <a:bodyPr/>
                    <a:lstStyle/>
                    <a:p>
                      <a:pPr algn="ctr"/>
                      <a:r>
                        <a:rPr lang="en-US" sz="1200" dirty="0"/>
                        <a:t>Toxicity</a:t>
                      </a:r>
                    </a:p>
                  </a:txBody>
                  <a:tcPr anchor="ctr"/>
                </a:tc>
                <a:tc>
                  <a:txBody>
                    <a:bodyPr/>
                    <a:lstStyle/>
                    <a:p>
                      <a:pPr algn="ctr"/>
                      <a:r>
                        <a:rPr lang="en-US" sz="1200" dirty="0"/>
                        <a:t>Grade 1-2</a:t>
                      </a:r>
                    </a:p>
                  </a:txBody>
                  <a:tcPr anchor="ctr"/>
                </a:tc>
                <a:tc>
                  <a:txBody>
                    <a:bodyPr/>
                    <a:lstStyle/>
                    <a:p>
                      <a:pPr algn="ctr"/>
                      <a:r>
                        <a:rPr lang="en-US" sz="1200" dirty="0"/>
                        <a:t>Grade 3</a:t>
                      </a:r>
                    </a:p>
                  </a:txBody>
                  <a:tcPr anchor="ctr"/>
                </a:tc>
                <a:extLst>
                  <a:ext uri="{0D108BD9-81ED-4DB2-BD59-A6C34878D82A}">
                    <a16:rowId xmlns:a16="http://schemas.microsoft.com/office/drawing/2014/main" val="449720429"/>
                  </a:ext>
                </a:extLst>
              </a:tr>
              <a:tr h="216387">
                <a:tc>
                  <a:txBody>
                    <a:bodyPr/>
                    <a:lstStyle/>
                    <a:p>
                      <a:pPr algn="ctr"/>
                      <a:r>
                        <a:rPr lang="en-US" sz="1200" dirty="0"/>
                        <a:t>Pneumonitis</a:t>
                      </a:r>
                    </a:p>
                  </a:txBody>
                  <a:tcPr anchor="ctr"/>
                </a:tc>
                <a:tc>
                  <a:txBody>
                    <a:bodyPr/>
                    <a:lstStyle/>
                    <a:p>
                      <a:pPr algn="ctr"/>
                      <a:r>
                        <a:rPr lang="en-US" sz="1200" dirty="0"/>
                        <a:t>6%</a:t>
                      </a:r>
                    </a:p>
                  </a:txBody>
                  <a:tcPr anchor="ctr"/>
                </a:tc>
                <a:tc>
                  <a:txBody>
                    <a:bodyPr/>
                    <a:lstStyle/>
                    <a:p>
                      <a:pPr algn="ctr"/>
                      <a:r>
                        <a:rPr lang="en-US" sz="1200" dirty="0"/>
                        <a:t>0</a:t>
                      </a:r>
                    </a:p>
                  </a:txBody>
                  <a:tcPr anchor="ctr"/>
                </a:tc>
                <a:extLst>
                  <a:ext uri="{0D108BD9-81ED-4DB2-BD59-A6C34878D82A}">
                    <a16:rowId xmlns:a16="http://schemas.microsoft.com/office/drawing/2014/main" val="18290186"/>
                  </a:ext>
                </a:extLst>
              </a:tr>
              <a:tr h="216387">
                <a:tc>
                  <a:txBody>
                    <a:bodyPr/>
                    <a:lstStyle/>
                    <a:p>
                      <a:pPr algn="ctr"/>
                      <a:r>
                        <a:rPr lang="en-US" sz="1200" dirty="0"/>
                        <a:t>URI</a:t>
                      </a:r>
                    </a:p>
                  </a:txBody>
                  <a:tcPr anchor="ctr"/>
                </a:tc>
                <a:tc>
                  <a:txBody>
                    <a:bodyPr/>
                    <a:lstStyle/>
                    <a:p>
                      <a:pPr algn="ctr"/>
                      <a:r>
                        <a:rPr lang="en-US" sz="1200" dirty="0"/>
                        <a:t>6%</a:t>
                      </a:r>
                    </a:p>
                  </a:txBody>
                  <a:tcPr anchor="ctr"/>
                </a:tc>
                <a:tc>
                  <a:txBody>
                    <a:bodyPr/>
                    <a:lstStyle/>
                    <a:p>
                      <a:pPr algn="ctr"/>
                      <a:r>
                        <a:rPr lang="en-US" sz="1200" dirty="0"/>
                        <a:t>1%</a:t>
                      </a:r>
                    </a:p>
                  </a:txBody>
                  <a:tcPr anchor="ctr"/>
                </a:tc>
                <a:extLst>
                  <a:ext uri="{0D108BD9-81ED-4DB2-BD59-A6C34878D82A}">
                    <a16:rowId xmlns:a16="http://schemas.microsoft.com/office/drawing/2014/main" val="3007213035"/>
                  </a:ext>
                </a:extLst>
              </a:tr>
            </a:tbl>
          </a:graphicData>
        </a:graphic>
      </p:graphicFrame>
      <p:graphicFrame>
        <p:nvGraphicFramePr>
          <p:cNvPr id="22" name="Table 21">
            <a:extLst>
              <a:ext uri="{FF2B5EF4-FFF2-40B4-BE49-F238E27FC236}">
                <a16:creationId xmlns:a16="http://schemas.microsoft.com/office/drawing/2014/main" id="{11FDB709-1C8D-6F75-11F6-14F80A6D6F6A}"/>
              </a:ext>
            </a:extLst>
          </p:cNvPr>
          <p:cNvGraphicFramePr>
            <a:graphicFrameLocks noGrp="1"/>
          </p:cNvGraphicFramePr>
          <p:nvPr/>
        </p:nvGraphicFramePr>
        <p:xfrm>
          <a:off x="895502" y="4565168"/>
          <a:ext cx="2985931" cy="1371600"/>
        </p:xfrm>
        <a:graphic>
          <a:graphicData uri="http://schemas.openxmlformats.org/drawingml/2006/table">
            <a:tbl>
              <a:tblPr firstRow="1" bandRow="1">
                <a:tableStyleId>{5C22544A-7EE6-4342-B048-85BDC9FD1C3A}</a:tableStyleId>
              </a:tblPr>
              <a:tblGrid>
                <a:gridCol w="1151467">
                  <a:extLst>
                    <a:ext uri="{9D8B030D-6E8A-4147-A177-3AD203B41FA5}">
                      <a16:colId xmlns:a16="http://schemas.microsoft.com/office/drawing/2014/main" val="4036270560"/>
                    </a:ext>
                  </a:extLst>
                </a:gridCol>
                <a:gridCol w="941085">
                  <a:extLst>
                    <a:ext uri="{9D8B030D-6E8A-4147-A177-3AD203B41FA5}">
                      <a16:colId xmlns:a16="http://schemas.microsoft.com/office/drawing/2014/main" val="4081361526"/>
                    </a:ext>
                  </a:extLst>
                </a:gridCol>
                <a:gridCol w="893379">
                  <a:extLst>
                    <a:ext uri="{9D8B030D-6E8A-4147-A177-3AD203B41FA5}">
                      <a16:colId xmlns:a16="http://schemas.microsoft.com/office/drawing/2014/main" val="1886019996"/>
                    </a:ext>
                  </a:extLst>
                </a:gridCol>
              </a:tblGrid>
              <a:tr h="216387">
                <a:tc>
                  <a:txBody>
                    <a:bodyPr/>
                    <a:lstStyle/>
                    <a:p>
                      <a:pPr algn="ctr"/>
                      <a:r>
                        <a:rPr lang="en-US" sz="1200" dirty="0"/>
                        <a:t>Toxicity</a:t>
                      </a:r>
                    </a:p>
                  </a:txBody>
                  <a:tcPr anchor="ctr"/>
                </a:tc>
                <a:tc>
                  <a:txBody>
                    <a:bodyPr/>
                    <a:lstStyle/>
                    <a:p>
                      <a:pPr algn="ctr"/>
                      <a:r>
                        <a:rPr lang="en-US" sz="1200" dirty="0"/>
                        <a:t>Grade 1-2</a:t>
                      </a:r>
                    </a:p>
                  </a:txBody>
                  <a:tcPr anchor="ctr"/>
                </a:tc>
                <a:tc>
                  <a:txBody>
                    <a:bodyPr/>
                    <a:lstStyle/>
                    <a:p>
                      <a:pPr algn="ctr"/>
                      <a:r>
                        <a:rPr lang="en-US" sz="1200" dirty="0"/>
                        <a:t>Grade 3</a:t>
                      </a:r>
                    </a:p>
                  </a:txBody>
                  <a:tcPr anchor="ctr"/>
                </a:tc>
                <a:extLst>
                  <a:ext uri="{0D108BD9-81ED-4DB2-BD59-A6C34878D82A}">
                    <a16:rowId xmlns:a16="http://schemas.microsoft.com/office/drawing/2014/main" val="449720429"/>
                  </a:ext>
                </a:extLst>
              </a:tr>
              <a:tr h="216387">
                <a:tc>
                  <a:txBody>
                    <a:bodyPr/>
                    <a:lstStyle/>
                    <a:p>
                      <a:pPr algn="ctr"/>
                      <a:r>
                        <a:rPr lang="en-US" sz="1200" dirty="0"/>
                        <a:t>Anemia</a:t>
                      </a:r>
                    </a:p>
                  </a:txBody>
                  <a:tcPr anchor="ctr"/>
                </a:tc>
                <a:tc>
                  <a:txBody>
                    <a:bodyPr/>
                    <a:lstStyle/>
                    <a:p>
                      <a:pPr algn="ctr"/>
                      <a:r>
                        <a:rPr lang="en-US" sz="1200" dirty="0"/>
                        <a:t>52%</a:t>
                      </a:r>
                    </a:p>
                  </a:txBody>
                  <a:tcPr anchor="ctr"/>
                </a:tc>
                <a:tc>
                  <a:txBody>
                    <a:bodyPr/>
                    <a:lstStyle/>
                    <a:p>
                      <a:pPr algn="ctr"/>
                      <a:r>
                        <a:rPr lang="en-US" sz="1200" dirty="0"/>
                        <a:t>13%</a:t>
                      </a:r>
                    </a:p>
                  </a:txBody>
                  <a:tcPr anchor="ctr"/>
                </a:tc>
                <a:extLst>
                  <a:ext uri="{0D108BD9-81ED-4DB2-BD59-A6C34878D82A}">
                    <a16:rowId xmlns:a16="http://schemas.microsoft.com/office/drawing/2014/main" val="18290186"/>
                  </a:ext>
                </a:extLst>
              </a:tr>
              <a:tr h="216387">
                <a:tc>
                  <a:txBody>
                    <a:bodyPr/>
                    <a:lstStyle/>
                    <a:p>
                      <a:pPr algn="ctr"/>
                      <a:r>
                        <a:rPr lang="en-US" sz="1200" dirty="0"/>
                        <a:t>Low PLTs</a:t>
                      </a:r>
                    </a:p>
                  </a:txBody>
                  <a:tcPr anchor="ctr"/>
                </a:tc>
                <a:tc>
                  <a:txBody>
                    <a:bodyPr/>
                    <a:lstStyle/>
                    <a:p>
                      <a:pPr algn="ctr"/>
                      <a:r>
                        <a:rPr lang="en-US" sz="1200" dirty="0"/>
                        <a:t>10%</a:t>
                      </a:r>
                    </a:p>
                  </a:txBody>
                  <a:tcPr anchor="ctr"/>
                </a:tc>
                <a:tc>
                  <a:txBody>
                    <a:bodyPr/>
                    <a:lstStyle/>
                    <a:p>
                      <a:pPr algn="ctr"/>
                      <a:r>
                        <a:rPr lang="en-US" sz="1200" dirty="0"/>
                        <a:t>2%</a:t>
                      </a:r>
                    </a:p>
                  </a:txBody>
                  <a:tcPr anchor="ctr"/>
                </a:tc>
                <a:extLst>
                  <a:ext uri="{0D108BD9-81ED-4DB2-BD59-A6C34878D82A}">
                    <a16:rowId xmlns:a16="http://schemas.microsoft.com/office/drawing/2014/main" val="3007213035"/>
                  </a:ext>
                </a:extLst>
              </a:tr>
              <a:tr h="216387">
                <a:tc>
                  <a:txBody>
                    <a:bodyPr/>
                    <a:lstStyle/>
                    <a:p>
                      <a:pPr algn="ctr"/>
                      <a:r>
                        <a:rPr lang="en-US" sz="1200" dirty="0"/>
                        <a:t>Neutropenia</a:t>
                      </a:r>
                    </a:p>
                  </a:txBody>
                  <a:tcPr anchor="ctr"/>
                </a:tc>
                <a:tc>
                  <a:txBody>
                    <a:bodyPr/>
                    <a:lstStyle/>
                    <a:p>
                      <a:pPr algn="ctr"/>
                      <a:r>
                        <a:rPr lang="en-US" sz="1200" dirty="0"/>
                        <a:t>33%</a:t>
                      </a:r>
                    </a:p>
                  </a:txBody>
                  <a:tcPr anchor="ctr"/>
                </a:tc>
                <a:tc>
                  <a:txBody>
                    <a:bodyPr/>
                    <a:lstStyle/>
                    <a:p>
                      <a:pPr algn="ctr"/>
                      <a:r>
                        <a:rPr lang="en-US" sz="1200" dirty="0"/>
                        <a:t>16%</a:t>
                      </a:r>
                    </a:p>
                  </a:txBody>
                  <a:tcPr anchor="ctr"/>
                </a:tc>
                <a:extLst>
                  <a:ext uri="{0D108BD9-81ED-4DB2-BD59-A6C34878D82A}">
                    <a16:rowId xmlns:a16="http://schemas.microsoft.com/office/drawing/2014/main" val="3273414163"/>
                  </a:ext>
                </a:extLst>
              </a:tr>
              <a:tr h="216387">
                <a:tc>
                  <a:txBody>
                    <a:bodyPr/>
                    <a:lstStyle/>
                    <a:p>
                      <a:pPr algn="ctr"/>
                      <a:r>
                        <a:rPr lang="en-US" sz="1200" dirty="0"/>
                        <a:t>Leukopenia</a:t>
                      </a:r>
                    </a:p>
                  </a:txBody>
                  <a:tcPr anchor="ctr"/>
                </a:tc>
                <a:tc>
                  <a:txBody>
                    <a:bodyPr/>
                    <a:lstStyle/>
                    <a:p>
                      <a:pPr algn="ctr"/>
                      <a:r>
                        <a:rPr lang="en-US" sz="1200" dirty="0"/>
                        <a:t>43%</a:t>
                      </a:r>
                    </a:p>
                  </a:txBody>
                  <a:tcPr anchor="ctr"/>
                </a:tc>
                <a:tc>
                  <a:txBody>
                    <a:bodyPr/>
                    <a:lstStyle/>
                    <a:p>
                      <a:pPr algn="ctr"/>
                      <a:r>
                        <a:rPr lang="en-US" sz="1200" dirty="0"/>
                        <a:t>7%</a:t>
                      </a:r>
                    </a:p>
                  </a:txBody>
                  <a:tcPr anchor="ctr"/>
                </a:tc>
                <a:extLst>
                  <a:ext uri="{0D108BD9-81ED-4DB2-BD59-A6C34878D82A}">
                    <a16:rowId xmlns:a16="http://schemas.microsoft.com/office/drawing/2014/main" val="2198947271"/>
                  </a:ext>
                </a:extLst>
              </a:tr>
            </a:tbl>
          </a:graphicData>
        </a:graphic>
      </p:graphicFrame>
      <p:graphicFrame>
        <p:nvGraphicFramePr>
          <p:cNvPr id="23" name="Table 22">
            <a:extLst>
              <a:ext uri="{FF2B5EF4-FFF2-40B4-BE49-F238E27FC236}">
                <a16:creationId xmlns:a16="http://schemas.microsoft.com/office/drawing/2014/main" id="{A177C975-C17A-64F7-21A0-62DF41865DCD}"/>
              </a:ext>
            </a:extLst>
          </p:cNvPr>
          <p:cNvGraphicFramePr>
            <a:graphicFrameLocks noGrp="1"/>
          </p:cNvGraphicFramePr>
          <p:nvPr/>
        </p:nvGraphicFramePr>
        <p:xfrm>
          <a:off x="7735614" y="4649251"/>
          <a:ext cx="2985931" cy="1645920"/>
        </p:xfrm>
        <a:graphic>
          <a:graphicData uri="http://schemas.openxmlformats.org/drawingml/2006/table">
            <a:tbl>
              <a:tblPr firstRow="1" bandRow="1">
                <a:tableStyleId>{5C22544A-7EE6-4342-B048-85BDC9FD1C3A}</a:tableStyleId>
              </a:tblPr>
              <a:tblGrid>
                <a:gridCol w="1151467">
                  <a:extLst>
                    <a:ext uri="{9D8B030D-6E8A-4147-A177-3AD203B41FA5}">
                      <a16:colId xmlns:a16="http://schemas.microsoft.com/office/drawing/2014/main" val="4036270560"/>
                    </a:ext>
                  </a:extLst>
                </a:gridCol>
                <a:gridCol w="941085">
                  <a:extLst>
                    <a:ext uri="{9D8B030D-6E8A-4147-A177-3AD203B41FA5}">
                      <a16:colId xmlns:a16="http://schemas.microsoft.com/office/drawing/2014/main" val="4081361526"/>
                    </a:ext>
                  </a:extLst>
                </a:gridCol>
                <a:gridCol w="893379">
                  <a:extLst>
                    <a:ext uri="{9D8B030D-6E8A-4147-A177-3AD203B41FA5}">
                      <a16:colId xmlns:a16="http://schemas.microsoft.com/office/drawing/2014/main" val="1886019996"/>
                    </a:ext>
                  </a:extLst>
                </a:gridCol>
              </a:tblGrid>
              <a:tr h="216387">
                <a:tc>
                  <a:txBody>
                    <a:bodyPr/>
                    <a:lstStyle/>
                    <a:p>
                      <a:pPr algn="ctr"/>
                      <a:r>
                        <a:rPr lang="en-US" sz="1200" dirty="0"/>
                        <a:t>Toxicity</a:t>
                      </a:r>
                    </a:p>
                  </a:txBody>
                  <a:tcPr anchor="ctr"/>
                </a:tc>
                <a:tc>
                  <a:txBody>
                    <a:bodyPr/>
                    <a:lstStyle/>
                    <a:p>
                      <a:pPr algn="ctr"/>
                      <a:r>
                        <a:rPr lang="en-US" sz="1200" dirty="0"/>
                        <a:t>Grade 1-2</a:t>
                      </a:r>
                    </a:p>
                  </a:txBody>
                  <a:tcPr anchor="ctr"/>
                </a:tc>
                <a:tc>
                  <a:txBody>
                    <a:bodyPr/>
                    <a:lstStyle/>
                    <a:p>
                      <a:pPr algn="ctr"/>
                      <a:r>
                        <a:rPr lang="en-US" sz="1200" dirty="0"/>
                        <a:t>Grade 3</a:t>
                      </a:r>
                    </a:p>
                  </a:txBody>
                  <a:tcPr anchor="ctr"/>
                </a:tc>
                <a:extLst>
                  <a:ext uri="{0D108BD9-81ED-4DB2-BD59-A6C34878D82A}">
                    <a16:rowId xmlns:a16="http://schemas.microsoft.com/office/drawing/2014/main" val="449720429"/>
                  </a:ext>
                </a:extLst>
              </a:tr>
              <a:tr h="216387">
                <a:tc>
                  <a:txBody>
                    <a:bodyPr/>
                    <a:lstStyle/>
                    <a:p>
                      <a:pPr algn="ctr"/>
                      <a:r>
                        <a:rPr lang="en-US" sz="1200" dirty="0"/>
                        <a:t>Vomiting</a:t>
                      </a:r>
                    </a:p>
                  </a:txBody>
                  <a:tcPr anchor="ctr"/>
                </a:tc>
                <a:tc>
                  <a:txBody>
                    <a:bodyPr/>
                    <a:lstStyle/>
                    <a:p>
                      <a:pPr algn="ctr"/>
                      <a:r>
                        <a:rPr lang="en-US" sz="1200" dirty="0"/>
                        <a:t>46%</a:t>
                      </a:r>
                    </a:p>
                  </a:txBody>
                  <a:tcPr anchor="ctr"/>
                </a:tc>
                <a:tc>
                  <a:txBody>
                    <a:bodyPr/>
                    <a:lstStyle/>
                    <a:p>
                      <a:pPr algn="ctr"/>
                      <a:r>
                        <a:rPr lang="en-US" sz="1200" dirty="0"/>
                        <a:t>10%</a:t>
                      </a:r>
                    </a:p>
                  </a:txBody>
                  <a:tcPr anchor="ctr"/>
                </a:tc>
                <a:extLst>
                  <a:ext uri="{0D108BD9-81ED-4DB2-BD59-A6C34878D82A}">
                    <a16:rowId xmlns:a16="http://schemas.microsoft.com/office/drawing/2014/main" val="18290186"/>
                  </a:ext>
                </a:extLst>
              </a:tr>
              <a:tr h="216387">
                <a:tc>
                  <a:txBody>
                    <a:bodyPr/>
                    <a:lstStyle/>
                    <a:p>
                      <a:pPr algn="ctr"/>
                      <a:r>
                        <a:rPr lang="en-US" sz="1200" dirty="0"/>
                        <a:t>Nausea</a:t>
                      </a:r>
                    </a:p>
                  </a:txBody>
                  <a:tcPr anchor="ctr"/>
                </a:tc>
                <a:tc>
                  <a:txBody>
                    <a:bodyPr/>
                    <a:lstStyle/>
                    <a:p>
                      <a:pPr algn="ctr"/>
                      <a:r>
                        <a:rPr lang="en-US" sz="1200" dirty="0"/>
                        <a:t>53%</a:t>
                      </a:r>
                    </a:p>
                  </a:txBody>
                  <a:tcPr anchor="ctr"/>
                </a:tc>
                <a:tc>
                  <a:txBody>
                    <a:bodyPr/>
                    <a:lstStyle/>
                    <a:p>
                      <a:pPr algn="ctr"/>
                      <a:r>
                        <a:rPr lang="en-US" sz="1200" dirty="0"/>
                        <a:t>4%</a:t>
                      </a:r>
                    </a:p>
                  </a:txBody>
                  <a:tcPr anchor="ctr"/>
                </a:tc>
                <a:extLst>
                  <a:ext uri="{0D108BD9-81ED-4DB2-BD59-A6C34878D82A}">
                    <a16:rowId xmlns:a16="http://schemas.microsoft.com/office/drawing/2014/main" val="3007213035"/>
                  </a:ext>
                </a:extLst>
              </a:tr>
              <a:tr h="216387">
                <a:tc>
                  <a:txBody>
                    <a:bodyPr/>
                    <a:lstStyle/>
                    <a:p>
                      <a:pPr algn="ctr"/>
                      <a:r>
                        <a:rPr lang="en-US" sz="1200" dirty="0"/>
                        <a:t>Diarrhea</a:t>
                      </a:r>
                    </a:p>
                  </a:txBody>
                  <a:tcPr anchor="ctr"/>
                </a:tc>
                <a:tc>
                  <a:txBody>
                    <a:bodyPr/>
                    <a:lstStyle/>
                    <a:p>
                      <a:pPr algn="ctr"/>
                      <a:r>
                        <a:rPr lang="en-US" sz="1200" dirty="0"/>
                        <a:t>19%</a:t>
                      </a:r>
                    </a:p>
                  </a:txBody>
                  <a:tcPr anchor="ctr"/>
                </a:tc>
                <a:tc>
                  <a:txBody>
                    <a:bodyPr/>
                    <a:lstStyle/>
                    <a:p>
                      <a:pPr algn="ctr"/>
                      <a:r>
                        <a:rPr lang="en-US" sz="1200" dirty="0"/>
                        <a:t>1%</a:t>
                      </a:r>
                    </a:p>
                  </a:txBody>
                  <a:tcPr anchor="ctr"/>
                </a:tc>
                <a:extLst>
                  <a:ext uri="{0D108BD9-81ED-4DB2-BD59-A6C34878D82A}">
                    <a16:rowId xmlns:a16="http://schemas.microsoft.com/office/drawing/2014/main" val="3273414163"/>
                  </a:ext>
                </a:extLst>
              </a:tr>
              <a:tr h="216387">
                <a:tc>
                  <a:txBody>
                    <a:bodyPr/>
                    <a:lstStyle/>
                    <a:p>
                      <a:pPr algn="ctr"/>
                      <a:r>
                        <a:rPr lang="en-US" sz="1200" dirty="0"/>
                        <a:t>Abd. Pain</a:t>
                      </a:r>
                    </a:p>
                  </a:txBody>
                  <a:tcPr anchor="ctr"/>
                </a:tc>
                <a:tc>
                  <a:txBody>
                    <a:bodyPr/>
                    <a:lstStyle/>
                    <a:p>
                      <a:pPr algn="ctr"/>
                      <a:r>
                        <a:rPr lang="en-US" sz="1200" dirty="0"/>
                        <a:t>16%</a:t>
                      </a:r>
                    </a:p>
                  </a:txBody>
                  <a:tcPr anchor="ctr"/>
                </a:tc>
                <a:tc>
                  <a:txBody>
                    <a:bodyPr/>
                    <a:lstStyle/>
                    <a:p>
                      <a:pPr algn="ctr"/>
                      <a:r>
                        <a:rPr lang="en-US" sz="1200" dirty="0"/>
                        <a:t>3%</a:t>
                      </a:r>
                    </a:p>
                  </a:txBody>
                  <a:tcPr anchor="ctr"/>
                </a:tc>
                <a:extLst>
                  <a:ext uri="{0D108BD9-81ED-4DB2-BD59-A6C34878D82A}">
                    <a16:rowId xmlns:a16="http://schemas.microsoft.com/office/drawing/2014/main" val="2198947271"/>
                  </a:ext>
                </a:extLst>
              </a:tr>
              <a:tr h="216387">
                <a:tc>
                  <a:txBody>
                    <a:bodyPr/>
                    <a:lstStyle/>
                    <a:p>
                      <a:pPr algn="ctr"/>
                      <a:r>
                        <a:rPr lang="en-US" sz="1200" dirty="0"/>
                        <a:t>Constipation</a:t>
                      </a:r>
                    </a:p>
                  </a:txBody>
                  <a:tcPr anchor="ctr"/>
                </a:tc>
                <a:tc>
                  <a:txBody>
                    <a:bodyPr/>
                    <a:lstStyle/>
                    <a:p>
                      <a:pPr algn="ctr"/>
                      <a:r>
                        <a:rPr lang="en-US" sz="1200" dirty="0"/>
                        <a:t>21%</a:t>
                      </a:r>
                    </a:p>
                  </a:txBody>
                  <a:tcPr anchor="ctr"/>
                </a:tc>
                <a:tc>
                  <a:txBody>
                    <a:bodyPr/>
                    <a:lstStyle/>
                    <a:p>
                      <a:pPr algn="ctr"/>
                      <a:r>
                        <a:rPr lang="en-US" sz="1200" dirty="0"/>
                        <a:t>0%</a:t>
                      </a:r>
                    </a:p>
                  </a:txBody>
                  <a:tcPr anchor="ctr"/>
                </a:tc>
                <a:extLst>
                  <a:ext uri="{0D108BD9-81ED-4DB2-BD59-A6C34878D82A}">
                    <a16:rowId xmlns:a16="http://schemas.microsoft.com/office/drawing/2014/main" val="112572435"/>
                  </a:ext>
                </a:extLst>
              </a:tr>
            </a:tbl>
          </a:graphicData>
        </a:graphic>
      </p:graphicFrame>
      <p:sp>
        <p:nvSpPr>
          <p:cNvPr id="24" name="TextBox 23">
            <a:extLst>
              <a:ext uri="{FF2B5EF4-FFF2-40B4-BE49-F238E27FC236}">
                <a16:creationId xmlns:a16="http://schemas.microsoft.com/office/drawing/2014/main" id="{F8DBD2CD-A4C7-B088-73E3-5EAD02C18349}"/>
              </a:ext>
            </a:extLst>
          </p:cNvPr>
          <p:cNvSpPr txBox="1"/>
          <p:nvPr/>
        </p:nvSpPr>
        <p:spPr>
          <a:xfrm>
            <a:off x="9651132" y="6581000"/>
            <a:ext cx="254086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Lancet Oncology 2025</a:t>
            </a:r>
          </a:p>
        </p:txBody>
      </p:sp>
    </p:spTree>
    <p:extLst>
      <p:ext uri="{BB962C8B-B14F-4D97-AF65-F5344CB8AC3E}">
        <p14:creationId xmlns:p14="http://schemas.microsoft.com/office/powerpoint/2010/main" val="31716971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79154-B115-2F5F-B35D-3BA4AA72F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7AF99-890E-F878-A4D3-FCA2677C0CAD}"/>
              </a:ext>
            </a:extLst>
          </p:cNvPr>
          <p:cNvSpPr>
            <a:spLocks noGrp="1"/>
          </p:cNvSpPr>
          <p:nvPr>
            <p:ph type="title"/>
          </p:nvPr>
        </p:nvSpPr>
        <p:spPr>
          <a:xfrm>
            <a:off x="0" y="0"/>
            <a:ext cx="12192000" cy="1186249"/>
          </a:xfrm>
          <a:solidFill>
            <a:schemeClr val="tx1"/>
          </a:solidFill>
        </p:spPr>
        <p:txBody>
          <a:bodyPr>
            <a:normAutofit/>
          </a:bodyPr>
          <a:lstStyle/>
          <a:p>
            <a:pPr algn="ctr"/>
            <a:r>
              <a:rPr lang="en-US" sz="4800" dirty="0">
                <a:solidFill>
                  <a:schemeClr val="bg1"/>
                </a:solidFill>
              </a:rPr>
              <a:t>Other CLDN18.2 ADCs: IBI343 and SHR-A1904</a:t>
            </a:r>
          </a:p>
        </p:txBody>
      </p:sp>
      <p:pic>
        <p:nvPicPr>
          <p:cNvPr id="8" name="Picture 7" descr="A graph of different colored and black numbers&#10;&#10;AI-generated content may be incorrect.">
            <a:extLst>
              <a:ext uri="{FF2B5EF4-FFF2-40B4-BE49-F238E27FC236}">
                <a16:creationId xmlns:a16="http://schemas.microsoft.com/office/drawing/2014/main" id="{472C153B-6DB6-2CD1-7306-D41A93BD3E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8166" y="1839725"/>
            <a:ext cx="5338120" cy="4611766"/>
          </a:xfrm>
          <a:prstGeom prst="rect">
            <a:avLst/>
          </a:prstGeom>
        </p:spPr>
      </p:pic>
      <p:sp>
        <p:nvSpPr>
          <p:cNvPr id="9" name="TextBox 8">
            <a:extLst>
              <a:ext uri="{FF2B5EF4-FFF2-40B4-BE49-F238E27FC236}">
                <a16:creationId xmlns:a16="http://schemas.microsoft.com/office/drawing/2014/main" id="{F48E0C80-593A-A62F-40FD-A4F536F271C7}"/>
              </a:ext>
            </a:extLst>
          </p:cNvPr>
          <p:cNvSpPr txBox="1"/>
          <p:nvPr/>
        </p:nvSpPr>
        <p:spPr>
          <a:xfrm>
            <a:off x="294289" y="1273672"/>
            <a:ext cx="52119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ptos" panose="02110004020202020204"/>
                <a:ea typeface="+mn-ea"/>
                <a:cs typeface="+mn-cs"/>
              </a:rPr>
              <a:t>IBI343</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(CLDN18.2 </a:t>
            </a: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2+ in </a:t>
            </a: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40% tumor cells) </a:t>
            </a:r>
          </a:p>
        </p:txBody>
      </p:sp>
      <p:sp>
        <p:nvSpPr>
          <p:cNvPr id="10" name="TextBox 9">
            <a:extLst>
              <a:ext uri="{FF2B5EF4-FFF2-40B4-BE49-F238E27FC236}">
                <a16:creationId xmlns:a16="http://schemas.microsoft.com/office/drawing/2014/main" id="{54412094-BD68-8E4B-E354-B240C85E4113}"/>
              </a:ext>
            </a:extLst>
          </p:cNvPr>
          <p:cNvSpPr txBox="1"/>
          <p:nvPr/>
        </p:nvSpPr>
        <p:spPr>
          <a:xfrm>
            <a:off x="294289" y="6572014"/>
            <a:ext cx="52119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ESMO GI, 6/2024</a:t>
            </a:r>
          </a:p>
        </p:txBody>
      </p:sp>
      <p:pic>
        <p:nvPicPr>
          <p:cNvPr id="12" name="Picture 11" descr="A graph of a graph showing the results of a performance&#10;&#10;AI-generated content may be incorrect.">
            <a:extLst>
              <a:ext uri="{FF2B5EF4-FFF2-40B4-BE49-F238E27FC236}">
                <a16:creationId xmlns:a16="http://schemas.microsoft.com/office/drawing/2014/main" id="{A484A554-66A9-1205-7073-9E53AD881244}"/>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5506286" y="2363692"/>
            <a:ext cx="6661778" cy="3782313"/>
          </a:xfrm>
          <a:prstGeom prst="rect">
            <a:avLst/>
          </a:prstGeom>
        </p:spPr>
      </p:pic>
      <p:sp>
        <p:nvSpPr>
          <p:cNvPr id="13" name="TextBox 12">
            <a:extLst>
              <a:ext uri="{FF2B5EF4-FFF2-40B4-BE49-F238E27FC236}">
                <a16:creationId xmlns:a16="http://schemas.microsoft.com/office/drawing/2014/main" id="{D63A75AD-F3E4-8364-BCC3-9B5EDD8E7A83}"/>
              </a:ext>
            </a:extLst>
          </p:cNvPr>
          <p:cNvSpPr txBox="1"/>
          <p:nvPr/>
        </p:nvSpPr>
        <p:spPr>
          <a:xfrm>
            <a:off x="6231176" y="1306772"/>
            <a:ext cx="52119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ptos" panose="02110004020202020204"/>
                <a:ea typeface="+mn-ea"/>
                <a:cs typeface="+mn-cs"/>
              </a:rPr>
              <a:t>SHR-A1904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(low = CLDN18.2 </a:t>
            </a: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1+ in 1-49% tumor cells)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(mod = CLDN18.2 </a:t>
            </a: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&gt;</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2+ in 50-69% tumor cells) </a:t>
            </a:r>
          </a:p>
        </p:txBody>
      </p:sp>
      <p:sp>
        <p:nvSpPr>
          <p:cNvPr id="14" name="TextBox 13">
            <a:extLst>
              <a:ext uri="{FF2B5EF4-FFF2-40B4-BE49-F238E27FC236}">
                <a16:creationId xmlns:a16="http://schemas.microsoft.com/office/drawing/2014/main" id="{EB3FB4EC-60F7-F33E-F7B4-279350F7BB0E}"/>
              </a:ext>
            </a:extLst>
          </p:cNvPr>
          <p:cNvSpPr txBox="1"/>
          <p:nvPr/>
        </p:nvSpPr>
        <p:spPr>
          <a:xfrm>
            <a:off x="5506286" y="6534886"/>
            <a:ext cx="66617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ESMO, 9/2024</a:t>
            </a:r>
          </a:p>
        </p:txBody>
      </p:sp>
      <p:sp>
        <p:nvSpPr>
          <p:cNvPr id="3" name="TextBox 2">
            <a:extLst>
              <a:ext uri="{FF2B5EF4-FFF2-40B4-BE49-F238E27FC236}">
                <a16:creationId xmlns:a16="http://schemas.microsoft.com/office/drawing/2014/main" id="{F5D09B17-A0D1-C75D-6807-68221F285B49}"/>
              </a:ext>
            </a:extLst>
          </p:cNvPr>
          <p:cNvSpPr txBox="1"/>
          <p:nvPr/>
        </p:nvSpPr>
        <p:spPr>
          <a:xfrm rot="16200000">
            <a:off x="4867968" y="3574897"/>
            <a:ext cx="2679988" cy="23144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Best change from baseline in target lesions (%)</a:t>
            </a:r>
          </a:p>
        </p:txBody>
      </p:sp>
    </p:spTree>
    <p:extLst>
      <p:ext uri="{BB962C8B-B14F-4D97-AF65-F5344CB8AC3E}">
        <p14:creationId xmlns:p14="http://schemas.microsoft.com/office/powerpoint/2010/main" val="288383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HER2-Targeted Approaches for Advanced Gastroesophageal Cancers — Dr Ajani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Targeting Claudin 18.2 in Advanced Gastroesophageal Cancers —</a:t>
            </a:r>
            <a:br>
              <a:rPr lang="en-US" sz="2500" dirty="0">
                <a:solidFill>
                  <a:schemeClr val="tx1"/>
                </a:solidFill>
              </a:rPr>
            </a:br>
            <a:r>
              <a:rPr lang="en-US" sz="2500" dirty="0">
                <a:solidFill>
                  <a:schemeClr val="tx1"/>
                </a:solidFill>
              </a:rPr>
              <a:t>Dr Strickler</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Incorporation of Immunotherapeutic Strategies into Treatment for Patients with Metastatic Gastroesophageal Tumors — </a:t>
            </a:r>
            <a:br>
              <a:rPr lang="en-US" sz="2500" dirty="0">
                <a:solidFill>
                  <a:schemeClr val="tx1"/>
                </a:solidFill>
              </a:rPr>
            </a:br>
            <a:r>
              <a:rPr lang="en-US" sz="2500" dirty="0">
                <a:solidFill>
                  <a:schemeClr val="tx1"/>
                </a:solidFill>
              </a:rPr>
              <a:t>Dr Mehta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Other Novel Agents and Strategies Under Evaluation for Advanced Gastroesophageal Cancers — Dr </a:t>
            </a:r>
            <a:r>
              <a:rPr lang="en-US" sz="2500" dirty="0" err="1">
                <a:solidFill>
                  <a:schemeClr val="tx1"/>
                </a:solidFill>
              </a:rPr>
              <a:t>Klempner</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A49A-7707-44ED-804E-4F82ED755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02803-FE66-DC44-11F8-B7DE4E18F31D}"/>
              </a:ext>
            </a:extLst>
          </p:cNvPr>
          <p:cNvSpPr>
            <a:spLocks noGrp="1"/>
          </p:cNvSpPr>
          <p:nvPr>
            <p:ph type="title"/>
          </p:nvPr>
        </p:nvSpPr>
        <p:spPr>
          <a:xfrm>
            <a:off x="0" y="0"/>
            <a:ext cx="12192000" cy="1061545"/>
          </a:xfrm>
          <a:solidFill>
            <a:schemeClr val="tx1"/>
          </a:solidFill>
        </p:spPr>
        <p:txBody>
          <a:bodyPr>
            <a:normAutofit/>
          </a:bodyPr>
          <a:lstStyle/>
          <a:p>
            <a:pPr algn="ctr"/>
            <a:r>
              <a:rPr lang="en-US" sz="4800" dirty="0">
                <a:solidFill>
                  <a:schemeClr val="bg1"/>
                </a:solidFill>
              </a:rPr>
              <a:t>Other Targets in Advanced GC/GEJ</a:t>
            </a:r>
          </a:p>
        </p:txBody>
      </p:sp>
      <p:graphicFrame>
        <p:nvGraphicFramePr>
          <p:cNvPr id="3" name="Table 2">
            <a:extLst>
              <a:ext uri="{FF2B5EF4-FFF2-40B4-BE49-F238E27FC236}">
                <a16:creationId xmlns:a16="http://schemas.microsoft.com/office/drawing/2014/main" id="{F7620083-770E-1D40-2C59-C20414E44EDF}"/>
              </a:ext>
            </a:extLst>
          </p:cNvPr>
          <p:cNvGraphicFramePr>
            <a:graphicFrameLocks noGrp="1"/>
          </p:cNvGraphicFramePr>
          <p:nvPr/>
        </p:nvGraphicFramePr>
        <p:xfrm>
          <a:off x="113722" y="1295821"/>
          <a:ext cx="11964555" cy="5378246"/>
        </p:xfrm>
        <a:graphic>
          <a:graphicData uri="http://schemas.openxmlformats.org/drawingml/2006/table">
            <a:tbl>
              <a:tblPr firstRow="1" bandRow="1">
                <a:tableStyleId>{5C22544A-7EE6-4342-B048-85BDC9FD1C3A}</a:tableStyleId>
              </a:tblPr>
              <a:tblGrid>
                <a:gridCol w="3988185">
                  <a:extLst>
                    <a:ext uri="{9D8B030D-6E8A-4147-A177-3AD203B41FA5}">
                      <a16:colId xmlns:a16="http://schemas.microsoft.com/office/drawing/2014/main" val="939518057"/>
                    </a:ext>
                  </a:extLst>
                </a:gridCol>
                <a:gridCol w="3988185">
                  <a:extLst>
                    <a:ext uri="{9D8B030D-6E8A-4147-A177-3AD203B41FA5}">
                      <a16:colId xmlns:a16="http://schemas.microsoft.com/office/drawing/2014/main" val="3131143883"/>
                    </a:ext>
                  </a:extLst>
                </a:gridCol>
                <a:gridCol w="3988185">
                  <a:extLst>
                    <a:ext uri="{9D8B030D-6E8A-4147-A177-3AD203B41FA5}">
                      <a16:colId xmlns:a16="http://schemas.microsoft.com/office/drawing/2014/main" val="2479895887"/>
                    </a:ext>
                  </a:extLst>
                </a:gridCol>
              </a:tblGrid>
              <a:tr h="606151">
                <a:tc>
                  <a:txBody>
                    <a:bodyPr/>
                    <a:lstStyle/>
                    <a:p>
                      <a:r>
                        <a:rPr lang="en-US" sz="1600" dirty="0">
                          <a:solidFill>
                            <a:schemeClr val="bg1"/>
                          </a:solidFill>
                        </a:rPr>
                        <a:t>Target/Mechanism</a:t>
                      </a:r>
                    </a:p>
                  </a:txBody>
                  <a:tcPr anchor="ctr"/>
                </a:tc>
                <a:tc>
                  <a:txBody>
                    <a:bodyPr/>
                    <a:lstStyle/>
                    <a:p>
                      <a:r>
                        <a:rPr lang="en-US" sz="1600" dirty="0">
                          <a:solidFill>
                            <a:schemeClr val="bg1"/>
                          </a:solidFill>
                        </a:rPr>
                        <a:t>Approach(s)</a:t>
                      </a:r>
                    </a:p>
                  </a:txBody>
                  <a:tcPr anchor="ctr"/>
                </a:tc>
                <a:tc>
                  <a:txBody>
                    <a:bodyPr/>
                    <a:lstStyle/>
                    <a:p>
                      <a:r>
                        <a:rPr lang="en-US" sz="1600" dirty="0">
                          <a:solidFill>
                            <a:schemeClr val="bg1"/>
                          </a:solidFill>
                        </a:rPr>
                        <a:t>Rationale</a:t>
                      </a:r>
                    </a:p>
                  </a:txBody>
                  <a:tcPr anchor="ctr"/>
                </a:tc>
                <a:extLst>
                  <a:ext uri="{0D108BD9-81ED-4DB2-BD59-A6C34878D82A}">
                    <a16:rowId xmlns:a16="http://schemas.microsoft.com/office/drawing/2014/main" val="954836689"/>
                  </a:ext>
                </a:extLst>
              </a:tr>
              <a:tr h="621840">
                <a:tc>
                  <a:txBody>
                    <a:bodyPr/>
                    <a:lstStyle/>
                    <a:p>
                      <a:r>
                        <a:rPr lang="en-US" sz="1600" dirty="0">
                          <a:solidFill>
                            <a:schemeClr val="tx1"/>
                          </a:solidFill>
                        </a:rPr>
                        <a:t>VEGF</a:t>
                      </a:r>
                    </a:p>
                  </a:txBody>
                  <a:tcPr anchor="ctr"/>
                </a:tc>
                <a:tc>
                  <a:txBody>
                    <a:bodyPr/>
                    <a:lstStyle/>
                    <a:p>
                      <a:r>
                        <a:rPr lang="en-US" sz="1600" dirty="0">
                          <a:solidFill>
                            <a:schemeClr val="tx1"/>
                          </a:solidFill>
                        </a:rPr>
                        <a:t>PD-1 x VEGF bispecific, small molecule TKIs</a:t>
                      </a:r>
                    </a:p>
                  </a:txBody>
                  <a:tcPr anchor="ctr"/>
                </a:tc>
                <a:tc>
                  <a:txBody>
                    <a:bodyPr/>
                    <a:lstStyle/>
                    <a:p>
                      <a:r>
                        <a:rPr lang="en-US" sz="1600" dirty="0">
                          <a:solidFill>
                            <a:schemeClr val="tx1"/>
                          </a:solidFill>
                        </a:rPr>
                        <a:t>Remodel TME (reduce Treg, MDSC)</a:t>
                      </a:r>
                    </a:p>
                  </a:txBody>
                  <a:tcPr anchor="ctr"/>
                </a:tc>
                <a:extLst>
                  <a:ext uri="{0D108BD9-81ED-4DB2-BD59-A6C34878D82A}">
                    <a16:rowId xmlns:a16="http://schemas.microsoft.com/office/drawing/2014/main" val="34478784"/>
                  </a:ext>
                </a:extLst>
              </a:tr>
              <a:tr h="621840">
                <a:tc>
                  <a:txBody>
                    <a:bodyPr/>
                    <a:lstStyle/>
                    <a:p>
                      <a:r>
                        <a:rPr lang="en-US" sz="1600" dirty="0">
                          <a:solidFill>
                            <a:schemeClr val="tx1"/>
                          </a:solidFill>
                        </a:rPr>
                        <a:t>YAP/TEAD, FAK </a:t>
                      </a:r>
                    </a:p>
                  </a:txBody>
                  <a:tcPr anchor="ctr"/>
                </a:tc>
                <a:tc>
                  <a:txBody>
                    <a:bodyPr/>
                    <a:lstStyle/>
                    <a:p>
                      <a:r>
                        <a:rPr lang="en-US" sz="1600" dirty="0">
                          <a:solidFill>
                            <a:schemeClr val="tx1"/>
                          </a:solidFill>
                        </a:rPr>
                        <a:t>Oral Small molecules</a:t>
                      </a:r>
                    </a:p>
                  </a:txBody>
                  <a:tcPr anchor="ctr"/>
                </a:tc>
                <a:tc>
                  <a:txBody>
                    <a:bodyPr/>
                    <a:lstStyle/>
                    <a:p>
                      <a:r>
                        <a:rPr lang="en-US" sz="1600" dirty="0">
                          <a:solidFill>
                            <a:schemeClr val="tx1"/>
                          </a:solidFill>
                        </a:rPr>
                        <a:t>Hippo pathway activation common in GC FAK activation in DGC</a:t>
                      </a:r>
                    </a:p>
                  </a:txBody>
                  <a:tcPr anchor="ctr"/>
                </a:tc>
                <a:extLst>
                  <a:ext uri="{0D108BD9-81ED-4DB2-BD59-A6C34878D82A}">
                    <a16:rowId xmlns:a16="http://schemas.microsoft.com/office/drawing/2014/main" val="640362565"/>
                  </a:ext>
                </a:extLst>
              </a:tr>
              <a:tr h="648719">
                <a:tc>
                  <a:txBody>
                    <a:bodyPr/>
                    <a:lstStyle/>
                    <a:p>
                      <a:r>
                        <a:rPr lang="en-US" sz="1600" dirty="0">
                          <a:solidFill>
                            <a:schemeClr val="tx1"/>
                          </a:solidFill>
                        </a:rPr>
                        <a:t>Treg depletion</a:t>
                      </a:r>
                    </a:p>
                  </a:txBody>
                  <a:tcPr anchor="ctr"/>
                </a:tc>
                <a:tc>
                  <a:txBody>
                    <a:bodyPr/>
                    <a:lstStyle/>
                    <a:p>
                      <a:r>
                        <a:rPr lang="en-US" sz="1600">
                          <a:solidFill>
                            <a:schemeClr val="tx1"/>
                          </a:solidFill>
                        </a:rPr>
                        <a:t>Anti-CCR8</a:t>
                      </a:r>
                      <a:endParaRPr lang="en-US" sz="1600" dirty="0">
                        <a:solidFill>
                          <a:schemeClr val="tx1"/>
                        </a:solidFill>
                      </a:endParaRPr>
                    </a:p>
                  </a:txBody>
                  <a:tcPr anchor="ctr"/>
                </a:tc>
                <a:tc>
                  <a:txBody>
                    <a:bodyPr/>
                    <a:lstStyle/>
                    <a:p>
                      <a:r>
                        <a:rPr lang="en-US" sz="1600" dirty="0">
                          <a:solidFill>
                            <a:schemeClr val="tx1"/>
                          </a:solidFill>
                        </a:rPr>
                        <a:t>Shift TME balance by depleting inhibitory Tregs</a:t>
                      </a:r>
                    </a:p>
                  </a:txBody>
                  <a:tcPr anchor="ctr"/>
                </a:tc>
                <a:extLst>
                  <a:ext uri="{0D108BD9-81ED-4DB2-BD59-A6C34878D82A}">
                    <a16:rowId xmlns:a16="http://schemas.microsoft.com/office/drawing/2014/main" val="3357289410"/>
                  </a:ext>
                </a:extLst>
              </a:tr>
              <a:tr h="621840">
                <a:tc>
                  <a:txBody>
                    <a:bodyPr/>
                    <a:lstStyle/>
                    <a:p>
                      <a:r>
                        <a:rPr lang="en-US" sz="1600" dirty="0">
                          <a:solidFill>
                            <a:schemeClr val="tx1"/>
                          </a:solidFill>
                        </a:rPr>
                        <a:t>T-cell Stimulating</a:t>
                      </a:r>
                    </a:p>
                  </a:txBody>
                  <a:tcPr anchor="ctr"/>
                </a:tc>
                <a:tc>
                  <a:txBody>
                    <a:bodyPr/>
                    <a:lstStyle/>
                    <a:p>
                      <a:r>
                        <a:rPr lang="en-US" sz="1600" dirty="0">
                          <a:solidFill>
                            <a:schemeClr val="tx1"/>
                          </a:solidFill>
                        </a:rPr>
                        <a:t>IL-2 + PD-1, </a:t>
                      </a:r>
                      <a:r>
                        <a:rPr lang="en-US" sz="1600" dirty="0" err="1">
                          <a:solidFill>
                            <a:schemeClr val="tx1"/>
                          </a:solidFill>
                        </a:rPr>
                        <a:t>etc</a:t>
                      </a:r>
                      <a:endParaRPr lang="en-US" sz="1600" dirty="0">
                        <a:solidFill>
                          <a:schemeClr val="tx1"/>
                        </a:solidFill>
                      </a:endParaRPr>
                    </a:p>
                  </a:txBody>
                  <a:tcPr anchor="ctr"/>
                </a:tc>
                <a:tc>
                  <a:txBody>
                    <a:bodyPr/>
                    <a:lstStyle/>
                    <a:p>
                      <a:r>
                        <a:rPr lang="en-US" sz="1600" dirty="0">
                          <a:solidFill>
                            <a:schemeClr val="tx1"/>
                          </a:solidFill>
                        </a:rPr>
                        <a:t>CD8+ T-cell expansion (IL-2) + T-cell reinvigoration (PD-1)</a:t>
                      </a:r>
                    </a:p>
                  </a:txBody>
                  <a:tcPr anchor="ctr"/>
                </a:tc>
                <a:extLst>
                  <a:ext uri="{0D108BD9-81ED-4DB2-BD59-A6C34878D82A}">
                    <a16:rowId xmlns:a16="http://schemas.microsoft.com/office/drawing/2014/main" val="2261498749"/>
                  </a:ext>
                </a:extLst>
              </a:tr>
              <a:tr h="503730">
                <a:tc>
                  <a:txBody>
                    <a:bodyPr/>
                    <a:lstStyle/>
                    <a:p>
                      <a:r>
                        <a:rPr lang="en-US" sz="1600" dirty="0">
                          <a:solidFill>
                            <a:schemeClr val="tx1"/>
                          </a:solidFill>
                        </a:rPr>
                        <a:t>Myeloid Targeting (TLR8, STING, etc.)</a:t>
                      </a:r>
                    </a:p>
                  </a:txBody>
                  <a:tcPr anchor="ctr"/>
                </a:tc>
                <a:tc>
                  <a:txBody>
                    <a:bodyPr/>
                    <a:lstStyle/>
                    <a:p>
                      <a:r>
                        <a:rPr lang="en-US" sz="1600" dirty="0">
                          <a:solidFill>
                            <a:schemeClr val="tx1"/>
                          </a:solidFill>
                        </a:rPr>
                        <a:t>Combos with PD-1, combo with ADC</a:t>
                      </a:r>
                    </a:p>
                  </a:txBody>
                  <a:tcPr anchor="ctr"/>
                </a:tc>
                <a:tc>
                  <a:txBody>
                    <a:bodyPr/>
                    <a:lstStyle/>
                    <a:p>
                      <a:r>
                        <a:rPr lang="en-US" sz="1600" dirty="0">
                          <a:solidFill>
                            <a:schemeClr val="tx1"/>
                          </a:solidFill>
                        </a:rPr>
                        <a:t>Reprogram TME </a:t>
                      </a:r>
                    </a:p>
                  </a:txBody>
                  <a:tcPr anchor="ctr"/>
                </a:tc>
                <a:extLst>
                  <a:ext uri="{0D108BD9-81ED-4DB2-BD59-A6C34878D82A}">
                    <a16:rowId xmlns:a16="http://schemas.microsoft.com/office/drawing/2014/main" val="890594799"/>
                  </a:ext>
                </a:extLst>
              </a:tr>
              <a:tr h="621840">
                <a:tc>
                  <a:txBody>
                    <a:bodyPr/>
                    <a:lstStyle/>
                    <a:p>
                      <a:r>
                        <a:rPr lang="en-US" sz="1600" dirty="0">
                          <a:solidFill>
                            <a:schemeClr val="tx1"/>
                          </a:solidFill>
                        </a:rPr>
                        <a:t>EGFR, MET, HER2, CDH17, TAG-72, CEACAM5, etc.</a:t>
                      </a:r>
                    </a:p>
                  </a:txBody>
                  <a:tcPr anchor="ctr"/>
                </a:tc>
                <a:tc>
                  <a:txBody>
                    <a:bodyPr/>
                    <a:lstStyle/>
                    <a:p>
                      <a:r>
                        <a:rPr lang="en-US" sz="1600" dirty="0">
                          <a:solidFill>
                            <a:schemeClr val="tx1"/>
                          </a:solidFill>
                        </a:rPr>
                        <a:t>ADCs (bispecific EGFR x MET, etc.), </a:t>
                      </a:r>
                      <a:r>
                        <a:rPr lang="en-US" sz="1600" dirty="0" err="1">
                          <a:solidFill>
                            <a:schemeClr val="tx1"/>
                          </a:solidFill>
                        </a:rPr>
                        <a:t>mAb</a:t>
                      </a:r>
                      <a:r>
                        <a:rPr lang="en-US" sz="1600" dirty="0">
                          <a:solidFill>
                            <a:schemeClr val="tx1"/>
                          </a:solidFill>
                        </a:rPr>
                        <a:t>, biparatopic (</a:t>
                      </a:r>
                      <a:r>
                        <a:rPr lang="en-US" sz="1600">
                          <a:solidFill>
                            <a:schemeClr val="tx1"/>
                          </a:solidFill>
                        </a:rPr>
                        <a:t>Zanidatamab</a:t>
                      </a:r>
                      <a:r>
                        <a:rPr lang="en-US" sz="1600" dirty="0">
                          <a:solidFill>
                            <a:schemeClr val="tx1"/>
                          </a:solidFill>
                        </a:rPr>
                        <a:t>)</a:t>
                      </a:r>
                    </a:p>
                  </a:txBody>
                  <a:tcPr anchor="ctr"/>
                </a:tc>
                <a:tc>
                  <a:txBody>
                    <a:bodyPr/>
                    <a:lstStyle/>
                    <a:p>
                      <a:r>
                        <a:rPr lang="en-US" sz="1600" dirty="0">
                          <a:solidFill>
                            <a:schemeClr val="tx1"/>
                          </a:solidFill>
                        </a:rPr>
                        <a:t>Targeted ADC payload delivery, improved ADCC/CDC, receptor internalization</a:t>
                      </a:r>
                    </a:p>
                  </a:txBody>
                  <a:tcPr anchor="ctr"/>
                </a:tc>
                <a:extLst>
                  <a:ext uri="{0D108BD9-81ED-4DB2-BD59-A6C34878D82A}">
                    <a16:rowId xmlns:a16="http://schemas.microsoft.com/office/drawing/2014/main" val="1537972776"/>
                  </a:ext>
                </a:extLst>
              </a:tr>
              <a:tr h="621840">
                <a:tc>
                  <a:txBody>
                    <a:bodyPr/>
                    <a:lstStyle/>
                    <a:p>
                      <a:r>
                        <a:rPr lang="en-US" sz="1600" dirty="0">
                          <a:solidFill>
                            <a:schemeClr val="tx1"/>
                          </a:solidFill>
                        </a:rPr>
                        <a:t>Other cellular therapies (TILs, CAR-T, CAR-NK, etc.)</a:t>
                      </a:r>
                    </a:p>
                  </a:txBody>
                  <a:tcPr anchor="ctr"/>
                </a:tc>
                <a:tc>
                  <a:txBody>
                    <a:bodyPr/>
                    <a:lstStyle/>
                    <a:p>
                      <a:r>
                        <a:rPr lang="en-US" sz="1600" dirty="0">
                          <a:solidFill>
                            <a:schemeClr val="tx1"/>
                          </a:solidFill>
                        </a:rPr>
                        <a:t>Multiple</a:t>
                      </a:r>
                    </a:p>
                  </a:txBody>
                  <a:tcPr anchor="ctr"/>
                </a:tc>
                <a:tc>
                  <a:txBody>
                    <a:bodyPr/>
                    <a:lstStyle/>
                    <a:p>
                      <a:r>
                        <a:rPr lang="en-US" sz="1600" dirty="0">
                          <a:solidFill>
                            <a:schemeClr val="tx1"/>
                          </a:solidFill>
                        </a:rPr>
                        <a:t>Multiple</a:t>
                      </a:r>
                    </a:p>
                  </a:txBody>
                  <a:tcPr anchor="ctr"/>
                </a:tc>
                <a:extLst>
                  <a:ext uri="{0D108BD9-81ED-4DB2-BD59-A6C34878D82A}">
                    <a16:rowId xmlns:a16="http://schemas.microsoft.com/office/drawing/2014/main" val="1902890941"/>
                  </a:ext>
                </a:extLst>
              </a:tr>
              <a:tr h="510446">
                <a:tc>
                  <a:txBody>
                    <a:bodyPr/>
                    <a:lstStyle/>
                    <a:p>
                      <a:r>
                        <a:rPr lang="en-US" sz="1600" dirty="0">
                          <a:solidFill>
                            <a:schemeClr val="tx1"/>
                          </a:solidFill>
                        </a:rPr>
                        <a:t>Personalized neoantigen vaccines</a:t>
                      </a:r>
                    </a:p>
                  </a:txBody>
                  <a:tcPr anchor="ctr"/>
                </a:tc>
                <a:tc>
                  <a:txBody>
                    <a:bodyPr/>
                    <a:lstStyle/>
                    <a:p>
                      <a:r>
                        <a:rPr lang="en-US" sz="1600" dirty="0">
                          <a:solidFill>
                            <a:schemeClr val="tx1"/>
                          </a:solidFill>
                        </a:rPr>
                        <a:t>Combo with FLOT, maintenance, </a:t>
                      </a:r>
                      <a:r>
                        <a:rPr lang="en-US" sz="1600" dirty="0" err="1">
                          <a:solidFill>
                            <a:schemeClr val="tx1"/>
                          </a:solidFill>
                        </a:rPr>
                        <a:t>etc</a:t>
                      </a:r>
                      <a:endParaRPr lang="en-US" sz="1600" dirty="0">
                        <a:solidFill>
                          <a:schemeClr val="tx1"/>
                        </a:solidFill>
                      </a:endParaRPr>
                    </a:p>
                  </a:txBody>
                  <a:tcPr anchor="ctr"/>
                </a:tc>
                <a:tc>
                  <a:txBody>
                    <a:bodyPr/>
                    <a:lstStyle/>
                    <a:p>
                      <a:r>
                        <a:rPr lang="en-US" sz="1600" dirty="0">
                          <a:solidFill>
                            <a:schemeClr val="tx1"/>
                          </a:solidFill>
                        </a:rPr>
                        <a:t>Enhance immune recognition</a:t>
                      </a:r>
                    </a:p>
                  </a:txBody>
                  <a:tcPr anchor="ctr"/>
                </a:tc>
                <a:extLst>
                  <a:ext uri="{0D108BD9-81ED-4DB2-BD59-A6C34878D82A}">
                    <a16:rowId xmlns:a16="http://schemas.microsoft.com/office/drawing/2014/main" val="588791993"/>
                  </a:ext>
                </a:extLst>
              </a:tr>
            </a:tbl>
          </a:graphicData>
        </a:graphic>
      </p:graphicFrame>
    </p:spTree>
    <p:extLst>
      <p:ext uri="{BB962C8B-B14F-4D97-AF65-F5344CB8AC3E}">
        <p14:creationId xmlns:p14="http://schemas.microsoft.com/office/powerpoint/2010/main" val="23022524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4E9A-CEF8-9A4C-570B-FF96BC42802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8C7694C0-C7C4-50AF-A6CD-D013D428C78C}"/>
              </a:ext>
            </a:extLst>
          </p:cNvPr>
          <p:cNvSpPr>
            <a:spLocks noGrp="1" noChangeArrowheads="1"/>
          </p:cNvSpPr>
          <p:nvPr>
            <p:ph type="title"/>
          </p:nvPr>
        </p:nvSpPr>
        <p:spPr>
          <a:xfrm>
            <a:off x="-13312" y="228600"/>
            <a:ext cx="12192000" cy="1678789"/>
          </a:xfrm>
        </p:spPr>
        <p:txBody>
          <a:bodyPr wrap="square" anchor="b">
            <a:noAutofit/>
          </a:bodyPr>
          <a:lstStyle/>
          <a:p>
            <a:pPr>
              <a:lnSpc>
                <a:spcPct val="85000"/>
              </a:lnSpc>
            </a:pPr>
            <a:r>
              <a:rPr lang="en-US" sz="3600" dirty="0"/>
              <a:t>Expert Second Opinion: Current and Future Roles </a:t>
            </a:r>
            <a:br>
              <a:rPr lang="en-US" sz="3600" dirty="0"/>
            </a:br>
            <a:r>
              <a:rPr lang="en-US" sz="3600" dirty="0"/>
              <a:t>of Immunotherapy and Targeted Therapy in the </a:t>
            </a:r>
            <a:br>
              <a:rPr lang="en-US" sz="3600" dirty="0"/>
            </a:br>
            <a:r>
              <a:rPr lang="en-US" sz="3600" dirty="0"/>
              <a:t>Management of Advanced Gastroesophageal Cancers</a:t>
            </a:r>
          </a:p>
        </p:txBody>
      </p:sp>
      <p:sp>
        <p:nvSpPr>
          <p:cNvPr id="12" name="Text Box 3">
            <a:extLst>
              <a:ext uri="{FF2B5EF4-FFF2-40B4-BE49-F238E27FC236}">
                <a16:creationId xmlns:a16="http://schemas.microsoft.com/office/drawing/2014/main" id="{FBD527BB-E83C-5DB0-DD74-3A86FEF87FAF}"/>
              </a:ext>
            </a:extLst>
          </p:cNvPr>
          <p:cNvSpPr txBox="1">
            <a:spLocks noChangeArrowheads="1"/>
          </p:cNvSpPr>
          <p:nvPr/>
        </p:nvSpPr>
        <p:spPr bwMode="auto">
          <a:xfrm>
            <a:off x="3261360" y="5589240"/>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Samuel J Klempner, MD</a:t>
            </a:r>
          </a:p>
        </p:txBody>
      </p:sp>
      <p:sp>
        <p:nvSpPr>
          <p:cNvPr id="13" name="Text Box 7">
            <a:extLst>
              <a:ext uri="{FF2B5EF4-FFF2-40B4-BE49-F238E27FC236}">
                <a16:creationId xmlns:a16="http://schemas.microsoft.com/office/drawing/2014/main" id="{C6D7A614-21B7-633D-8050-49F0655AA368}"/>
              </a:ext>
            </a:extLst>
          </p:cNvPr>
          <p:cNvSpPr txBox="1">
            <a:spLocks noChangeArrowheads="1"/>
          </p:cNvSpPr>
          <p:nvPr/>
        </p:nvSpPr>
        <p:spPr bwMode="auto">
          <a:xfrm>
            <a:off x="2895600" y="3536576"/>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7D19E2B2-7517-446E-45FA-86028FFD8E22}"/>
              </a:ext>
            </a:extLst>
          </p:cNvPr>
          <p:cNvSpPr txBox="1">
            <a:spLocks noChangeArrowheads="1"/>
          </p:cNvSpPr>
          <p:nvPr/>
        </p:nvSpPr>
        <p:spPr bwMode="auto">
          <a:xfrm>
            <a:off x="-13312" y="253628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9, 2026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8:00 PM PT</a:t>
            </a:r>
          </a:p>
        </p:txBody>
      </p:sp>
      <p:sp>
        <p:nvSpPr>
          <p:cNvPr id="8" name="Rectangle 4">
            <a:extLst>
              <a:ext uri="{FF2B5EF4-FFF2-40B4-BE49-F238E27FC236}">
                <a16:creationId xmlns:a16="http://schemas.microsoft.com/office/drawing/2014/main" id="{7555FBF8-C0A7-9771-3CEA-338B1F585058}"/>
              </a:ext>
            </a:extLst>
          </p:cNvPr>
          <p:cNvSpPr txBox="1">
            <a:spLocks noChangeArrowheads="1"/>
          </p:cNvSpPr>
          <p:nvPr/>
        </p:nvSpPr>
        <p:spPr bwMode="auto">
          <a:xfrm>
            <a:off x="-13312" y="1821746"/>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2026 ASCO® Gastrointestinal Cancers Symposium</a:t>
            </a:r>
          </a:p>
        </p:txBody>
      </p:sp>
      <p:sp>
        <p:nvSpPr>
          <p:cNvPr id="9" name="Text Box 6">
            <a:extLst>
              <a:ext uri="{FF2B5EF4-FFF2-40B4-BE49-F238E27FC236}">
                <a16:creationId xmlns:a16="http://schemas.microsoft.com/office/drawing/2014/main" id="{7F6F8E3B-471C-9D95-E58D-A86206BA424B}"/>
              </a:ext>
            </a:extLst>
          </p:cNvPr>
          <p:cNvSpPr txBox="1">
            <a:spLocks noChangeArrowheads="1"/>
          </p:cNvSpPr>
          <p:nvPr/>
        </p:nvSpPr>
        <p:spPr bwMode="auto">
          <a:xfrm>
            <a:off x="2895600" y="4108348"/>
            <a:ext cx="64008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Jaffer A Ajani, MD</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Rutika Mehta, MD, MPH</a:t>
            </a:r>
          </a:p>
          <a:p>
            <a:pPr lvl="0" algn="ctr" defTabSz="914400" eaLnBrk="0" hangingPunct="0">
              <a:lnSpc>
                <a:spcPts val="3340"/>
              </a:lnSpc>
              <a:defRPr/>
            </a:pPr>
            <a:r>
              <a:rPr lang="en-US" sz="3100" dirty="0">
                <a:solidFill>
                  <a:srgbClr val="002060"/>
                </a:solidFill>
                <a:latin typeface="Calibri" panose="020F0502020204030204" pitchFamily="34" charset="0"/>
                <a:cs typeface="Calibri" panose="020F0502020204030204" pitchFamily="34" charset="0"/>
              </a:rPr>
              <a:t>John Strickler, MD</a:t>
            </a:r>
          </a:p>
        </p:txBody>
      </p:sp>
    </p:spTree>
    <p:custDataLst>
      <p:tags r:id="rId1"/>
    </p:custDataLst>
    <p:extLst>
      <p:ext uri="{BB962C8B-B14F-4D97-AF65-F5344CB8AC3E}">
        <p14:creationId xmlns:p14="http://schemas.microsoft.com/office/powerpoint/2010/main" val="807884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premeeting survey currently available via the corresponding QR code on the printed handout for attendees in the room and on Zoom for those attending virtually. </a:t>
            </a:r>
            <a:r>
              <a:rPr lang="en-US" sz="2900"/>
              <a:t>The </a:t>
            </a:r>
            <a:r>
              <a:rPr lang="en-US" sz="2900" dirty="0"/>
              <a:t>survey will remain open up </a:t>
            </a:r>
            <a:r>
              <a:rPr lang="en-US" sz="2900"/>
              <a:t>to 5 </a:t>
            </a:r>
            <a:r>
              <a:rPr lang="en-US" sz="2900" dirty="0"/>
              <a:t>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360839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0EAB-A28A-E855-8546-B34959CF622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3646AD-E348-C5D3-1766-C8C7E2B887A9}"/>
              </a:ext>
            </a:extLst>
          </p:cNvPr>
          <p:cNvSpPr>
            <a:spLocks noGrp="1"/>
          </p:cNvSpPr>
          <p:nvPr>
            <p:ph type="title"/>
          </p:nvPr>
        </p:nvSpPr>
        <p:spPr>
          <a:xfrm>
            <a:off x="609600" y="2492896"/>
            <a:ext cx="10972800" cy="1075556"/>
          </a:xfrm>
        </p:spPr>
        <p:txBody>
          <a:bodyPr/>
          <a:lstStyle/>
          <a:p>
            <a:r>
              <a:rPr lang="en-US" sz="4000" dirty="0"/>
              <a:t>Survey of 50 Community-Based </a:t>
            </a:r>
            <a:br>
              <a:rPr lang="en-US" sz="4000" dirty="0"/>
            </a:br>
            <a:r>
              <a:rPr lang="en-US" sz="4000" dirty="0"/>
              <a:t>General Medical Oncologists  </a:t>
            </a:r>
            <a:endParaRPr lang="en-US" sz="4000" i="1" dirty="0"/>
          </a:p>
        </p:txBody>
      </p:sp>
      <p:sp>
        <p:nvSpPr>
          <p:cNvPr id="2" name="Title 9">
            <a:extLst>
              <a:ext uri="{FF2B5EF4-FFF2-40B4-BE49-F238E27FC236}">
                <a16:creationId xmlns:a16="http://schemas.microsoft.com/office/drawing/2014/main" id="{C4DC1887-84BF-D87F-7B10-96DA21C6B28C}"/>
              </a:ext>
            </a:extLst>
          </p:cNvPr>
          <p:cNvSpPr txBox="1">
            <a:spLocks/>
          </p:cNvSpPr>
          <p:nvPr/>
        </p:nvSpPr>
        <p:spPr bwMode="auto">
          <a:xfrm>
            <a:off x="609600" y="3361556"/>
            <a:ext cx="10972800" cy="107555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3333FF"/>
                </a:solidFill>
                <a:effectLst/>
                <a:uLnTx/>
                <a:uFillTx/>
                <a:latin typeface="Calibri"/>
                <a:ea typeface="MS PGothic" pitchFamily="34" charset="-128"/>
                <a:cs typeface="Calibri"/>
              </a:rPr>
              <a:t>December 22, 2025 – January 7, 2026</a:t>
            </a:r>
            <a:endParaRPr kumimoji="0" lang="en-US" sz="4000" b="1" i="1"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Tree>
    <p:extLst>
      <p:ext uri="{BB962C8B-B14F-4D97-AF65-F5344CB8AC3E}">
        <p14:creationId xmlns:p14="http://schemas.microsoft.com/office/powerpoint/2010/main" val="882666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BC56-FF27-7778-63A3-625E2B01C2B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375E34A-B93A-D67D-C0A3-0D43D220DB4F}"/>
              </a:ext>
            </a:extLst>
          </p:cNvPr>
          <p:cNvSpPr/>
          <p:nvPr/>
        </p:nvSpPr>
        <p:spPr bwMode="auto">
          <a:xfrm>
            <a:off x="740128" y="1412776"/>
            <a:ext cx="10828480" cy="79208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E3E18B8-A1B5-4CF5-A916-08A0690B90AE}"/>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0C33546-2578-B3EC-A16D-4EACBDC37DF9}"/>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chemeClr val="bg1"/>
                </a:solidFill>
              </a:rPr>
              <a:t>Module 1: HER2-Targeted Approaches for Advanced Gastroesophageal Cancers — Dr Ajani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Targeting Claudin 18.2 in Advanced Gastroesophageal Cancers —</a:t>
            </a:r>
            <a:br>
              <a:rPr lang="en-US" sz="2500" dirty="0">
                <a:solidFill>
                  <a:schemeClr val="tx1"/>
                </a:solidFill>
              </a:rPr>
            </a:br>
            <a:r>
              <a:rPr lang="en-US" sz="2500" dirty="0">
                <a:solidFill>
                  <a:schemeClr val="tx1"/>
                </a:solidFill>
              </a:rPr>
              <a:t>Dr Strickler</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Incorporation of Immunotherapeutic Strategies into Treatment for Patients with Metastatic Gastroesophageal Tumors — </a:t>
            </a:r>
            <a:br>
              <a:rPr lang="en-US" sz="2500" dirty="0">
                <a:solidFill>
                  <a:schemeClr val="tx1"/>
                </a:solidFill>
              </a:rPr>
            </a:br>
            <a:r>
              <a:rPr lang="en-US" sz="2500" dirty="0">
                <a:solidFill>
                  <a:schemeClr val="tx1"/>
                </a:solidFill>
              </a:rPr>
              <a:t>Dr Mehta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Other Novel Agents and Strategies Under Evaluation for Advanced Gastroesophageal Cancers — Dr Klempner</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929234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Her2-Targeting Therapeutics for Advanced Gastroesophageal Cancers"/>
          <p:cNvSpPr txBox="1">
            <a:spLocks noGrp="1"/>
          </p:cNvSpPr>
          <p:nvPr>
            <p:ph type="ctrTitle"/>
          </p:nvPr>
        </p:nvSpPr>
        <p:spPr>
          <a:xfrm>
            <a:off x="635000" y="1724326"/>
            <a:ext cx="10922000" cy="1147484"/>
          </a:xfrm>
          <a:prstGeom prst="rect">
            <a:avLst/>
          </a:prstGeom>
        </p:spPr>
        <p:txBody>
          <a:bodyPr>
            <a:normAutofit fontScale="90000"/>
          </a:bodyPr>
          <a:lstStyle>
            <a:lvl1pPr>
              <a:defRPr sz="6500" spc="-195"/>
            </a:lvl1pPr>
          </a:lstStyle>
          <a:p>
            <a:r>
              <a:rPr dirty="0"/>
              <a:t>Her2-Targeting Therapeutics for Advanced Gastroesophageal Cancers</a:t>
            </a:r>
          </a:p>
        </p:txBody>
      </p:sp>
      <p:sp>
        <p:nvSpPr>
          <p:cNvPr id="196" name="Jaffer A. Ajani December 24, 2025"/>
          <p:cNvSpPr txBox="1">
            <a:spLocks noGrp="1"/>
          </p:cNvSpPr>
          <p:nvPr>
            <p:ph type="body" idx="21"/>
          </p:nvPr>
        </p:nvSpPr>
        <p:spPr>
          <a:xfrm>
            <a:off x="635000" y="5106245"/>
            <a:ext cx="10922000" cy="34702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r>
              <a:rPr sz="2200" dirty="0"/>
              <a:t>Jaffer A. Ajani </a:t>
            </a:r>
            <a:r>
              <a:rPr lang="en-US" sz="2200" dirty="0"/>
              <a:t>January 08</a:t>
            </a:r>
            <a:r>
              <a:rPr sz="2200" dirty="0"/>
              <a:t>, </a:t>
            </a:r>
            <a:r>
              <a:rPr lang="en-US" sz="2200" dirty="0"/>
              <a:t>2026</a:t>
            </a:r>
            <a:endParaRPr sz="2200" dirty="0"/>
          </a:p>
        </p:txBody>
      </p:sp>
      <p:sp>
        <p:nvSpPr>
          <p:cNvPr id="197" name="Recent Developments"/>
          <p:cNvSpPr txBox="1">
            <a:spLocks noGrp="1"/>
          </p:cNvSpPr>
          <p:nvPr>
            <p:ph type="subTitle" sz="quarter" idx="1"/>
          </p:nvPr>
        </p:nvSpPr>
        <p:spPr>
          <a:xfrm>
            <a:off x="577460" y="3756173"/>
            <a:ext cx="10922001" cy="728830"/>
          </a:xfrm>
          <a:prstGeom prst="rect">
            <a:avLst/>
          </a:prstGeom>
        </p:spPr>
        <p:txBody>
          <a:bodyPr/>
          <a:lstStyle/>
          <a:p>
            <a:r>
              <a:rPr dirty="0"/>
              <a:t>Recent Developments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lide Title"/>
          <p:cNvSpPr txBox="1">
            <a:spLocks noGrp="1"/>
          </p:cNvSpPr>
          <p:nvPr>
            <p:ph type="title"/>
          </p:nvPr>
        </p:nvSpPr>
        <p:spPr>
          <a:prstGeom prst="rect">
            <a:avLst/>
          </a:prstGeom>
        </p:spPr>
        <p:txBody>
          <a:bodyPr/>
          <a:lstStyle/>
          <a:p>
            <a:endParaRPr/>
          </a:p>
        </p:txBody>
      </p:sp>
      <p:sp>
        <p:nvSpPr>
          <p:cNvPr id="209" name="Slide Subtitle"/>
          <p:cNvSpPr txBox="1">
            <a:spLocks noGrp="1"/>
          </p:cNvSpPr>
          <p:nvPr>
            <p:ph type="body" idx="21"/>
          </p:nvPr>
        </p:nvSpPr>
        <p:spPr>
          <a:prstGeom prst="rect">
            <a:avLst/>
          </a:prstGeom>
        </p:spPr>
        <p:txBody>
          <a:bodyPr>
            <a:normAutofit lnSpcReduction="10000"/>
          </a:bodyPr>
          <a:lstStyle/>
          <a:p>
            <a:endParaRPr/>
          </a:p>
        </p:txBody>
      </p:sp>
      <p:sp>
        <p:nvSpPr>
          <p:cNvPr id="210" name="Slide bullet text"/>
          <p:cNvSpPr txBox="1">
            <a:spLocks noGrp="1"/>
          </p:cNvSpPr>
          <p:nvPr>
            <p:ph type="body" idx="1"/>
          </p:nvPr>
        </p:nvSpPr>
        <p:spPr>
          <a:prstGeom prst="rect">
            <a:avLst/>
          </a:prstGeom>
        </p:spPr>
        <p:txBody>
          <a:bodyPr/>
          <a:lstStyle/>
          <a:p>
            <a:endParaRPr/>
          </a:p>
        </p:txBody>
      </p:sp>
      <p:pic>
        <p:nvPicPr>
          <p:cNvPr id="211" name="Gemini_Generated_Image_9jf8ji9jf8ji9jf8.png" descr="Gemini_Generated_Image_9jf8ji9jf8ji9jf8.png"/>
          <p:cNvPicPr>
            <a:picLocks noChangeAspect="1"/>
          </p:cNvPicPr>
          <p:nvPr/>
        </p:nvPicPr>
        <p:blipFill>
          <a:blip r:embed="rId2"/>
          <a:stretch>
            <a:fillRect/>
          </a:stretch>
        </p:blipFill>
        <p:spPr>
          <a:xfrm>
            <a:off x="0" y="104775"/>
            <a:ext cx="12192000" cy="664845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309234"/>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Jaffer A Ajani,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Gastrointestinal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Cancer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University of Texas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Houston, Texas</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srcRect/>
          <a:stretch/>
        </p:blipFill>
        <p:spPr>
          <a:xfrm>
            <a:off x="430961" y="1309234"/>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7673960" y="1309234"/>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 Strickler,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Clinical Research – GI</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Co-Leader, Molecular Tumor Board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Duke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Durham, North Carolina</a:t>
            </a: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130923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3878397"/>
            <a:ext cx="396665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Samuel J Klempner,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Program Director, Gastroesophageal Cancers</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err="1">
                <a:ln>
                  <a:noFill/>
                </a:ln>
                <a:solidFill>
                  <a:srgbClr val="000000"/>
                </a:solidFill>
                <a:effectLst/>
                <a:uLnTx/>
                <a:uFillTx/>
                <a:latin typeface="Calibri" pitchFamily="-72" charset="0"/>
                <a:ea typeface="MS PGothic" charset="0"/>
              </a:rPr>
              <a:t>Tobins</a:t>
            </a: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 Family Endowed Chair in Esophagogastric Cancer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Massachusetts General Hospital </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Associate Professor, Harvard Medical School</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Boston, Massachusetts</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5"/>
          <a:srcRect/>
          <a:stretch/>
        </p:blipFill>
        <p:spPr>
          <a:xfrm>
            <a:off x="6352321" y="3878397"/>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600" y="3878397"/>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Rutika Mehta,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Weill Cornell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NewYork</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-Presbyterian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6"/>
          <a:srcRect/>
          <a:stretch/>
        </p:blipFill>
        <p:spPr>
          <a:xfrm>
            <a:off x="430961" y="3878397"/>
            <a:ext cx="1261872" cy="1261872"/>
          </a:xfrm>
          <a:prstGeom prst="rect">
            <a:avLst/>
          </a:prstGeom>
        </p:spPr>
      </p:pic>
    </p:spTree>
    <p:custDataLst>
      <p:tags r:id="rId1"/>
    </p:custDataLst>
    <p:extLst>
      <p:ext uri="{BB962C8B-B14F-4D97-AF65-F5344CB8AC3E}">
        <p14:creationId xmlns:p14="http://schemas.microsoft.com/office/powerpoint/2010/main" val="1264697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onsequences of Zani binding Her2 receptor"/>
          <p:cNvSpPr txBox="1">
            <a:spLocks noGrp="1"/>
          </p:cNvSpPr>
          <p:nvPr>
            <p:ph type="title"/>
          </p:nvPr>
        </p:nvSpPr>
        <p:spPr>
          <a:prstGeom prst="rect">
            <a:avLst/>
          </a:prstGeom>
        </p:spPr>
        <p:txBody>
          <a:bodyPr/>
          <a:lstStyle/>
          <a:p>
            <a:r>
              <a:t>Consequences of Zani binding Her2 receptor</a:t>
            </a:r>
          </a:p>
        </p:txBody>
      </p:sp>
      <p:pic>
        <p:nvPicPr>
          <p:cNvPr id="214" name="Screenshot 2026-01-03 at 1.32.34 PM.png" descr="Screenshot 2026-01-03 at 1.32.34 PM.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7104" y="2216568"/>
            <a:ext cx="11937792" cy="242486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Zani forming “Caps” compared to others"/>
          <p:cNvSpPr txBox="1">
            <a:spLocks noGrp="1"/>
          </p:cNvSpPr>
          <p:nvPr>
            <p:ph type="title"/>
          </p:nvPr>
        </p:nvSpPr>
        <p:spPr>
          <a:prstGeom prst="rect">
            <a:avLst/>
          </a:prstGeom>
        </p:spPr>
        <p:txBody>
          <a:bodyPr/>
          <a:lstStyle/>
          <a:p>
            <a:r>
              <a:t>Zani forming “Caps” compared to others</a:t>
            </a:r>
          </a:p>
        </p:txBody>
      </p:sp>
      <p:pic>
        <p:nvPicPr>
          <p:cNvPr id="217" name="Screenshot 2026-01-03 at 1.29.29 PM.png" descr="Screenshot 2026-01-03 at 1.29.29 PM.png"/>
          <p:cNvPicPr>
            <a:picLocks noChangeAspect="1"/>
          </p:cNvPicPr>
          <p:nvPr/>
        </p:nvPicPr>
        <p:blipFill>
          <a:blip r:embed="rId2"/>
          <a:stretch>
            <a:fillRect/>
          </a:stretch>
        </p:blipFill>
        <p:spPr>
          <a:xfrm>
            <a:off x="2187690" y="1882003"/>
            <a:ext cx="7816620" cy="4579099"/>
          </a:xfrm>
          <a:prstGeom prst="rect">
            <a:avLst/>
          </a:prstGeom>
          <a:ln w="12700">
            <a:miter lim="400000"/>
          </a:ln>
        </p:spPr>
      </p:pic>
      <p:sp>
        <p:nvSpPr>
          <p:cNvPr id="2" name="NC 2023">
            <a:extLst>
              <a:ext uri="{FF2B5EF4-FFF2-40B4-BE49-F238E27FC236}">
                <a16:creationId xmlns:a16="http://schemas.microsoft.com/office/drawing/2014/main" id="{5713DD5E-4F47-DB94-099B-981371888E60}"/>
              </a:ext>
            </a:extLst>
          </p:cNvPr>
          <p:cNvSpPr txBox="1"/>
          <p:nvPr/>
        </p:nvSpPr>
        <p:spPr>
          <a:xfrm>
            <a:off x="5774512" y="6502529"/>
            <a:ext cx="581891"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Graphik"/>
                <a:sym typeface="Graphik"/>
              </a:rPr>
              <a:t>NC 2023</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Screenshot 2025-12-25 at 3.39.06 PM.png" descr="Screenshot 2025-12-25 at 3.39.06 PM.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80162" y="566827"/>
            <a:ext cx="5231676" cy="572434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Zani-induced Clustering compared to others"/>
          <p:cNvSpPr txBox="1">
            <a:spLocks noGrp="1"/>
          </p:cNvSpPr>
          <p:nvPr>
            <p:ph type="title"/>
          </p:nvPr>
        </p:nvSpPr>
        <p:spPr>
          <a:xfrm>
            <a:off x="840086" y="81091"/>
            <a:ext cx="10922001" cy="778719"/>
          </a:xfrm>
          <a:prstGeom prst="rect">
            <a:avLst/>
          </a:prstGeom>
        </p:spPr>
        <p:txBody>
          <a:bodyPr/>
          <a:lstStyle/>
          <a:p>
            <a:r>
              <a:t>Zani-induced Clustering compared to others</a:t>
            </a:r>
          </a:p>
        </p:txBody>
      </p:sp>
      <p:pic>
        <p:nvPicPr>
          <p:cNvPr id="222" name="Screenshot 2026-01-03 at 1.29.59 PM.png" descr="Screenshot 2026-01-03 at 1.29.59 PM.png"/>
          <p:cNvPicPr>
            <a:picLocks noChangeAspect="1"/>
          </p:cNvPicPr>
          <p:nvPr/>
        </p:nvPicPr>
        <p:blipFill>
          <a:blip r:embed="rId2"/>
          <a:stretch>
            <a:fillRect/>
          </a:stretch>
        </p:blipFill>
        <p:spPr>
          <a:xfrm>
            <a:off x="578837" y="2000698"/>
            <a:ext cx="11444499" cy="4613666"/>
          </a:xfrm>
          <a:prstGeom prst="rect">
            <a:avLst/>
          </a:prstGeom>
          <a:ln w="12700">
            <a:miter lim="400000"/>
          </a:ln>
        </p:spPr>
      </p:pic>
      <p:sp>
        <p:nvSpPr>
          <p:cNvPr id="223" name="SMLM, single molecule localization microscopy…"/>
          <p:cNvSpPr txBox="1"/>
          <p:nvPr/>
        </p:nvSpPr>
        <p:spPr>
          <a:xfrm>
            <a:off x="3795691" y="1349051"/>
            <a:ext cx="4600618" cy="543739"/>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sz="3200">
                <a:latin typeface="Graphik-Medium"/>
                <a:ea typeface="Graphik-Medium"/>
                <a:cs typeface="Graphik-Medium"/>
                <a:sym typeface="Graphik Medium"/>
              </a:defRPr>
            </a:pPr>
            <a:r>
              <a:rPr kumimoji="0" sz="1600" b="0" i="0" u="none" strike="noStrike" kern="0" cap="none" spc="0" normalizeH="0" baseline="0" noProof="0">
                <a:ln>
                  <a:noFill/>
                </a:ln>
                <a:solidFill>
                  <a:srgbClr val="FFFFFF"/>
                </a:solidFill>
                <a:effectLst/>
                <a:uLnTx/>
                <a:uFillTx/>
                <a:latin typeface="Graphik-Medium"/>
                <a:sym typeface="Graphik Medium"/>
              </a:rPr>
              <a:t>SMLM, single molecule localization microscopy</a:t>
            </a:r>
          </a:p>
          <a:p>
            <a:pPr marL="0" marR="0" lvl="0" indent="0" algn="ctr" defTabSz="228600" rtl="0" eaLnBrk="1" fontAlgn="auto" latinLnBrk="0" hangingPunct="0">
              <a:lnSpc>
                <a:spcPct val="100000"/>
              </a:lnSpc>
              <a:spcBef>
                <a:spcPts val="0"/>
              </a:spcBef>
              <a:spcAft>
                <a:spcPts val="0"/>
              </a:spcAft>
              <a:buClrTx/>
              <a:buSzTx/>
              <a:buFontTx/>
              <a:buNone/>
              <a:tabLst/>
              <a:defRPr sz="3200">
                <a:latin typeface="Graphik-Medium"/>
                <a:ea typeface="Graphik-Medium"/>
                <a:cs typeface="Graphik-Medium"/>
                <a:sym typeface="Graphik Medium"/>
              </a:defRPr>
            </a:pPr>
            <a:r>
              <a:rPr kumimoji="0" sz="1600" b="0" i="0" u="none" strike="noStrike" kern="0" cap="none" spc="0" normalizeH="0" baseline="0" noProof="0">
                <a:ln>
                  <a:noFill/>
                </a:ln>
                <a:solidFill>
                  <a:srgbClr val="FFFFFF"/>
                </a:solidFill>
                <a:effectLst/>
                <a:uLnTx/>
                <a:uFillTx/>
                <a:latin typeface="Graphik-Medium"/>
                <a:sym typeface="Graphik Medium"/>
              </a:rPr>
              <a:t>dSTORM, Stochastic optical reconstruction microscopy</a:t>
            </a:r>
          </a:p>
        </p:txBody>
      </p:sp>
      <p:sp>
        <p:nvSpPr>
          <p:cNvPr id="2" name="NC 2023">
            <a:extLst>
              <a:ext uri="{FF2B5EF4-FFF2-40B4-BE49-F238E27FC236}">
                <a16:creationId xmlns:a16="http://schemas.microsoft.com/office/drawing/2014/main" id="{620E237A-AE25-8D1B-E2DA-CBC80BBD83DB}"/>
              </a:ext>
            </a:extLst>
          </p:cNvPr>
          <p:cNvSpPr txBox="1"/>
          <p:nvPr/>
        </p:nvSpPr>
        <p:spPr>
          <a:xfrm>
            <a:off x="5774512" y="6605081"/>
            <a:ext cx="581891"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Graphik"/>
                <a:sym typeface="Graphik"/>
              </a:rPr>
              <a:t>NC 2023</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Hexamerization attracts key CDC protein, C1q"/>
          <p:cNvSpPr txBox="1">
            <a:spLocks noGrp="1"/>
          </p:cNvSpPr>
          <p:nvPr>
            <p:ph type="title"/>
          </p:nvPr>
        </p:nvSpPr>
        <p:spPr>
          <a:xfrm>
            <a:off x="635000" y="406400"/>
            <a:ext cx="10922000" cy="508000"/>
          </a:xfrm>
          <a:prstGeom prst="rect">
            <a:avLst/>
          </a:prstGeom>
        </p:spPr>
        <p:txBody>
          <a:bodyPr>
            <a:normAutofit fontScale="90000"/>
          </a:bodyPr>
          <a:lstStyle>
            <a:lvl1pPr defTabSz="528319">
              <a:defRPr sz="5376" spc="-161"/>
            </a:lvl1pPr>
          </a:lstStyle>
          <a:p>
            <a:r>
              <a:t>Hexamerization attracts key CDC protein, C1q</a:t>
            </a:r>
          </a:p>
        </p:txBody>
      </p:sp>
      <p:sp>
        <p:nvSpPr>
          <p:cNvPr id="226" name="C1q cannot recruit other C3 members unless 6 FC domains"/>
          <p:cNvSpPr txBox="1">
            <a:spLocks noGrp="1"/>
          </p:cNvSpPr>
          <p:nvPr>
            <p:ph type="body" idx="21"/>
          </p:nvPr>
        </p:nvSpPr>
        <p:spPr>
          <a:xfrm>
            <a:off x="2523204" y="1066661"/>
            <a:ext cx="7345374" cy="508001"/>
          </a:xfrm>
          <a:prstGeom prst="rect">
            <a:avLst/>
          </a:prstGeom>
          <a:solidFill>
            <a:schemeClr val="accent5"/>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55000" lnSpcReduction="20000"/>
          </a:bodyPr>
          <a:lstStyle>
            <a:lvl1pPr defTabSz="457200">
              <a:defRPr sz="3200">
                <a:solidFill>
                  <a:srgbClr val="FFFFFF"/>
                </a:solidFill>
              </a:defRPr>
            </a:lvl1pPr>
          </a:lstStyle>
          <a:p>
            <a:r>
              <a:rPr dirty="0"/>
              <a:t>C1q cannot recruit other C3 members unless 6 FC domains</a:t>
            </a:r>
            <a:r>
              <a:rPr lang="en-US" dirty="0"/>
              <a:t> are exposed</a:t>
            </a:r>
            <a:endParaRPr dirty="0"/>
          </a:p>
        </p:txBody>
      </p:sp>
      <p:pic>
        <p:nvPicPr>
          <p:cNvPr id="227" name="Screenshot 2026-01-03 at 1.33.33 PM.png" descr="Screenshot 2026-01-03 at 1.33.33 PM.png"/>
          <p:cNvPicPr>
            <a:picLocks noChangeAspect="1"/>
          </p:cNvPicPr>
          <p:nvPr/>
        </p:nvPicPr>
        <p:blipFill>
          <a:blip r:embed="rId2"/>
          <a:stretch>
            <a:fillRect/>
          </a:stretch>
        </p:blipFill>
        <p:spPr>
          <a:xfrm>
            <a:off x="5371047" y="1583191"/>
            <a:ext cx="1649689" cy="5174665"/>
          </a:xfrm>
          <a:prstGeom prst="rect">
            <a:avLst/>
          </a:prstGeom>
          <a:ln w="12700">
            <a:miter lim="400000"/>
          </a:ln>
        </p:spPr>
      </p:pic>
      <p:sp>
        <p:nvSpPr>
          <p:cNvPr id="228" name="CDC is unique to Zani"/>
          <p:cNvSpPr txBox="1"/>
          <p:nvPr/>
        </p:nvSpPr>
        <p:spPr>
          <a:xfrm>
            <a:off x="8495912" y="3796493"/>
            <a:ext cx="1812997" cy="297517"/>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Graphik-Medium"/>
                <a:sym typeface="Graphik Medium"/>
              </a:rPr>
              <a:t>CDC is unique to Zani</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Zani-induced immune-mediated cancer cell killing"/>
          <p:cNvSpPr txBox="1">
            <a:spLocks noGrp="1"/>
          </p:cNvSpPr>
          <p:nvPr>
            <p:ph type="title"/>
          </p:nvPr>
        </p:nvSpPr>
        <p:spPr>
          <a:xfrm>
            <a:off x="635000" y="505552"/>
            <a:ext cx="10922000" cy="778719"/>
          </a:xfrm>
          <a:prstGeom prst="rect">
            <a:avLst/>
          </a:prstGeom>
          <a:solidFill>
            <a:schemeClr val="accent4"/>
          </a:solidFill>
        </p:spPr>
        <p:txBody>
          <a:bodyPr anchor="ctr">
            <a:normAutofit/>
          </a:bodyPr>
          <a:lstStyle>
            <a:lvl1pPr defTabSz="457200">
              <a:lnSpc>
                <a:spcPct val="100000"/>
              </a:lnSpc>
              <a:defRPr sz="6100" spc="0">
                <a:solidFill>
                  <a:srgbClr val="000000"/>
                </a:solidFill>
                <a:latin typeface="Graphik-Medium"/>
                <a:ea typeface="Graphik-Medium"/>
                <a:cs typeface="Graphik-Medium"/>
                <a:sym typeface="Graphik Medium"/>
              </a:defRPr>
            </a:lvl1pPr>
          </a:lstStyle>
          <a:p>
            <a:r>
              <a:rPr sz="3600" dirty="0"/>
              <a:t>Zani-induced immune-mediated cancer cell killing</a:t>
            </a:r>
          </a:p>
        </p:txBody>
      </p:sp>
      <p:pic>
        <p:nvPicPr>
          <p:cNvPr id="231" name="Screenshot 2026-01-03 at 1.32.59 PM.png" descr="Screenshot 2026-01-03 at 1.32.59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60" y="2068492"/>
            <a:ext cx="12179880" cy="372523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ummary of Zanidatamab’s effects on engaging Her2 receptors"/>
          <p:cNvSpPr txBox="1">
            <a:spLocks noGrp="1"/>
          </p:cNvSpPr>
          <p:nvPr>
            <p:ph type="ctrTitle"/>
          </p:nvPr>
        </p:nvSpPr>
        <p:spPr>
          <a:xfrm>
            <a:off x="635000" y="166618"/>
            <a:ext cx="10922000" cy="347028"/>
          </a:xfrm>
          <a:prstGeom prst="rect">
            <a:avLst/>
          </a:prstGeom>
        </p:spPr>
        <p:txBody>
          <a:bodyPr anchor="t">
            <a:normAutofit fontScale="90000"/>
          </a:bodyPr>
          <a:lstStyle>
            <a:lvl1pPr defTabSz="2413955">
              <a:defRPr sz="3564" spc="-106"/>
            </a:lvl1pPr>
          </a:lstStyle>
          <a:p>
            <a:r>
              <a:t>Summary of Zanidatamab’s effects on engaging Her2 receptors</a:t>
            </a:r>
          </a:p>
        </p:txBody>
      </p:sp>
      <p:sp>
        <p:nvSpPr>
          <p:cNvPr id="234" name="Engages Her2 in TRANS configuration leading to extensive, ordered, receptor clustering (or lattice) on cancer cell membrane…"/>
          <p:cNvSpPr txBox="1">
            <a:spLocks noGrp="1"/>
          </p:cNvSpPr>
          <p:nvPr>
            <p:ph type="subTitle" idx="1"/>
          </p:nvPr>
        </p:nvSpPr>
        <p:spPr>
          <a:xfrm>
            <a:off x="550137" y="1145754"/>
            <a:ext cx="10631983" cy="5447728"/>
          </a:xfrm>
          <a:prstGeom prst="rect">
            <a:avLst/>
          </a:prstGeom>
        </p:spPr>
        <p:txBody>
          <a:bodyPr lIns="54864">
            <a:noAutofit/>
          </a:bodyPr>
          <a:lstStyle/>
          <a:p>
            <a:pPr marL="295275" indent="-285750" algn="l" defTabSz="280670">
              <a:spcBef>
                <a:spcPts val="1200"/>
              </a:spcBef>
              <a:buSzPct val="100000"/>
              <a:buAutoNum type="arabicPeriod"/>
              <a:defRPr sz="3943"/>
            </a:pPr>
            <a:r>
              <a:rPr sz="2200" dirty="0"/>
              <a:t>Engages Her2 in </a:t>
            </a:r>
            <a:r>
              <a:rPr sz="2200" i="1" dirty="0">
                <a:latin typeface="Graphik"/>
                <a:ea typeface="Graphik"/>
                <a:cs typeface="Graphik"/>
                <a:sym typeface="Graphik"/>
              </a:rPr>
              <a:t>TRANS</a:t>
            </a:r>
            <a:r>
              <a:rPr sz="2200" dirty="0"/>
              <a:t> configuration leading to extensive, ordered, receptor clustering (or lattice) on cancer cell membrane</a:t>
            </a:r>
          </a:p>
          <a:p>
            <a:pPr marL="295275" indent="-285750" algn="l" defTabSz="280670">
              <a:spcBef>
                <a:spcPts val="1200"/>
              </a:spcBef>
              <a:buSzPct val="100000"/>
              <a:buAutoNum type="arabicPeriod"/>
              <a:defRPr sz="3943"/>
            </a:pPr>
            <a:r>
              <a:rPr sz="2200" dirty="0"/>
              <a:t>Reorganizes the Her2 receptor landscape (staples Her2 receptor) forming Her2 receptor caps</a:t>
            </a:r>
          </a:p>
          <a:p>
            <a:pPr marL="295275" indent="-285750" algn="l" defTabSz="280670">
              <a:spcBef>
                <a:spcPts val="1200"/>
              </a:spcBef>
              <a:buSzPct val="100000"/>
              <a:buAutoNum type="arabicPeriod"/>
              <a:defRPr sz="3943"/>
            </a:pPr>
            <a:r>
              <a:rPr sz="2200" dirty="0"/>
              <a:t>High avidity. Ordered complexes are stable. Forming a ring structure (receptor/Zani). Clusters project Fc domains critical for C1q engagement. </a:t>
            </a:r>
          </a:p>
          <a:p>
            <a:pPr marL="295275" indent="-285750" algn="l" defTabSz="280670">
              <a:spcBef>
                <a:spcPts val="1200"/>
              </a:spcBef>
              <a:buSzPct val="100000"/>
              <a:buAutoNum type="arabicPeriod"/>
              <a:defRPr sz="3943"/>
            </a:pPr>
            <a:r>
              <a:rPr sz="2200" dirty="0"/>
              <a:t>Major CDC effects. Formation of MACs (membrane attack complexes). MACs cause cell membrane pores and </a:t>
            </a:r>
            <a:r>
              <a:rPr sz="2200" dirty="0" err="1"/>
              <a:t>osmolytic</a:t>
            </a:r>
            <a:r>
              <a:rPr sz="2200" dirty="0"/>
              <a:t> lysis of cancer cells (independent of the immune system). </a:t>
            </a:r>
          </a:p>
          <a:p>
            <a:pPr marL="295275" indent="-285750" algn="l" defTabSz="280670">
              <a:spcBef>
                <a:spcPts val="1200"/>
              </a:spcBef>
              <a:buSzPct val="100000"/>
              <a:buAutoNum type="arabicPeriod"/>
              <a:defRPr sz="3943"/>
            </a:pPr>
            <a:r>
              <a:rPr sz="2200" dirty="0"/>
              <a:t>Cross-linked cluster promotes internalization (endocytosis) and trafficking away from endosomes (which cannot handle large size) to lysosomes (preventing recycling). Depletes Her2 density and biogenesis. </a:t>
            </a:r>
          </a:p>
          <a:p>
            <a:pPr marL="295275" indent="-285750" algn="l" defTabSz="280670">
              <a:spcBef>
                <a:spcPts val="1200"/>
              </a:spcBef>
              <a:buSzPct val="100000"/>
              <a:buAutoNum type="arabicPeriod"/>
              <a:defRPr sz="3943"/>
            </a:pPr>
            <a:r>
              <a:rPr sz="2200" dirty="0"/>
              <a:t>Blocks other oncogene activation (ERK/AKT/EGFR, others)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Screenshot 2025-12-24 at 2.32.33 PM.png" descr="Screenshot 2025-12-24 at 2.32.33 PM.png"/>
          <p:cNvPicPr>
            <a:picLocks noChangeAspect="1"/>
          </p:cNvPicPr>
          <p:nvPr/>
        </p:nvPicPr>
        <p:blipFill>
          <a:blip r:embed="rId2"/>
          <a:stretch>
            <a:fillRect/>
          </a:stretch>
        </p:blipFill>
        <p:spPr>
          <a:xfrm>
            <a:off x="92421" y="785222"/>
            <a:ext cx="12007159" cy="5287556"/>
          </a:xfrm>
          <a:prstGeom prst="rect">
            <a:avLst/>
          </a:prstGeom>
          <a:ln w="12700">
            <a:miter lim="400000"/>
          </a:ln>
        </p:spPr>
      </p:pic>
      <p:sp>
        <p:nvSpPr>
          <p:cNvPr id="237" name="Nat Communication"/>
          <p:cNvSpPr txBox="1"/>
          <p:nvPr/>
        </p:nvSpPr>
        <p:spPr>
          <a:xfrm>
            <a:off x="5235989" y="266131"/>
            <a:ext cx="1720023" cy="297517"/>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Graphik-Medium"/>
                <a:sym typeface="Graphik Medium"/>
              </a:rPr>
              <a:t>Nat Communication</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Screenshot 2025-12-24 at 2.33.47 PM.png" descr="Screenshot 2025-12-24 at 2.33.47 PM.png"/>
          <p:cNvPicPr>
            <a:picLocks noChangeAspect="1"/>
          </p:cNvPicPr>
          <p:nvPr/>
        </p:nvPicPr>
        <p:blipFill>
          <a:blip r:embed="rId2"/>
          <a:stretch>
            <a:fillRect/>
          </a:stretch>
        </p:blipFill>
        <p:spPr>
          <a:xfrm>
            <a:off x="3630886" y="771292"/>
            <a:ext cx="4930229" cy="5890511"/>
          </a:xfrm>
          <a:prstGeom prst="rect">
            <a:avLst/>
          </a:prstGeom>
          <a:ln w="12700">
            <a:miter lim="400000"/>
          </a:ln>
        </p:spPr>
      </p:pic>
      <p:sp>
        <p:nvSpPr>
          <p:cNvPr id="240" name="Nat Communication 2025"/>
          <p:cNvSpPr txBox="1"/>
          <p:nvPr/>
        </p:nvSpPr>
        <p:spPr>
          <a:xfrm>
            <a:off x="5004355" y="266131"/>
            <a:ext cx="2183291" cy="297517"/>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Graphik-Medium"/>
                <a:sym typeface="Graphik Medium"/>
              </a:rPr>
              <a:t>Nat Communication 2025</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creenshot 2025-12-24 at 2.35.49 PM.png" descr="Screenshot 2025-12-24 at 2.35.49 PM.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3810"/>
          <a:stretch>
            <a:fillRect/>
          </a:stretch>
        </p:blipFill>
        <p:spPr>
          <a:xfrm>
            <a:off x="2790497" y="523265"/>
            <a:ext cx="6611006" cy="6172681"/>
          </a:xfrm>
          <a:prstGeom prst="rect">
            <a:avLst/>
          </a:prstGeom>
          <a:ln w="12700">
            <a:miter lim="400000"/>
          </a:ln>
        </p:spPr>
      </p:pic>
      <p:sp>
        <p:nvSpPr>
          <p:cNvPr id="243" name="Nat Communication 2025"/>
          <p:cNvSpPr txBox="1"/>
          <p:nvPr/>
        </p:nvSpPr>
        <p:spPr>
          <a:xfrm>
            <a:off x="5010705" y="162054"/>
            <a:ext cx="2183291" cy="297517"/>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Graphik-Medium"/>
                <a:sym typeface="Graphik Medium"/>
              </a:rPr>
              <a:t>Nat Communication 2025</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Ajani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329710943"/>
              </p:ext>
            </p:extLst>
          </p:nvPr>
        </p:nvGraphicFramePr>
        <p:xfrm>
          <a:off x="1236095" y="1676400"/>
          <a:ext cx="9719807" cy="3733800"/>
        </p:xfrm>
        <a:graphic>
          <a:graphicData uri="http://schemas.openxmlformats.org/drawingml/2006/table">
            <a:tbl>
              <a:tblPr firstRow="1" bandRow="1">
                <a:tableStyleId>{F2DE63D5-997A-4646-A377-4702673A728D}</a:tableStyleId>
              </a:tblPr>
              <a:tblGrid>
                <a:gridCol w="2726305">
                  <a:extLst>
                    <a:ext uri="{9D8B030D-6E8A-4147-A177-3AD203B41FA5}">
                      <a16:colId xmlns:a16="http://schemas.microsoft.com/office/drawing/2014/main" val="20000"/>
                    </a:ext>
                  </a:extLst>
                </a:gridCol>
                <a:gridCol w="6993502">
                  <a:extLst>
                    <a:ext uri="{9D8B030D-6E8A-4147-A177-3AD203B41FA5}">
                      <a16:colId xmlns:a16="http://schemas.microsoft.com/office/drawing/2014/main" val="20001"/>
                    </a:ext>
                  </a:extLst>
                </a:gridCol>
              </a:tblGrid>
              <a:tr h="2049487">
                <a:tc>
                  <a:txBody>
                    <a:bodyPr/>
                    <a:lstStyle/>
                    <a:p>
                      <a:r>
                        <a:rPr lang="en-US" sz="2000" b="1" kern="1200" dirty="0">
                          <a:solidFill>
                            <a:schemeClr val="tx1"/>
                          </a:solidFill>
                          <a:effectLst/>
                          <a:latin typeface="+mn-lt"/>
                          <a:ea typeface="+mn-ea"/>
                          <a:cs typeface="+mn-cs"/>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AstraZeneca Pharmaceuticals LP, </a:t>
                      </a:r>
                      <a:r>
                        <a:rPr lang="en-US" sz="2000" b="0" kern="1200" dirty="0" err="1">
                          <a:solidFill>
                            <a:schemeClr val="tx1"/>
                          </a:solidFill>
                          <a:effectLst/>
                          <a:latin typeface="+mn-lt"/>
                          <a:ea typeface="+mn-ea"/>
                          <a:cs typeface="+mn-cs"/>
                        </a:rPr>
                        <a:t>BeOne</a:t>
                      </a:r>
                      <a:r>
                        <a:rPr lang="en-US" sz="2000" b="0" kern="1200" dirty="0">
                          <a:solidFill>
                            <a:schemeClr val="tx1"/>
                          </a:solidFill>
                          <a:effectLst/>
                          <a:latin typeface="+mn-lt"/>
                          <a:ea typeface="+mn-ea"/>
                          <a:cs typeface="+mn-cs"/>
                        </a:rPr>
                        <a:t>, Bristol Myers Squibb, Daiichi Sankyo Inc, Gilead Sciences Inc, </a:t>
                      </a:r>
                      <a:r>
                        <a:rPr lang="en-US" sz="2000" b="0" kern="1200" dirty="0" err="1">
                          <a:solidFill>
                            <a:schemeClr val="tx1"/>
                          </a:solidFill>
                          <a:effectLst/>
                          <a:latin typeface="+mn-lt"/>
                          <a:ea typeface="+mn-ea"/>
                          <a:cs typeface="+mn-cs"/>
                        </a:rPr>
                        <a:t>Henlius</a:t>
                      </a:r>
                      <a:r>
                        <a:rPr lang="en-US" sz="2000" b="0" kern="1200" dirty="0">
                          <a:solidFill>
                            <a:schemeClr val="tx1"/>
                          </a:solidFill>
                          <a:effectLst/>
                          <a:latin typeface="+mn-lt"/>
                          <a:ea typeface="+mn-ea"/>
                          <a:cs typeface="+mn-cs"/>
                        </a:rPr>
                        <a:t>, Jazz Pharmaceuticals Inc, Merck, Taiho Oncology Inc, </a:t>
                      </a:r>
                      <a:r>
                        <a:rPr lang="en-US" sz="2000" b="0" kern="1200" dirty="0" err="1">
                          <a:solidFill>
                            <a:schemeClr val="tx1"/>
                          </a:solidFill>
                          <a:effectLst/>
                          <a:latin typeface="+mn-lt"/>
                          <a:ea typeface="+mn-ea"/>
                          <a:cs typeface="+mn-cs"/>
                        </a:rPr>
                        <a:t>Zymeworks</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84313">
                <a:tc>
                  <a:txBody>
                    <a:bodyPr/>
                    <a:lstStyle/>
                    <a:p>
                      <a:r>
                        <a:rPr lang="en-US" sz="20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AstraZeneca Pharmaceuticals LP, </a:t>
                      </a:r>
                      <a:r>
                        <a:rPr lang="en-US" sz="2000" b="0" kern="1200" dirty="0" err="1">
                          <a:solidFill>
                            <a:schemeClr val="tx1"/>
                          </a:solidFill>
                          <a:effectLst/>
                          <a:latin typeface="+mn-lt"/>
                          <a:ea typeface="+mn-ea"/>
                          <a:cs typeface="+mn-cs"/>
                        </a:rPr>
                        <a:t>BeOne</a:t>
                      </a:r>
                      <a:r>
                        <a:rPr lang="en-US" sz="2000" b="0" kern="1200" dirty="0">
                          <a:solidFill>
                            <a:schemeClr val="tx1"/>
                          </a:solidFill>
                          <a:effectLst/>
                          <a:latin typeface="+mn-lt"/>
                          <a:ea typeface="+mn-ea"/>
                          <a:cs typeface="+mn-cs"/>
                        </a:rPr>
                        <a:t>, Bristol Myers Squibb, </a:t>
                      </a:r>
                      <a:r>
                        <a:rPr lang="en-US" sz="2000" b="0" kern="1200" dirty="0" err="1">
                          <a:solidFill>
                            <a:schemeClr val="tx1"/>
                          </a:solidFill>
                          <a:effectLst/>
                          <a:latin typeface="+mn-lt"/>
                          <a:ea typeface="+mn-ea"/>
                          <a:cs typeface="+mn-cs"/>
                        </a:rPr>
                        <a:t>Henlius</a:t>
                      </a:r>
                      <a:r>
                        <a:rPr lang="en-US" sz="2000" b="0" kern="1200" dirty="0">
                          <a:solidFill>
                            <a:schemeClr val="tx1"/>
                          </a:solidFill>
                          <a:effectLst/>
                          <a:latin typeface="+mn-lt"/>
                          <a:ea typeface="+mn-ea"/>
                          <a:cs typeface="+mn-cs"/>
                        </a:rPr>
                        <a:t>, I-Mab Biopharma, Jazz Pharmaceuticals Inc, Merck, Servier Pharmaceuticals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Screenshot 2025-12-24 at 2.37.35 PM.png" descr="Screenshot 2025-12-24 at 2.37.35 PM.png"/>
          <p:cNvPicPr>
            <a:picLocks noChangeAspect="1"/>
          </p:cNvPicPr>
          <p:nvPr/>
        </p:nvPicPr>
        <p:blipFill>
          <a:blip r:embed="rId2"/>
          <a:stretch>
            <a:fillRect/>
          </a:stretch>
        </p:blipFill>
        <p:spPr>
          <a:xfrm>
            <a:off x="-22458" y="1603698"/>
            <a:ext cx="12236916" cy="3650604"/>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Screenshot 2025-12-24 at 2.39.08 PM.png" descr="Screenshot 2025-12-24 at 2.39.08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620584" y="479179"/>
            <a:ext cx="4950834" cy="6310425"/>
          </a:xfrm>
          <a:prstGeom prst="rect">
            <a:avLst/>
          </a:prstGeom>
          <a:ln w="12700">
            <a:miter lim="400000"/>
          </a:ln>
        </p:spPr>
      </p:pic>
      <p:sp>
        <p:nvSpPr>
          <p:cNvPr id="248" name="Lancet Oncology 2025"/>
          <p:cNvSpPr txBox="1"/>
          <p:nvPr/>
        </p:nvSpPr>
        <p:spPr>
          <a:xfrm>
            <a:off x="5148626" y="77172"/>
            <a:ext cx="1894750" cy="297517"/>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Graphik-Medium"/>
                <a:sym typeface="Graphik Medium"/>
              </a:rPr>
              <a:t>Lancet Oncology 2025</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5BB01C-5D1F-593F-FE92-89DE0709A55A}"/>
              </a:ext>
            </a:extLst>
          </p:cNvPr>
          <p:cNvSpPr/>
          <p:nvPr/>
        </p:nvSpPr>
        <p:spPr>
          <a:xfrm>
            <a:off x="84083" y="777868"/>
            <a:ext cx="12107917" cy="59592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0000"/>
              </a:solidFill>
              <a:effectLst/>
              <a:uLnTx/>
              <a:uFillTx/>
              <a:latin typeface="Graphik-Medium"/>
              <a:ea typeface="Graphik-Medium"/>
              <a:cs typeface="Graphik-Medium"/>
              <a:sym typeface="Graphik Medium"/>
            </a:endParaRPr>
          </a:p>
        </p:txBody>
      </p:sp>
      <p:pic>
        <p:nvPicPr>
          <p:cNvPr id="250" name="Screenshot 2025-12-24 at 2.40.16 PM.png" descr="Screenshot 2025-12-24 at 2.40.16 PM.png"/>
          <p:cNvPicPr>
            <a:picLocks noChangeAspect="1"/>
          </p:cNvPicPr>
          <p:nvPr/>
        </p:nvPicPr>
        <p:blipFill>
          <a:blip r:embed="rId2"/>
          <a:stretch>
            <a:fillRect/>
          </a:stretch>
        </p:blipFill>
        <p:spPr>
          <a:xfrm>
            <a:off x="559667" y="777868"/>
            <a:ext cx="11548250" cy="5877358"/>
          </a:xfrm>
          <a:prstGeom prst="rect">
            <a:avLst/>
          </a:prstGeom>
          <a:ln w="12700">
            <a:miter lim="400000"/>
          </a:ln>
        </p:spPr>
      </p:pic>
      <p:sp>
        <p:nvSpPr>
          <p:cNvPr id="251" name="Lancet Oncology 2025"/>
          <p:cNvSpPr txBox="1"/>
          <p:nvPr/>
        </p:nvSpPr>
        <p:spPr>
          <a:xfrm>
            <a:off x="5148626" y="266131"/>
            <a:ext cx="1894750" cy="297517"/>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Graphik-Medium"/>
                <a:sym typeface="Graphik Medium"/>
              </a:rPr>
              <a:t>Lancet Oncology 2025</a:t>
            </a:r>
          </a:p>
        </p:txBody>
      </p:sp>
      <p:sp>
        <p:nvSpPr>
          <p:cNvPr id="4" name="TextBox 3">
            <a:extLst>
              <a:ext uri="{FF2B5EF4-FFF2-40B4-BE49-F238E27FC236}">
                <a16:creationId xmlns:a16="http://schemas.microsoft.com/office/drawing/2014/main" id="{4DECE9BE-31A6-662E-6031-0EEB9074BCE7}"/>
              </a:ext>
            </a:extLst>
          </p:cNvPr>
          <p:cNvSpPr txBox="1"/>
          <p:nvPr/>
        </p:nvSpPr>
        <p:spPr>
          <a:xfrm>
            <a:off x="178675" y="5513069"/>
            <a:ext cx="1618593" cy="194047"/>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lIns="0" tIns="0" rIns="0" bIns="0">
            <a:noAutofit/>
          </a:bodyPr>
          <a:lstStyle/>
          <a:p>
            <a:pPr marL="0" marR="0" lvl="0" indent="0" algn="r" defTabSz="1219200" rtl="0" eaLnBrk="1" fontAlgn="auto" latinLnBrk="0" hangingPunct="0">
              <a:lnSpc>
                <a:spcPct val="100000"/>
              </a:lnSpc>
              <a:spcBef>
                <a:spcPts val="1200"/>
              </a:spcBef>
              <a:spcAft>
                <a:spcPts val="0"/>
              </a:spcAft>
              <a:buClrTx/>
              <a:buSzTx/>
              <a:buFontTx/>
              <a:buNone/>
              <a:tabLst/>
              <a:defRPr/>
            </a:pPr>
            <a:r>
              <a:rPr kumimoji="0" lang="en-US" sz="11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Graphik"/>
              </a:rPr>
              <a:t>Zanidatamab</a:t>
            </a:r>
            <a:r>
              <a:rPr kumimoji="0" lang="en-US" sz="11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raphik"/>
              </a:rPr>
              <a:t> + mFOLFOX6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DBC325-A573-2A71-8C1B-E7019B063BCB}"/>
              </a:ext>
            </a:extLst>
          </p:cNvPr>
          <p:cNvSpPr txBox="1"/>
          <p:nvPr/>
        </p:nvSpPr>
        <p:spPr>
          <a:xfrm>
            <a:off x="256032" y="5411097"/>
            <a:ext cx="11658790" cy="874307"/>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a</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Physician’s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choice of capecitabine plus oxaliplatin or 5-fluorouracil plus cisplatin. Chemotherapy was administered for at least 6 cycles or until disease progression, unacceptable toxicity, or another criterion for treatment discontinuation was met. </a:t>
            </a:r>
            <a:b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b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b</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Tislelizumab</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200 mg was administered IV Q3W. </a:t>
            </a: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c</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CT</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/MRI scans were performed every 6 weeks for the first 54 weeks, then every 9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AE, adverse event; BICR, blinded independent central review;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cORR</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confirmed objective response rate; CT, computed tomography; ECOG PS, Eastern Cooperative Oncology Group performance status; GEA, gastroesophageal adenocarcinoma; </a:t>
            </a:r>
            <a:b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b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HER2, human epidermal growth factor receptor 2; IHC, immunohistochemistry; IRR, infusion-related reaction; ISH, in situ hybridization; IV, intravenously; mGEA, advanced or metastatic GEA; MRI, magnetic resonance imaging; OS, overall survival; </a:t>
            </a:r>
            <a:b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b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PFS, progression-free survival; Q3W, every 3 weeks; Q6W, every 6 weeks; R, randomization.</a:t>
            </a:r>
          </a:p>
        </p:txBody>
      </p:sp>
      <p:cxnSp>
        <p:nvCxnSpPr>
          <p:cNvPr id="28" name="Straight Arrow Connector 27">
            <a:extLst>
              <a:ext uri="{FF2B5EF4-FFF2-40B4-BE49-F238E27FC236}">
                <a16:creationId xmlns:a16="http://schemas.microsoft.com/office/drawing/2014/main" id="{B87E400F-C6F4-2D0F-98B1-23690BAB55DA}"/>
              </a:ext>
            </a:extLst>
          </p:cNvPr>
          <p:cNvCxnSpPr>
            <a:cxnSpLocks/>
          </p:cNvCxnSpPr>
          <p:nvPr/>
        </p:nvCxnSpPr>
        <p:spPr>
          <a:xfrm>
            <a:off x="7435596" y="3197559"/>
            <a:ext cx="1106424" cy="0"/>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FB0684-1D1B-92FB-83AE-6E3917D6DEFE}"/>
              </a:ext>
            </a:extLst>
          </p:cNvPr>
          <p:cNvCxnSpPr>
            <a:cxnSpLocks/>
          </p:cNvCxnSpPr>
          <p:nvPr/>
        </p:nvCxnSpPr>
        <p:spPr>
          <a:xfrm flipV="1">
            <a:off x="3325661" y="3201030"/>
            <a:ext cx="1143000" cy="0"/>
          </a:xfrm>
          <a:prstGeom prst="straightConnector1">
            <a:avLst/>
          </a:prstGeom>
          <a:ln w="1587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944CD73-FD04-E072-052E-5364A78E10D8}"/>
              </a:ext>
            </a:extLst>
          </p:cNvPr>
          <p:cNvSpPr>
            <a:spLocks noGrp="1"/>
          </p:cNvSpPr>
          <p:nvPr>
            <p:ph type="title"/>
          </p:nvPr>
        </p:nvSpPr>
        <p:spPr>
          <a:xfrm>
            <a:off x="256032" y="317500"/>
            <a:ext cx="10972800" cy="916829"/>
          </a:xfrm>
        </p:spPr>
        <p:txBody>
          <a:bodyPr/>
          <a:lstStyle/>
          <a:p>
            <a:r>
              <a:rPr lang="en-US" dirty="0"/>
              <a:t>HERIZON-GEA-01 Study Design</a:t>
            </a:r>
          </a:p>
        </p:txBody>
      </p:sp>
      <p:sp>
        <p:nvSpPr>
          <p:cNvPr id="16" name="Text Placeholder 15">
            <a:extLst>
              <a:ext uri="{FF2B5EF4-FFF2-40B4-BE49-F238E27FC236}">
                <a16:creationId xmlns:a16="http://schemas.microsoft.com/office/drawing/2014/main" id="{EDB2EC39-3771-C8A3-8E0C-A21866DA38F9}"/>
              </a:ext>
            </a:extLst>
          </p:cNvPr>
          <p:cNvSpPr>
            <a:spLocks noGrp="1"/>
          </p:cNvSpPr>
          <p:nvPr>
            <p:ph type="body" sz="quarter" idx="15"/>
          </p:nvPr>
        </p:nvSpPr>
        <p:spPr/>
        <p:txBody>
          <a:bodyPr/>
          <a:lstStyle/>
          <a:p>
            <a:r>
              <a:rPr lang="en-US" dirty="0"/>
              <a:t>Elena Elimova, MD</a:t>
            </a:r>
          </a:p>
        </p:txBody>
      </p:sp>
      <p:sp>
        <p:nvSpPr>
          <p:cNvPr id="49" name="Rectangle 48">
            <a:extLst>
              <a:ext uri="{FF2B5EF4-FFF2-40B4-BE49-F238E27FC236}">
                <a16:creationId xmlns:a16="http://schemas.microsoft.com/office/drawing/2014/main" id="{703AE92D-843A-18D9-4773-DC5C9EBB12F8}"/>
              </a:ext>
            </a:extLst>
          </p:cNvPr>
          <p:cNvSpPr/>
          <p:nvPr/>
        </p:nvSpPr>
        <p:spPr>
          <a:xfrm>
            <a:off x="4486777" y="3778166"/>
            <a:ext cx="3209544" cy="822960"/>
          </a:xfrm>
          <a:prstGeom prst="rect">
            <a:avLst/>
          </a:prstGeom>
          <a:solidFill>
            <a:srgbClr val="0087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prstClr val="white"/>
                </a:solidFill>
                <a:effectLst/>
                <a:uLnTx/>
                <a:uFillTx/>
                <a:latin typeface="Arial" panose="020B0604020202020204"/>
                <a:ea typeface="+mn-ea"/>
                <a:cs typeface="+mn-cs"/>
                <a:sym typeface="Graphik"/>
              </a:rPr>
              <a:t>Arm C</a:t>
            </a:r>
            <a:r>
              <a:rPr kumimoji="0" lang="en-US" sz="1500" b="1" i="0" u="none" strike="noStrike" kern="0" cap="none" spc="0" normalizeH="0" baseline="0" noProof="0" dirty="0">
                <a:ln>
                  <a:noFill/>
                </a:ln>
                <a:solidFill>
                  <a:prstClr val="white"/>
                </a:solidFill>
                <a:effectLst/>
                <a:uLnTx/>
                <a:uFillTx/>
                <a:latin typeface="Arial" panose="020B0604020202020204"/>
                <a:ea typeface="+mn-ea"/>
                <a:cs typeface="+mn-cs"/>
                <a:sym typeface="Graphik"/>
              </a:rPr>
              <a:t>: Zanidatamab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a:ea typeface="+mn-ea"/>
                <a:cs typeface="+mn-cs"/>
                <a:sym typeface="Graphik"/>
              </a:rPr>
              <a:t>1800 mg (&lt;70 kg)/2400 mg (≥70 kg) IV Q3W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Arial" panose="020B0604020202020204"/>
                <a:ea typeface="+mn-ea"/>
                <a:cs typeface="+mn-cs"/>
                <a:sym typeface="Graphik"/>
              </a:rPr>
              <a:t> + </a:t>
            </a:r>
            <a:r>
              <a:rPr kumimoji="0" lang="en-US" sz="1500" b="1" i="0" u="none" strike="noStrike" kern="0" cap="none" spc="0" normalizeH="0" baseline="0" noProof="0" dirty="0" err="1">
                <a:ln>
                  <a:noFill/>
                </a:ln>
                <a:solidFill>
                  <a:prstClr val="white"/>
                </a:solidFill>
                <a:effectLst/>
                <a:uLnTx/>
                <a:uFillTx/>
                <a:latin typeface="Arial" panose="020B0604020202020204"/>
                <a:ea typeface="+mn-ea"/>
                <a:cs typeface="+mn-cs"/>
                <a:sym typeface="Graphik"/>
              </a:rPr>
              <a:t>tislelizumab</a:t>
            </a:r>
            <a:r>
              <a:rPr kumimoji="0" lang="en-US" sz="1500" b="1" i="0" u="none" strike="noStrike" kern="0" cap="none" spc="0" normalizeH="0" baseline="30000" noProof="0" dirty="0" err="1">
                <a:ln>
                  <a:noFill/>
                </a:ln>
                <a:solidFill>
                  <a:prstClr val="white"/>
                </a:solidFill>
                <a:effectLst/>
                <a:uLnTx/>
                <a:uFillTx/>
                <a:latin typeface="Arial" panose="020B0604020202020204"/>
                <a:ea typeface="+mn-ea"/>
                <a:cs typeface="+mn-cs"/>
                <a:sym typeface="Graphik"/>
              </a:rPr>
              <a:t>b</a:t>
            </a:r>
            <a:r>
              <a:rPr kumimoji="0" lang="en-US" sz="1500" b="1" i="0" u="none" strike="noStrike" kern="0" cap="none" spc="0" normalizeH="0" baseline="0" noProof="0" dirty="0">
                <a:ln>
                  <a:noFill/>
                </a:ln>
                <a:solidFill>
                  <a:prstClr val="white"/>
                </a:solidFill>
                <a:effectLst/>
                <a:uLnTx/>
                <a:uFillTx/>
                <a:latin typeface="Arial" panose="020B0604020202020204"/>
                <a:ea typeface="+mn-ea"/>
                <a:cs typeface="+mn-cs"/>
                <a:sym typeface="Graphik"/>
              </a:rPr>
              <a:t> + </a:t>
            </a:r>
            <a:r>
              <a:rPr kumimoji="0" lang="en-US" sz="1500" b="1" i="0" u="none" strike="noStrike" kern="0" cap="none" spc="0" normalizeH="0" baseline="0" noProof="0" dirty="0" err="1">
                <a:ln>
                  <a:noFill/>
                </a:ln>
                <a:solidFill>
                  <a:prstClr val="white"/>
                </a:solidFill>
                <a:effectLst/>
                <a:uLnTx/>
                <a:uFillTx/>
                <a:latin typeface="Arial" panose="020B0604020202020204"/>
                <a:ea typeface="+mn-ea"/>
                <a:cs typeface="+mn-cs"/>
                <a:sym typeface="Graphik"/>
              </a:rPr>
              <a:t>chemotherapy</a:t>
            </a:r>
            <a:r>
              <a:rPr kumimoji="0" lang="en-US" sz="1500" b="1" i="0" u="none" strike="noStrike" kern="0" cap="none" spc="0" normalizeH="0" baseline="30000" noProof="0" dirty="0" err="1">
                <a:ln>
                  <a:noFill/>
                </a:ln>
                <a:solidFill>
                  <a:prstClr val="white"/>
                </a:solidFill>
                <a:effectLst/>
                <a:uLnTx/>
                <a:uFillTx/>
                <a:latin typeface="Arial" panose="020B0604020202020204"/>
                <a:ea typeface="+mn-ea"/>
                <a:cs typeface="+mn-cs"/>
                <a:sym typeface="Graphik"/>
              </a:rPr>
              <a:t>a</a:t>
            </a:r>
            <a:endParaRPr kumimoji="0" lang="en-US" sz="1500" b="1" i="0" u="none" strike="noStrike" kern="0" cap="none" spc="0" normalizeH="0" baseline="0" noProof="0" dirty="0">
              <a:ln>
                <a:noFill/>
              </a:ln>
              <a:solidFill>
                <a:prstClr val="white"/>
              </a:solidFill>
              <a:effectLst/>
              <a:uLnTx/>
              <a:uFillTx/>
              <a:latin typeface="Arial" panose="020B0604020202020204"/>
              <a:ea typeface="+mn-ea"/>
              <a:cs typeface="+mn-cs"/>
              <a:sym typeface="Graphik"/>
            </a:endParaRPr>
          </a:p>
        </p:txBody>
      </p:sp>
      <p:sp>
        <p:nvSpPr>
          <p:cNvPr id="50" name="Rectangle 49">
            <a:extLst>
              <a:ext uri="{FF2B5EF4-FFF2-40B4-BE49-F238E27FC236}">
                <a16:creationId xmlns:a16="http://schemas.microsoft.com/office/drawing/2014/main" id="{EF08FB23-B19F-8781-7FFC-3C5CE4F1638F}"/>
              </a:ext>
            </a:extLst>
          </p:cNvPr>
          <p:cNvSpPr>
            <a:spLocks/>
          </p:cNvSpPr>
          <p:nvPr/>
        </p:nvSpPr>
        <p:spPr>
          <a:xfrm>
            <a:off x="4486777" y="2795547"/>
            <a:ext cx="3211476" cy="822960"/>
          </a:xfrm>
          <a:prstGeom prst="rect">
            <a:avLst/>
          </a:prstGeom>
          <a:solidFill>
            <a:srgbClr val="0076A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srgbClr val="FFFFFF"/>
                </a:solidFill>
                <a:effectLst/>
                <a:uLnTx/>
                <a:uFillTx/>
                <a:latin typeface="Arial" panose="020B0604020202020204"/>
                <a:ea typeface="+mn-ea"/>
                <a:cs typeface="+mn-cs"/>
                <a:sym typeface="Graphik"/>
              </a:rPr>
              <a:t>Arm B</a:t>
            </a:r>
            <a:r>
              <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sym typeface="Graphik"/>
              </a:rPr>
              <a:t>: Zanidatamab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white"/>
                </a:solidFill>
                <a:effectLst/>
                <a:uLnTx/>
                <a:uFillTx/>
                <a:latin typeface="Arial" panose="020B0604020202020204"/>
                <a:ea typeface="+mn-ea"/>
                <a:cs typeface="+mn-cs"/>
                <a:sym typeface="Graphik"/>
              </a:rPr>
              <a:t>1800 mg (&lt;70 kg)/2400 mg (≥70 kg) IV Q3W</a:t>
            </a:r>
            <a:endPar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sym typeface="Graphi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sym typeface="Graphik"/>
              </a:rPr>
              <a:t> + </a:t>
            </a:r>
            <a:r>
              <a:rPr kumimoji="0" lang="en-US" sz="1500" b="1" i="0" u="none" strike="noStrike" kern="0" cap="none" spc="0" normalizeH="0" baseline="0" noProof="0" dirty="0" err="1">
                <a:ln>
                  <a:noFill/>
                </a:ln>
                <a:solidFill>
                  <a:srgbClr val="FFFFFF"/>
                </a:solidFill>
                <a:effectLst/>
                <a:uLnTx/>
                <a:uFillTx/>
                <a:latin typeface="Arial" panose="020B0604020202020204"/>
                <a:ea typeface="+mn-ea"/>
                <a:cs typeface="+mn-cs"/>
                <a:sym typeface="Graphik"/>
              </a:rPr>
              <a:t>chemotherapy</a:t>
            </a:r>
            <a:r>
              <a:rPr kumimoji="0" lang="en-US" sz="1500" b="1" i="0" u="none" strike="noStrike" kern="0" cap="none" spc="0" normalizeH="0" baseline="30000" noProof="0" dirty="0" err="1">
                <a:ln>
                  <a:noFill/>
                </a:ln>
                <a:solidFill>
                  <a:srgbClr val="FFFFFF"/>
                </a:solidFill>
                <a:effectLst/>
                <a:uLnTx/>
                <a:uFillTx/>
                <a:latin typeface="Arial" panose="020B0604020202020204"/>
                <a:ea typeface="+mn-ea"/>
                <a:cs typeface="+mn-cs"/>
                <a:sym typeface="Graphik"/>
              </a:rPr>
              <a:t>a</a:t>
            </a:r>
            <a:endPar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sym typeface="Graphik"/>
            </a:endParaRPr>
          </a:p>
        </p:txBody>
      </p:sp>
      <p:sp>
        <p:nvSpPr>
          <p:cNvPr id="51" name="Rectangle 50">
            <a:extLst>
              <a:ext uri="{FF2B5EF4-FFF2-40B4-BE49-F238E27FC236}">
                <a16:creationId xmlns:a16="http://schemas.microsoft.com/office/drawing/2014/main" id="{976178B2-417A-648A-7924-F70F24BEA873}"/>
              </a:ext>
            </a:extLst>
          </p:cNvPr>
          <p:cNvSpPr/>
          <p:nvPr/>
        </p:nvSpPr>
        <p:spPr>
          <a:xfrm>
            <a:off x="4486778" y="1812929"/>
            <a:ext cx="3211475" cy="822960"/>
          </a:xfrm>
          <a:prstGeom prst="rect">
            <a:avLst/>
          </a:prstGeom>
          <a:solidFill>
            <a:srgbClr val="6464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srgbClr val="FFFFFF"/>
                </a:solidFill>
                <a:effectLst/>
                <a:uLnTx/>
                <a:uFillTx/>
                <a:latin typeface="Arial" panose="020B0604020202020204"/>
                <a:ea typeface="+mn-ea"/>
                <a:cs typeface="+mn-cs"/>
                <a:sym typeface="Graphik"/>
              </a:rPr>
              <a:t>Arm A</a:t>
            </a:r>
            <a:r>
              <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sym typeface="Graphik"/>
              </a:rPr>
              <a:t>: Trastuzumab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err="1">
                <a:ln>
                  <a:noFill/>
                </a:ln>
                <a:solidFill>
                  <a:srgbClr val="FFFFFF"/>
                </a:solidFill>
                <a:effectLst/>
                <a:uLnTx/>
                <a:uFillTx/>
                <a:latin typeface="Arial" panose="020B0604020202020204"/>
                <a:ea typeface="+mn-ea"/>
                <a:cs typeface="+mn-cs"/>
                <a:sym typeface="Graphik"/>
              </a:rPr>
              <a:t>chemotherapy</a:t>
            </a:r>
            <a:r>
              <a:rPr kumimoji="0" lang="en-US" sz="1500" b="1" i="0" u="none" strike="noStrike" kern="0" cap="none" spc="0" normalizeH="0" baseline="30000" noProof="0" dirty="0" err="1">
                <a:ln>
                  <a:noFill/>
                </a:ln>
                <a:solidFill>
                  <a:srgbClr val="FFFFFF"/>
                </a:solidFill>
                <a:effectLst/>
                <a:uLnTx/>
                <a:uFillTx/>
                <a:latin typeface="Arial" panose="020B0604020202020204"/>
                <a:ea typeface="+mn-ea"/>
                <a:cs typeface="+mn-cs"/>
                <a:sym typeface="Graphik"/>
              </a:rPr>
              <a:t>a</a:t>
            </a:r>
            <a:r>
              <a:rPr kumimoji="0" lang="en-US" sz="1500" b="1" i="0" u="none" strike="noStrike" kern="0" cap="none" spc="0" normalizeH="0" baseline="30000" noProof="0" dirty="0">
                <a:ln>
                  <a:noFill/>
                </a:ln>
                <a:solidFill>
                  <a:srgbClr val="FFFFFF"/>
                </a:solidFill>
                <a:effectLst/>
                <a:uLnTx/>
                <a:uFillTx/>
                <a:latin typeface="Arial" panose="020B0604020202020204"/>
                <a:ea typeface="+mn-ea"/>
                <a:cs typeface="+mn-cs"/>
                <a:sym typeface="Graphik"/>
              </a:rPr>
              <a:t> </a:t>
            </a:r>
            <a:endParaRPr kumimoji="0" lang="en-US" sz="1500" b="1" i="0" u="none" strike="noStrike" kern="0" cap="none" spc="0" normalizeH="0" baseline="0" noProof="0" dirty="0">
              <a:ln>
                <a:noFill/>
              </a:ln>
              <a:solidFill>
                <a:srgbClr val="FFFFFF"/>
              </a:solidFill>
              <a:effectLst/>
              <a:uLnTx/>
              <a:uFillTx/>
              <a:latin typeface="Arial" panose="020B0604020202020204"/>
              <a:ea typeface="+mn-ea"/>
              <a:cs typeface="+mn-cs"/>
              <a:sym typeface="Graphik"/>
            </a:endParaRPr>
          </a:p>
        </p:txBody>
      </p:sp>
      <p:sp>
        <p:nvSpPr>
          <p:cNvPr id="43" name="Rectangle: Rounded Corners 42">
            <a:extLst>
              <a:ext uri="{FF2B5EF4-FFF2-40B4-BE49-F238E27FC236}">
                <a16:creationId xmlns:a16="http://schemas.microsoft.com/office/drawing/2014/main" id="{8C5682DC-F544-D417-747D-799050DE16FB}"/>
              </a:ext>
            </a:extLst>
          </p:cNvPr>
          <p:cNvSpPr/>
          <p:nvPr/>
        </p:nvSpPr>
        <p:spPr>
          <a:xfrm>
            <a:off x="7600291" y="3188330"/>
            <a:ext cx="1024012" cy="548640"/>
          </a:xfrm>
          <a:prstGeom prst="round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2557"/>
                </a:solidFill>
                <a:effectLst/>
                <a:uLnTx/>
                <a:uFillTx/>
                <a:latin typeface="Arial" panose="020B0604020202020204"/>
                <a:ea typeface="+mn-ea"/>
                <a:cs typeface="+mn-cs"/>
                <a:sym typeface="Graphik"/>
              </a:rPr>
              <a:t>CT/MRI</a:t>
            </a:r>
            <a:r>
              <a:rPr kumimoji="0" lang="en-US" sz="1200" b="1" i="0" u="none" strike="noStrike" kern="0" cap="none" spc="0" normalizeH="0" baseline="30000" noProof="0" dirty="0">
                <a:ln>
                  <a:noFill/>
                </a:ln>
                <a:solidFill>
                  <a:srgbClr val="002557"/>
                </a:solidFill>
                <a:effectLst/>
                <a:uLnTx/>
                <a:uFillTx/>
                <a:latin typeface="Arial" panose="020B0604020202020204"/>
                <a:ea typeface="+mn-ea"/>
                <a:cs typeface="+mn-cs"/>
                <a:sym typeface="Graphik"/>
              </a:rPr>
              <a:t>c</a:t>
            </a:r>
            <a:r>
              <a:rPr kumimoji="0" lang="en-US" sz="1200" b="1" i="0" u="none" strike="noStrike" kern="0" cap="none" spc="0" normalizeH="0" baseline="0" noProof="0" dirty="0">
                <a:ln>
                  <a:noFill/>
                </a:ln>
                <a:solidFill>
                  <a:srgbClr val="002557"/>
                </a:solidFill>
                <a:effectLst/>
                <a:uLnTx/>
                <a:uFillTx/>
                <a:latin typeface="Arial" panose="020B0604020202020204"/>
                <a:ea typeface="+mn-ea"/>
                <a:cs typeface="+mn-cs"/>
                <a:sym typeface="Graphik"/>
              </a:rPr>
              <a:t> Q6W</a:t>
            </a:r>
          </a:p>
        </p:txBody>
      </p:sp>
      <p:sp>
        <p:nvSpPr>
          <p:cNvPr id="53" name="Rectangle 52">
            <a:extLst>
              <a:ext uri="{FF2B5EF4-FFF2-40B4-BE49-F238E27FC236}">
                <a16:creationId xmlns:a16="http://schemas.microsoft.com/office/drawing/2014/main" id="{F8F080A7-349A-9484-E02B-8F1B3BA918AB}"/>
              </a:ext>
            </a:extLst>
          </p:cNvPr>
          <p:cNvSpPr/>
          <p:nvPr/>
        </p:nvSpPr>
        <p:spPr>
          <a:xfrm>
            <a:off x="8566727" y="2373556"/>
            <a:ext cx="3371850" cy="1634628"/>
          </a:xfrm>
          <a:prstGeom prst="rect">
            <a:avLst/>
          </a:prstGeom>
          <a:solidFill>
            <a:srgbClr val="002557">
              <a:alpha val="15000"/>
            </a:srgbClr>
          </a:solidFill>
          <a:ln w="25400" cap="flat" cmpd="sng" algn="ctr">
            <a:solidFill>
              <a:srgbClr val="002557"/>
            </a:solidFill>
            <a:prstDash val="solid"/>
            <a:miter lim="800000"/>
          </a:ln>
          <a:effectLst/>
        </p:spPr>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1600" b="1" i="0" u="none" strike="noStrike" kern="0" cap="none" spc="0" normalizeH="0" baseline="0" noProof="0">
                <a:ln>
                  <a:noFill/>
                </a:ln>
                <a:solidFill>
                  <a:srgbClr val="002557"/>
                </a:solidFill>
                <a:effectLst/>
                <a:uLnTx/>
                <a:uFillTx/>
                <a:latin typeface="Arial" panose="020B0604020202020204"/>
                <a:ea typeface="+mn-ea"/>
                <a:cs typeface="+mn-cs"/>
                <a:sym typeface="Graphik"/>
              </a:rPr>
              <a:t>Dual Primary Endpoints</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sym typeface="Graphik"/>
              </a:rPr>
              <a:t>PFS (per BICR) </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sym typeface="Graphik"/>
              </a:rPr>
              <a:t>OS</a:t>
            </a:r>
          </a:p>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1600" b="1" i="0" u="none" strike="noStrike" kern="0" cap="none" spc="0" normalizeH="0" baseline="0" noProof="0">
                <a:ln>
                  <a:noFill/>
                </a:ln>
                <a:solidFill>
                  <a:srgbClr val="002557"/>
                </a:solidFill>
                <a:effectLst/>
                <a:uLnTx/>
                <a:uFillTx/>
                <a:latin typeface="Arial" panose="020B0604020202020204"/>
                <a:ea typeface="+mn-ea"/>
                <a:cs typeface="+mn-cs"/>
                <a:sym typeface="Graphik"/>
              </a:rPr>
              <a:t>Select Secondary Endpoints</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sym typeface="Graphik"/>
              </a:rPr>
              <a:t>cORR (per BICR)</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400" b="0" i="0" u="none" strike="noStrike" kern="0" cap="none" spc="0" normalizeH="0" baseline="0" noProof="0">
                <a:ln>
                  <a:noFill/>
                </a:ln>
                <a:solidFill>
                  <a:srgbClr val="002557"/>
                </a:solidFill>
                <a:effectLst/>
                <a:uLnTx/>
                <a:uFillTx/>
                <a:latin typeface="Arial" panose="020B0604020202020204"/>
                <a:ea typeface="+mn-ea"/>
                <a:cs typeface="+mn-cs"/>
                <a:sym typeface="Graphik"/>
              </a:rPr>
              <a:t>Frequency and severity of AEs</a:t>
            </a:r>
          </a:p>
        </p:txBody>
      </p:sp>
      <p:sp>
        <p:nvSpPr>
          <p:cNvPr id="57" name="TextBox 56">
            <a:extLst>
              <a:ext uri="{FF2B5EF4-FFF2-40B4-BE49-F238E27FC236}">
                <a16:creationId xmlns:a16="http://schemas.microsoft.com/office/drawing/2014/main" id="{0165E8D4-C876-10C4-A321-D811BC39FF9E}"/>
              </a:ext>
            </a:extLst>
          </p:cNvPr>
          <p:cNvSpPr txBox="1"/>
          <p:nvPr/>
        </p:nvSpPr>
        <p:spPr>
          <a:xfrm>
            <a:off x="4454451" y="4659072"/>
            <a:ext cx="3218735" cy="369332"/>
          </a:xfrm>
          <a:prstGeom prst="rect">
            <a:avLst/>
          </a:prstGeom>
          <a:noFill/>
        </p:spPr>
        <p:txBody>
          <a:bodyPr wrap="square" lIns="0" r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Prophylaxis to prevent IRR and diarrhea was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mandatory in the zanidatamab-containing arms</a:t>
            </a:r>
          </a:p>
        </p:txBody>
      </p:sp>
      <p:grpSp>
        <p:nvGrpSpPr>
          <p:cNvPr id="9" name="Group 8">
            <a:extLst>
              <a:ext uri="{FF2B5EF4-FFF2-40B4-BE49-F238E27FC236}">
                <a16:creationId xmlns:a16="http://schemas.microsoft.com/office/drawing/2014/main" id="{41036895-97BC-C79A-5DF8-48F93C0172E0}"/>
              </a:ext>
            </a:extLst>
          </p:cNvPr>
          <p:cNvGrpSpPr/>
          <p:nvPr/>
        </p:nvGrpSpPr>
        <p:grpSpPr>
          <a:xfrm>
            <a:off x="3707217" y="5161614"/>
            <a:ext cx="4834802" cy="467134"/>
            <a:chOff x="4718366" y="4990771"/>
            <a:chExt cx="5165312" cy="467134"/>
          </a:xfrm>
        </p:grpSpPr>
        <p:sp>
          <p:nvSpPr>
            <p:cNvPr id="61" name="TextBox 60">
              <a:extLst>
                <a:ext uri="{FF2B5EF4-FFF2-40B4-BE49-F238E27FC236}">
                  <a16:creationId xmlns:a16="http://schemas.microsoft.com/office/drawing/2014/main" id="{9055B092-7280-94CF-B6A4-0DA191EA4796}"/>
                </a:ext>
              </a:extLst>
            </p:cNvPr>
            <p:cNvSpPr txBox="1"/>
            <p:nvPr/>
          </p:nvSpPr>
          <p:spPr>
            <a:xfrm>
              <a:off x="4718366" y="5033173"/>
              <a:ext cx="5104159" cy="424732"/>
            </a:xfrm>
            <a:prstGeom prst="rect">
              <a:avLst/>
            </a:prstGeom>
            <a:noFill/>
          </p:spPr>
          <p:txBody>
            <a:bodyPr wrap="square" lIns="0" r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Treatment u</a:t>
              </a:r>
              <a:r>
                <a:rPr kumimoji="0" lang="en-US" sz="1200" b="0" i="0" u="none" strike="noStrike" kern="0" cap="none" spc="0" normalizeH="0" baseline="0" noProof="0" dirty="0" err="1">
                  <a:ln>
                    <a:noFill/>
                  </a:ln>
                  <a:solidFill>
                    <a:srgbClr val="002557"/>
                  </a:solidFill>
                  <a:effectLst/>
                  <a:uLnTx/>
                  <a:uFillTx/>
                  <a:latin typeface="Arial" panose="020B0604020202020204"/>
                  <a:ea typeface="+mn-ea"/>
                  <a:cs typeface="+mn-cs"/>
                  <a:sym typeface="Graphik"/>
                </a:rPr>
                <a:t>ntil</a:t>
              </a: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 disease progression/death/unacceptable toxicity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Chemotherapy could be discontinued after 6 cycles</a:t>
              </a:r>
            </a:p>
          </p:txBody>
        </p:sp>
        <p:cxnSp>
          <p:nvCxnSpPr>
            <p:cNvPr id="7" name="Straight Arrow Connector 6">
              <a:extLst>
                <a:ext uri="{FF2B5EF4-FFF2-40B4-BE49-F238E27FC236}">
                  <a16:creationId xmlns:a16="http://schemas.microsoft.com/office/drawing/2014/main" id="{48CD1C6B-BBF2-F838-65E8-C674DA49533A}"/>
                </a:ext>
              </a:extLst>
            </p:cNvPr>
            <p:cNvCxnSpPr>
              <a:cxnSpLocks/>
            </p:cNvCxnSpPr>
            <p:nvPr/>
          </p:nvCxnSpPr>
          <p:spPr>
            <a:xfrm>
              <a:off x="4901442" y="4990771"/>
              <a:ext cx="4982236" cy="0"/>
            </a:xfrm>
            <a:prstGeom prst="straightConnector1">
              <a:avLst/>
            </a:prstGeom>
            <a:ln w="34925">
              <a:solidFill>
                <a:srgbClr val="292666"/>
              </a:solidFill>
              <a:tailEnd type="triangle" w="lg" len="med"/>
            </a:ln>
          </p:spPr>
          <p:style>
            <a:lnRef idx="1">
              <a:schemeClr val="accent1"/>
            </a:lnRef>
            <a:fillRef idx="0">
              <a:schemeClr val="accent1"/>
            </a:fillRef>
            <a:effectRef idx="0">
              <a:schemeClr val="accent1"/>
            </a:effectRef>
            <a:fontRef idx="minor">
              <a:schemeClr val="tx1"/>
            </a:fontRef>
          </p:style>
        </p:cxnSp>
      </p:grpSp>
      <p:cxnSp>
        <p:nvCxnSpPr>
          <p:cNvPr id="18" name="Connector: Elbow 17">
            <a:extLst>
              <a:ext uri="{FF2B5EF4-FFF2-40B4-BE49-F238E27FC236}">
                <a16:creationId xmlns:a16="http://schemas.microsoft.com/office/drawing/2014/main" id="{21842B83-F2FE-F437-BEC0-E8057D70A178}"/>
              </a:ext>
            </a:extLst>
          </p:cNvPr>
          <p:cNvCxnSpPr>
            <a:cxnSpLocks/>
          </p:cNvCxnSpPr>
          <p:nvPr/>
        </p:nvCxnSpPr>
        <p:spPr>
          <a:xfrm rot="5400000" flipH="1" flipV="1">
            <a:off x="3902095" y="2620517"/>
            <a:ext cx="971968" cy="170818"/>
          </a:xfrm>
          <a:prstGeom prst="bentConnector2">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FE43251E-CA66-507F-2587-34884689EC4B}"/>
              </a:ext>
            </a:extLst>
          </p:cNvPr>
          <p:cNvCxnSpPr>
            <a:cxnSpLocks/>
          </p:cNvCxnSpPr>
          <p:nvPr/>
        </p:nvCxnSpPr>
        <p:spPr>
          <a:xfrm rot="16200000" flipH="1">
            <a:off x="3876362" y="3598882"/>
            <a:ext cx="1013850" cy="161354"/>
          </a:xfrm>
          <a:prstGeom prst="bentConnector2">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8848FA8E-F0B3-0226-4601-4B04FF354A2E}"/>
              </a:ext>
            </a:extLst>
          </p:cNvPr>
          <p:cNvSpPr/>
          <p:nvPr/>
        </p:nvSpPr>
        <p:spPr>
          <a:xfrm>
            <a:off x="3562485" y="2905082"/>
            <a:ext cx="584954" cy="584954"/>
          </a:xfrm>
          <a:prstGeom prst="ellipse">
            <a:avLst/>
          </a:prstGeom>
          <a:solidFill>
            <a:srgbClr val="D9DFE6"/>
          </a:solidFill>
          <a:ln w="22225" cap="flat" cmpd="sng" algn="ctr">
            <a:solidFill>
              <a:srgbClr val="002557"/>
            </a:solidFill>
            <a:prstDash val="solid"/>
            <a:miter lim="800000"/>
          </a:ln>
          <a:effectLst/>
        </p:spPr>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557"/>
                </a:solidFill>
                <a:effectLst/>
                <a:uLnTx/>
                <a:uFillTx/>
                <a:latin typeface="Arial" panose="020B0604020202020204"/>
                <a:ea typeface="+mn-ea"/>
                <a:cs typeface="+mn-cs"/>
                <a:sym typeface="Graphik"/>
              </a:rPr>
              <a:t>R 1:1:1</a:t>
            </a:r>
          </a:p>
        </p:txBody>
      </p:sp>
      <p:sp>
        <p:nvSpPr>
          <p:cNvPr id="46" name="TextBox 45">
            <a:extLst>
              <a:ext uri="{FF2B5EF4-FFF2-40B4-BE49-F238E27FC236}">
                <a16:creationId xmlns:a16="http://schemas.microsoft.com/office/drawing/2014/main" id="{BDB0A3C9-72F7-147F-4C73-9E6333B522D8}"/>
              </a:ext>
            </a:extLst>
          </p:cNvPr>
          <p:cNvSpPr txBox="1"/>
          <p:nvPr/>
        </p:nvSpPr>
        <p:spPr>
          <a:xfrm>
            <a:off x="8924381" y="4064859"/>
            <a:ext cx="24401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2666"/>
                </a:solidFill>
                <a:effectLst/>
                <a:uLnTx/>
                <a:uFillTx/>
                <a:latin typeface="Arial" panose="020B0604020202020204"/>
                <a:ea typeface="+mn-ea"/>
                <a:cs typeface="+mn-cs"/>
                <a:sym typeface="Graphik"/>
              </a:rPr>
              <a:t>ClinicalTrials.gov: NCT05152147</a:t>
            </a:r>
          </a:p>
        </p:txBody>
      </p:sp>
      <p:sp>
        <p:nvSpPr>
          <p:cNvPr id="4" name="Rectangle 3">
            <a:extLst>
              <a:ext uri="{FF2B5EF4-FFF2-40B4-BE49-F238E27FC236}">
                <a16:creationId xmlns:a16="http://schemas.microsoft.com/office/drawing/2014/main" id="{B0A6A8BF-15F9-3211-81EC-0C7DD9EF8805}"/>
              </a:ext>
            </a:extLst>
          </p:cNvPr>
          <p:cNvSpPr/>
          <p:nvPr/>
        </p:nvSpPr>
        <p:spPr>
          <a:xfrm>
            <a:off x="256032" y="4574948"/>
            <a:ext cx="3087026" cy="945319"/>
          </a:xfrm>
          <a:prstGeom prst="rect">
            <a:avLst/>
          </a:prstGeom>
          <a:solidFill>
            <a:srgbClr val="002557">
              <a:alpha val="15000"/>
            </a:srgbClr>
          </a:solidFill>
          <a:ln w="25400" cap="flat" cmpd="sng" algn="ctr">
            <a:solidFill>
              <a:srgbClr val="002557"/>
            </a:solidFill>
            <a:prstDash val="solid"/>
            <a:miter lim="800000"/>
          </a:ln>
          <a:effectLst/>
        </p:spPr>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1600" b="1" i="0" u="none" strike="noStrike" kern="0" cap="none" spc="0" normalizeH="0" baseline="0" noProof="0" dirty="0">
                <a:ln>
                  <a:noFill/>
                </a:ln>
                <a:solidFill>
                  <a:srgbClr val="002557"/>
                </a:solidFill>
                <a:effectLst/>
                <a:uLnTx/>
                <a:uFillTx/>
                <a:latin typeface="Arial" panose="020B0604020202020204"/>
                <a:ea typeface="+mn-ea"/>
                <a:cs typeface="+mn-cs"/>
                <a:sym typeface="Graphik"/>
              </a:rPr>
              <a:t>Stratification Factors</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Geographic region </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HER2 status </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ECOG PS </a:t>
            </a:r>
          </a:p>
        </p:txBody>
      </p:sp>
      <p:sp>
        <p:nvSpPr>
          <p:cNvPr id="14" name="TextBox 13">
            <a:extLst>
              <a:ext uri="{FF2B5EF4-FFF2-40B4-BE49-F238E27FC236}">
                <a16:creationId xmlns:a16="http://schemas.microsoft.com/office/drawing/2014/main" id="{C21A779A-0653-48EB-17F8-BBB55873D26A}"/>
              </a:ext>
            </a:extLst>
          </p:cNvPr>
          <p:cNvSpPr txBox="1"/>
          <p:nvPr/>
        </p:nvSpPr>
        <p:spPr>
          <a:xfrm>
            <a:off x="256032" y="1013123"/>
            <a:ext cx="11676888"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sym typeface="Graphik"/>
              </a:rPr>
              <a:t>Global phase 3 trial of zanidatamab + chemotherapy ± tislelizumab vs trastuzumab + chemotherapy in previously untreated patients with HER2+ mGEA</a:t>
            </a:r>
          </a:p>
        </p:txBody>
      </p:sp>
      <p:sp>
        <p:nvSpPr>
          <p:cNvPr id="56" name="Rectangle 55">
            <a:extLst>
              <a:ext uri="{FF2B5EF4-FFF2-40B4-BE49-F238E27FC236}">
                <a16:creationId xmlns:a16="http://schemas.microsoft.com/office/drawing/2014/main" id="{E572A5FB-1274-8F07-CA5A-94D2E3246DAE}"/>
              </a:ext>
            </a:extLst>
          </p:cNvPr>
          <p:cNvSpPr/>
          <p:nvPr/>
        </p:nvSpPr>
        <p:spPr>
          <a:xfrm>
            <a:off x="256032" y="1818909"/>
            <a:ext cx="3082872" cy="2664973"/>
          </a:xfrm>
          <a:prstGeom prst="rect">
            <a:avLst/>
          </a:prstGeom>
          <a:solidFill>
            <a:schemeClr val="bg1">
              <a:lumMod val="85000"/>
              <a:alpha val="14902"/>
            </a:schemeClr>
          </a:solidFill>
          <a:ln w="25400" cap="flat" cmpd="sng" algn="ctr">
            <a:solidFill>
              <a:srgbClr val="002557"/>
            </a:solidFill>
            <a:prstDash val="solid"/>
            <a:miter lim="800000"/>
          </a:ln>
          <a:effectLst/>
        </p:spPr>
        <p:txBody>
          <a:bodyPr rtlCol="0" anchor="ctr"/>
          <a:lstStyle/>
          <a:p>
            <a:pPr marL="0" marR="0" lvl="0" indent="0" algn="l" defTabSz="914400" rtl="0" eaLnBrk="1" fontAlgn="auto" latinLnBrk="0" hangingPunct="1">
              <a:lnSpc>
                <a:spcPct val="90000"/>
              </a:lnSpc>
              <a:spcBef>
                <a:spcPts val="200"/>
              </a:spcBef>
              <a:spcAft>
                <a:spcPts val="200"/>
              </a:spcAft>
              <a:buClrTx/>
              <a:buSzTx/>
              <a:buFontTx/>
              <a:buNone/>
              <a:tabLst/>
              <a:defRPr/>
            </a:pPr>
            <a:r>
              <a:rPr kumimoji="0" lang="en-US" sz="1800" b="1" i="0" u="none" strike="noStrike" kern="0" cap="none" spc="0" normalizeH="0" baseline="0" noProof="0" dirty="0">
                <a:ln>
                  <a:noFill/>
                </a:ln>
                <a:solidFill>
                  <a:srgbClr val="002557"/>
                </a:solidFill>
                <a:effectLst/>
                <a:uLnTx/>
                <a:uFillTx/>
                <a:latin typeface="Arial" panose="020B0604020202020204"/>
                <a:ea typeface="+mn-ea"/>
                <a:cs typeface="+mn-cs"/>
                <a:sym typeface="Graphik"/>
              </a:rPr>
              <a:t>Key Eligibility Criteria</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IE"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Age </a:t>
            </a: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≥18 years</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Unresectable, locally advanced, recurrent or metastatic GEA</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HER2 IHC 3+ or IHC 2+/ISH+ </a:t>
            </a:r>
            <a:b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b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per central testing</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ECOG PS 0 or 1</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No prior treatment for locally advanced or metastatic disease</a:t>
            </a:r>
          </a:p>
          <a:p>
            <a:pPr marL="182880" marR="0" lvl="0" indent="-182880" algn="l" defTabSz="914400" rtl="0" eaLnBrk="1" fontAlgn="auto" latinLnBrk="0" hangingPunct="1">
              <a:lnSpc>
                <a:spcPct val="90000"/>
              </a:lnSpc>
              <a:spcBef>
                <a:spcPts val="200"/>
              </a:spcBef>
              <a:spcAft>
                <a:spcPts val="20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2557"/>
                </a:solidFill>
                <a:effectLst/>
                <a:uLnTx/>
                <a:uFillTx/>
                <a:latin typeface="Arial" panose="020B0604020202020204"/>
                <a:ea typeface="+mn-ea"/>
                <a:cs typeface="+mn-cs"/>
                <a:sym typeface="Graphik"/>
              </a:rPr>
              <a:t>No prior HER2-targeted agents or immunotherapy in any setting</a:t>
            </a:r>
          </a:p>
        </p:txBody>
      </p:sp>
      <p:pic>
        <p:nvPicPr>
          <p:cNvPr id="3" name="Picture 2" descr="Clinical Trials | Jazz Pharmaceuticals">
            <a:extLst>
              <a:ext uri="{FF2B5EF4-FFF2-40B4-BE49-F238E27FC236}">
                <a16:creationId xmlns:a16="http://schemas.microsoft.com/office/drawing/2014/main" id="{616AD885-422D-879D-D31A-549F831D21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6E6FBB-CEF2-0A78-BC1D-67F3ADD82590}"/>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208414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75FA9-AA37-BFA0-9276-015DD39D325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AF2260C-CB65-3872-E767-6722A9BE1D06}"/>
              </a:ext>
            </a:extLst>
          </p:cNvPr>
          <p:cNvSpPr txBox="1"/>
          <p:nvPr/>
        </p:nvSpPr>
        <p:spPr>
          <a:xfrm>
            <a:off x="256033" y="5411097"/>
            <a:ext cx="11623915" cy="874307"/>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a</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For</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the primary analysis of PFS, the 2-sided alpha was 0,05. </a:t>
            </a: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b</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For</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the first interim analysis of OS, the 2-sided alpha was 0.020.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CT, chemotherapy; OS, overall survival; PFS, progression-free survival; TIS, tislelizumab;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trastuzumab; Zani, zanidatamab. </a:t>
            </a:r>
          </a:p>
        </p:txBody>
      </p:sp>
      <p:sp>
        <p:nvSpPr>
          <p:cNvPr id="2" name="Content Placeholder 3">
            <a:extLst>
              <a:ext uri="{FF2B5EF4-FFF2-40B4-BE49-F238E27FC236}">
                <a16:creationId xmlns:a16="http://schemas.microsoft.com/office/drawing/2014/main" id="{A9937C28-AE55-891F-469F-9B8FE2C1ACD1}"/>
              </a:ext>
            </a:extLst>
          </p:cNvPr>
          <p:cNvSpPr>
            <a:spLocks noGrp="1"/>
          </p:cNvSpPr>
          <p:nvPr>
            <p:ph sz="quarter" idx="13"/>
          </p:nvPr>
        </p:nvSpPr>
        <p:spPr>
          <a:xfrm>
            <a:off x="256032" y="1125994"/>
            <a:ext cx="11641060" cy="4788165"/>
          </a:xfrm>
        </p:spPr>
        <p:txBody>
          <a:bodyPr>
            <a:normAutofit/>
          </a:bodyPr>
          <a:lstStyle/>
          <a:p>
            <a:pPr marL="182880" indent="-182880">
              <a:spcAft>
                <a:spcPts val="1200"/>
              </a:spcAft>
            </a:pPr>
            <a:r>
              <a:rPr lang="en-US" sz="1800" b="1" dirty="0"/>
              <a:t>Dual primary endpoints (PFS and OS): Analyzed in the intent-to-treat population using </a:t>
            </a:r>
            <a:br>
              <a:rPr lang="en-US" sz="1800" b="1" dirty="0"/>
            </a:br>
            <a:r>
              <a:rPr lang="en-US" sz="1800" b="1" dirty="0"/>
              <a:t>log-rank tests with a 2-sided α = 0.05</a:t>
            </a:r>
          </a:p>
          <a:p>
            <a:pPr marL="548640" lvl="1" indent="-182880">
              <a:spcBef>
                <a:spcPts val="0"/>
              </a:spcBef>
              <a:spcAft>
                <a:spcPts val="600"/>
              </a:spcAft>
            </a:pPr>
            <a:r>
              <a:rPr lang="en-US" sz="1600" b="1" u="sng" dirty="0"/>
              <a:t>Primary PFS analysis</a:t>
            </a:r>
            <a:r>
              <a:rPr lang="en-US" sz="1600" dirty="0"/>
              <a:t>: After target event count was reached and patients had ≥7 months of follow-up </a:t>
            </a:r>
          </a:p>
          <a:p>
            <a:pPr marL="548640" lvl="1" indent="-182880">
              <a:spcAft>
                <a:spcPts val="600"/>
              </a:spcAft>
            </a:pPr>
            <a:r>
              <a:rPr lang="en-US" sz="1600" b="1" u="sng" dirty="0"/>
              <a:t>First interim OS analysis</a:t>
            </a:r>
            <a:r>
              <a:rPr lang="en-US" sz="1600" b="1" dirty="0"/>
              <a:t>: </a:t>
            </a:r>
            <a:r>
              <a:rPr lang="en-US" sz="1600" dirty="0"/>
              <a:t>Performed at the time of data cutoff for the primary PFS analysis</a:t>
            </a:r>
          </a:p>
        </p:txBody>
      </p:sp>
      <p:sp>
        <p:nvSpPr>
          <p:cNvPr id="5" name="Text Placeholder 4">
            <a:extLst>
              <a:ext uri="{FF2B5EF4-FFF2-40B4-BE49-F238E27FC236}">
                <a16:creationId xmlns:a16="http://schemas.microsoft.com/office/drawing/2014/main" id="{E6B92579-A810-0E0D-40AC-805BC52B6393}"/>
              </a:ext>
            </a:extLst>
          </p:cNvPr>
          <p:cNvSpPr>
            <a:spLocks noGrp="1"/>
          </p:cNvSpPr>
          <p:nvPr>
            <p:ph type="body" sz="quarter" idx="15"/>
          </p:nvPr>
        </p:nvSpPr>
        <p:spPr/>
        <p:txBody>
          <a:bodyPr/>
          <a:lstStyle/>
          <a:p>
            <a:r>
              <a:rPr lang="en-US" dirty="0"/>
              <a:t>Elena Elimova, MD</a:t>
            </a:r>
          </a:p>
        </p:txBody>
      </p:sp>
      <p:sp>
        <p:nvSpPr>
          <p:cNvPr id="9" name="Title 1">
            <a:extLst>
              <a:ext uri="{FF2B5EF4-FFF2-40B4-BE49-F238E27FC236}">
                <a16:creationId xmlns:a16="http://schemas.microsoft.com/office/drawing/2014/main" id="{50031670-F894-2843-850C-93CD3DC5CF07}"/>
              </a:ext>
            </a:extLst>
          </p:cNvPr>
          <p:cNvSpPr txBox="1">
            <a:spLocks/>
          </p:cNvSpPr>
          <p:nvPr/>
        </p:nvSpPr>
        <p:spPr>
          <a:xfrm>
            <a:off x="256032" y="317500"/>
            <a:ext cx="10972800" cy="916829"/>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sym typeface="Graphik"/>
              </a:rPr>
              <a:t>Statistical Design </a:t>
            </a:r>
          </a:p>
        </p:txBody>
      </p:sp>
      <p:grpSp>
        <p:nvGrpSpPr>
          <p:cNvPr id="3" name="Group 2">
            <a:extLst>
              <a:ext uri="{FF2B5EF4-FFF2-40B4-BE49-F238E27FC236}">
                <a16:creationId xmlns:a16="http://schemas.microsoft.com/office/drawing/2014/main" id="{70C6EE6F-B5A1-E866-3955-DB94FDA88636}"/>
              </a:ext>
            </a:extLst>
          </p:cNvPr>
          <p:cNvGrpSpPr/>
          <p:nvPr/>
        </p:nvGrpSpPr>
        <p:grpSpPr>
          <a:xfrm>
            <a:off x="253351" y="2803946"/>
            <a:ext cx="11674825" cy="1653118"/>
            <a:chOff x="200185" y="2803945"/>
            <a:chExt cx="11674825" cy="1653118"/>
          </a:xfrm>
        </p:grpSpPr>
        <p:sp>
          <p:nvSpPr>
            <p:cNvPr id="28" name="Rectangle: Rounded Corners 9">
              <a:extLst>
                <a:ext uri="{FF2B5EF4-FFF2-40B4-BE49-F238E27FC236}">
                  <a16:creationId xmlns:a16="http://schemas.microsoft.com/office/drawing/2014/main" id="{AB20BC7B-7B4C-B77A-1A16-22C4E67AE867}"/>
                </a:ext>
              </a:extLst>
            </p:cNvPr>
            <p:cNvSpPr/>
            <p:nvPr/>
          </p:nvSpPr>
          <p:spPr>
            <a:xfrm flipH="1">
              <a:off x="10808896" y="3671983"/>
              <a:ext cx="968808"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0076A9"/>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25" name="Rectangle: Rounded Corners 9">
              <a:extLst>
                <a:ext uri="{FF2B5EF4-FFF2-40B4-BE49-F238E27FC236}">
                  <a16:creationId xmlns:a16="http://schemas.microsoft.com/office/drawing/2014/main" id="{F8344C74-9124-3D2A-F766-DAEE276B9031}"/>
                </a:ext>
              </a:extLst>
            </p:cNvPr>
            <p:cNvSpPr/>
            <p:nvPr/>
          </p:nvSpPr>
          <p:spPr>
            <a:xfrm>
              <a:off x="9634936" y="3671983"/>
              <a:ext cx="1280713"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008764"/>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23" name="Rectangle: Rounded Corners 9">
              <a:extLst>
                <a:ext uri="{FF2B5EF4-FFF2-40B4-BE49-F238E27FC236}">
                  <a16:creationId xmlns:a16="http://schemas.microsoft.com/office/drawing/2014/main" id="{61C96B83-EF43-2A59-B228-EBB346C2EB85}"/>
                </a:ext>
              </a:extLst>
            </p:cNvPr>
            <p:cNvSpPr/>
            <p:nvPr/>
          </p:nvSpPr>
          <p:spPr>
            <a:xfrm flipH="1">
              <a:off x="8273427" y="3672097"/>
              <a:ext cx="957880"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646466"/>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22" name="Rectangle: Rounded Corners 9">
              <a:extLst>
                <a:ext uri="{FF2B5EF4-FFF2-40B4-BE49-F238E27FC236}">
                  <a16:creationId xmlns:a16="http://schemas.microsoft.com/office/drawing/2014/main" id="{E86E18D3-9E83-0828-E5EF-58B8A4DEB6AA}"/>
                </a:ext>
              </a:extLst>
            </p:cNvPr>
            <p:cNvSpPr/>
            <p:nvPr/>
          </p:nvSpPr>
          <p:spPr>
            <a:xfrm>
              <a:off x="7507707" y="3672097"/>
              <a:ext cx="860005"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0076A9"/>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19" name="Rectangle: Rounded Corners 9">
              <a:extLst>
                <a:ext uri="{FF2B5EF4-FFF2-40B4-BE49-F238E27FC236}">
                  <a16:creationId xmlns:a16="http://schemas.microsoft.com/office/drawing/2014/main" id="{3A6238A8-589E-D276-7643-F8469F84D091}"/>
                </a:ext>
              </a:extLst>
            </p:cNvPr>
            <p:cNvSpPr/>
            <p:nvPr/>
          </p:nvSpPr>
          <p:spPr>
            <a:xfrm flipH="1">
              <a:off x="6120885" y="3671983"/>
              <a:ext cx="968808"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646466"/>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18" name="Rectangle: Rounded Corners 9">
              <a:extLst>
                <a:ext uri="{FF2B5EF4-FFF2-40B4-BE49-F238E27FC236}">
                  <a16:creationId xmlns:a16="http://schemas.microsoft.com/office/drawing/2014/main" id="{D5E4AF75-A3EA-4FCC-644F-F4B75F5129AC}"/>
                </a:ext>
              </a:extLst>
            </p:cNvPr>
            <p:cNvSpPr/>
            <p:nvPr/>
          </p:nvSpPr>
          <p:spPr>
            <a:xfrm>
              <a:off x="4946926" y="3671983"/>
              <a:ext cx="1285472"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008764"/>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16" name="Rectangle: Rounded Corners 9">
              <a:extLst>
                <a:ext uri="{FF2B5EF4-FFF2-40B4-BE49-F238E27FC236}">
                  <a16:creationId xmlns:a16="http://schemas.microsoft.com/office/drawing/2014/main" id="{98B5A8A6-AF3C-DC08-DDF0-80B957C2DB30}"/>
                </a:ext>
              </a:extLst>
            </p:cNvPr>
            <p:cNvSpPr/>
            <p:nvPr/>
          </p:nvSpPr>
          <p:spPr>
            <a:xfrm flipH="1">
              <a:off x="3625320" y="3688161"/>
              <a:ext cx="942441"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646466"/>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15" name="Rectangle: Rounded Corners 9">
              <a:extLst>
                <a:ext uri="{FF2B5EF4-FFF2-40B4-BE49-F238E27FC236}">
                  <a16:creationId xmlns:a16="http://schemas.microsoft.com/office/drawing/2014/main" id="{1B2CE58F-282E-1C7F-C906-D0240F68398E}"/>
                </a:ext>
              </a:extLst>
            </p:cNvPr>
            <p:cNvSpPr/>
            <p:nvPr/>
          </p:nvSpPr>
          <p:spPr>
            <a:xfrm>
              <a:off x="2844163" y="3688161"/>
              <a:ext cx="861062"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0076A9"/>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13" name="Rectangle: Rounded Corners 9">
              <a:extLst>
                <a:ext uri="{FF2B5EF4-FFF2-40B4-BE49-F238E27FC236}">
                  <a16:creationId xmlns:a16="http://schemas.microsoft.com/office/drawing/2014/main" id="{CF9FD3E8-5EB7-235F-B570-B621E88A9527}"/>
                </a:ext>
              </a:extLst>
            </p:cNvPr>
            <p:cNvSpPr/>
            <p:nvPr/>
          </p:nvSpPr>
          <p:spPr>
            <a:xfrm flipH="1">
              <a:off x="1506654" y="3678257"/>
              <a:ext cx="929003"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646466"/>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10" name="Rectangle: Rounded Corners 9">
              <a:extLst>
                <a:ext uri="{FF2B5EF4-FFF2-40B4-BE49-F238E27FC236}">
                  <a16:creationId xmlns:a16="http://schemas.microsoft.com/office/drawing/2014/main" id="{4B1030F3-971A-0DF8-405B-EA1E1955739C}"/>
                </a:ext>
              </a:extLst>
            </p:cNvPr>
            <p:cNvSpPr/>
            <p:nvPr/>
          </p:nvSpPr>
          <p:spPr>
            <a:xfrm>
              <a:off x="292890" y="3678257"/>
              <a:ext cx="1274631" cy="375664"/>
            </a:xfrm>
            <a:custGeom>
              <a:avLst/>
              <a:gdLst>
                <a:gd name="connsiteX0" fmla="*/ 0 w 1183485"/>
                <a:gd name="connsiteY0" fmla="*/ 61818 h 370902"/>
                <a:gd name="connsiteX1" fmla="*/ 61818 w 1183485"/>
                <a:gd name="connsiteY1" fmla="*/ 0 h 370902"/>
                <a:gd name="connsiteX2" fmla="*/ 1121667 w 1183485"/>
                <a:gd name="connsiteY2" fmla="*/ 0 h 370902"/>
                <a:gd name="connsiteX3" fmla="*/ 1183485 w 1183485"/>
                <a:gd name="connsiteY3" fmla="*/ 61818 h 370902"/>
                <a:gd name="connsiteX4" fmla="*/ 1183485 w 1183485"/>
                <a:gd name="connsiteY4" fmla="*/ 309084 h 370902"/>
                <a:gd name="connsiteX5" fmla="*/ 1121667 w 1183485"/>
                <a:gd name="connsiteY5" fmla="*/ 370902 h 370902"/>
                <a:gd name="connsiteX6" fmla="*/ 61818 w 1183485"/>
                <a:gd name="connsiteY6" fmla="*/ 370902 h 370902"/>
                <a:gd name="connsiteX7" fmla="*/ 0 w 1183485"/>
                <a:gd name="connsiteY7" fmla="*/ 309084 h 370902"/>
                <a:gd name="connsiteX8" fmla="*/ 0 w 1183485"/>
                <a:gd name="connsiteY8" fmla="*/ 61818 h 370902"/>
                <a:gd name="connsiteX0" fmla="*/ 0 w 1187604"/>
                <a:gd name="connsiteY0" fmla="*/ 61818 h 370902"/>
                <a:gd name="connsiteX1" fmla="*/ 61818 w 1187604"/>
                <a:gd name="connsiteY1" fmla="*/ 0 h 370902"/>
                <a:gd name="connsiteX2" fmla="*/ 1166117 w 1187604"/>
                <a:gd name="connsiteY2" fmla="*/ 0 h 370902"/>
                <a:gd name="connsiteX3" fmla="*/ 1183485 w 1187604"/>
                <a:gd name="connsiteY3" fmla="*/ 61818 h 370902"/>
                <a:gd name="connsiteX4" fmla="*/ 1183485 w 1187604"/>
                <a:gd name="connsiteY4" fmla="*/ 309084 h 370902"/>
                <a:gd name="connsiteX5" fmla="*/ 1121667 w 1187604"/>
                <a:gd name="connsiteY5" fmla="*/ 370902 h 370902"/>
                <a:gd name="connsiteX6" fmla="*/ 61818 w 1187604"/>
                <a:gd name="connsiteY6" fmla="*/ 370902 h 370902"/>
                <a:gd name="connsiteX7" fmla="*/ 0 w 1187604"/>
                <a:gd name="connsiteY7" fmla="*/ 309084 h 370902"/>
                <a:gd name="connsiteX8" fmla="*/ 0 w 1187604"/>
                <a:gd name="connsiteY8" fmla="*/ 61818 h 370902"/>
                <a:gd name="connsiteX0" fmla="*/ 0 w 1185533"/>
                <a:gd name="connsiteY0" fmla="*/ 61818 h 370902"/>
                <a:gd name="connsiteX1" fmla="*/ 61818 w 1185533"/>
                <a:gd name="connsiteY1" fmla="*/ 0 h 370902"/>
                <a:gd name="connsiteX2" fmla="*/ 1161355 w 1185533"/>
                <a:gd name="connsiteY2" fmla="*/ 0 h 370902"/>
                <a:gd name="connsiteX3" fmla="*/ 1183485 w 1185533"/>
                <a:gd name="connsiteY3" fmla="*/ 61818 h 370902"/>
                <a:gd name="connsiteX4" fmla="*/ 1183485 w 1185533"/>
                <a:gd name="connsiteY4" fmla="*/ 309084 h 370902"/>
                <a:gd name="connsiteX5" fmla="*/ 1121667 w 1185533"/>
                <a:gd name="connsiteY5" fmla="*/ 370902 h 370902"/>
                <a:gd name="connsiteX6" fmla="*/ 61818 w 1185533"/>
                <a:gd name="connsiteY6" fmla="*/ 370902 h 370902"/>
                <a:gd name="connsiteX7" fmla="*/ 0 w 1185533"/>
                <a:gd name="connsiteY7" fmla="*/ 309084 h 370902"/>
                <a:gd name="connsiteX8" fmla="*/ 0 w 1185533"/>
                <a:gd name="connsiteY8" fmla="*/ 61818 h 370902"/>
                <a:gd name="connsiteX0" fmla="*/ 0 w 1186158"/>
                <a:gd name="connsiteY0" fmla="*/ 61818 h 375664"/>
                <a:gd name="connsiteX1" fmla="*/ 61818 w 1186158"/>
                <a:gd name="connsiteY1" fmla="*/ 0 h 375664"/>
                <a:gd name="connsiteX2" fmla="*/ 1161355 w 1186158"/>
                <a:gd name="connsiteY2" fmla="*/ 0 h 375664"/>
                <a:gd name="connsiteX3" fmla="*/ 1183485 w 1186158"/>
                <a:gd name="connsiteY3" fmla="*/ 61818 h 375664"/>
                <a:gd name="connsiteX4" fmla="*/ 1183485 w 1186158"/>
                <a:gd name="connsiteY4" fmla="*/ 309084 h 375664"/>
                <a:gd name="connsiteX5" fmla="*/ 1162942 w 1186158"/>
                <a:gd name="connsiteY5" fmla="*/ 375664 h 375664"/>
                <a:gd name="connsiteX6" fmla="*/ 61818 w 1186158"/>
                <a:gd name="connsiteY6" fmla="*/ 370902 h 375664"/>
                <a:gd name="connsiteX7" fmla="*/ 0 w 1186158"/>
                <a:gd name="connsiteY7" fmla="*/ 309084 h 375664"/>
                <a:gd name="connsiteX8" fmla="*/ 0 w 1186158"/>
                <a:gd name="connsiteY8" fmla="*/ 61818 h 3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158" h="375664">
                  <a:moveTo>
                    <a:pt x="0" y="61818"/>
                  </a:moveTo>
                  <a:cubicBezTo>
                    <a:pt x="0" y="27677"/>
                    <a:pt x="27677" y="0"/>
                    <a:pt x="61818" y="0"/>
                  </a:cubicBezTo>
                  <a:lnTo>
                    <a:pt x="1161355" y="0"/>
                  </a:lnTo>
                  <a:cubicBezTo>
                    <a:pt x="1195496" y="0"/>
                    <a:pt x="1183485" y="27677"/>
                    <a:pt x="1183485" y="61818"/>
                  </a:cubicBezTo>
                  <a:lnTo>
                    <a:pt x="1183485" y="309084"/>
                  </a:lnTo>
                  <a:cubicBezTo>
                    <a:pt x="1183485" y="343225"/>
                    <a:pt x="1197083" y="375664"/>
                    <a:pt x="1162942" y="375664"/>
                  </a:cubicBezTo>
                  <a:lnTo>
                    <a:pt x="61818" y="370902"/>
                  </a:lnTo>
                  <a:cubicBezTo>
                    <a:pt x="27677" y="370902"/>
                    <a:pt x="0" y="343225"/>
                    <a:pt x="0" y="309084"/>
                  </a:cubicBezTo>
                  <a:lnTo>
                    <a:pt x="0" y="61818"/>
                  </a:lnTo>
                  <a:close/>
                </a:path>
              </a:pathLst>
            </a:custGeom>
            <a:solidFill>
              <a:srgbClr val="008764"/>
            </a:solid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46466"/>
                </a:solidFill>
                <a:effectLst/>
                <a:uLnTx/>
                <a:uFillTx/>
                <a:latin typeface="Arial" panose="020B0604020202020204"/>
                <a:ea typeface="+mn-ea"/>
                <a:cs typeface="+mn-cs"/>
                <a:sym typeface="Graphik"/>
              </a:endParaRPr>
            </a:p>
          </p:txBody>
        </p:sp>
        <p:sp>
          <p:nvSpPr>
            <p:cNvPr id="57" name="Rectangle 56">
              <a:extLst>
                <a:ext uri="{FF2B5EF4-FFF2-40B4-BE49-F238E27FC236}">
                  <a16:creationId xmlns:a16="http://schemas.microsoft.com/office/drawing/2014/main" id="{9DE792EA-4B12-5E68-E3D0-0327E307FEEA}"/>
                </a:ext>
              </a:extLst>
            </p:cNvPr>
            <p:cNvSpPr/>
            <p:nvPr/>
          </p:nvSpPr>
          <p:spPr>
            <a:xfrm>
              <a:off x="200185" y="2803945"/>
              <a:ext cx="11674825" cy="1653118"/>
            </a:xfrm>
            <a:prstGeom prst="rect">
              <a:avLst/>
            </a:prstGeom>
            <a:solidFill>
              <a:srgbClr val="F2F2F2">
                <a:alpha val="65882"/>
              </a:srgbClr>
            </a:solidFill>
            <a:ln w="28575">
              <a:solidFill>
                <a:srgbClr val="0025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sym typeface="Graphik"/>
              </a:endParaRPr>
            </a:p>
          </p:txBody>
        </p:sp>
        <p:sp>
          <p:nvSpPr>
            <p:cNvPr id="51" name="TextBox 50">
              <a:extLst>
                <a:ext uri="{FF2B5EF4-FFF2-40B4-BE49-F238E27FC236}">
                  <a16:creationId xmlns:a16="http://schemas.microsoft.com/office/drawing/2014/main" id="{A8E6CC33-A010-96F6-A671-DAAF74668E3A}"/>
                </a:ext>
              </a:extLst>
            </p:cNvPr>
            <p:cNvSpPr txBox="1"/>
            <p:nvPr/>
          </p:nvSpPr>
          <p:spPr>
            <a:xfrm>
              <a:off x="4015696" y="2867835"/>
              <a:ext cx="40275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mn-cs"/>
                  <a:sym typeface="Graphik"/>
                </a:rPr>
                <a:t>Fixed-Sequence Testing Procedure</a:t>
              </a:r>
            </a:p>
          </p:txBody>
        </p:sp>
        <p:sp>
          <p:nvSpPr>
            <p:cNvPr id="34" name="TextBox 33">
              <a:extLst>
                <a:ext uri="{FF2B5EF4-FFF2-40B4-BE49-F238E27FC236}">
                  <a16:creationId xmlns:a16="http://schemas.microsoft.com/office/drawing/2014/main" id="{6F8ECE0A-C7E6-CED8-969C-B18EC0349BFB}"/>
                </a:ext>
              </a:extLst>
            </p:cNvPr>
            <p:cNvSpPr txBox="1"/>
            <p:nvPr/>
          </p:nvSpPr>
          <p:spPr>
            <a:xfrm>
              <a:off x="5770439" y="3301332"/>
              <a:ext cx="6303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OS</a:t>
              </a:r>
              <a:r>
                <a:rPr kumimoji="0" lang="en-US" sz="1600" b="1"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b</a:t>
              </a:r>
              <a:endParaRPr kumimoji="0" lang="en-US" sz="1600" b="1" i="0" u="none" strike="noStrike" kern="1200" cap="none" spc="0" normalizeH="0" baseline="0" noProof="0" dirty="0">
                <a:ln>
                  <a:noFill/>
                </a:ln>
                <a:solidFill>
                  <a:srgbClr val="002557"/>
                </a:solidFill>
                <a:effectLst/>
                <a:uLnTx/>
                <a:uFillTx/>
                <a:latin typeface="Arial" panose="020B0604020202020204"/>
                <a:ea typeface="+mn-ea"/>
                <a:cs typeface="+mn-cs"/>
                <a:sym typeface="Graphik"/>
              </a:endParaRPr>
            </a:p>
          </p:txBody>
        </p:sp>
        <p:sp>
          <p:nvSpPr>
            <p:cNvPr id="32" name="TextBox 31">
              <a:extLst>
                <a:ext uri="{FF2B5EF4-FFF2-40B4-BE49-F238E27FC236}">
                  <a16:creationId xmlns:a16="http://schemas.microsoft.com/office/drawing/2014/main" id="{DD3212F8-797D-1FAD-56E8-217904677D4F}"/>
                </a:ext>
              </a:extLst>
            </p:cNvPr>
            <p:cNvSpPr txBox="1"/>
            <p:nvPr/>
          </p:nvSpPr>
          <p:spPr>
            <a:xfrm>
              <a:off x="3377660" y="3301332"/>
              <a:ext cx="7426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PFS</a:t>
              </a:r>
              <a:r>
                <a:rPr kumimoji="0" lang="en-US" sz="1600" b="1"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a</a:t>
              </a:r>
              <a:endParaRPr kumimoji="0" lang="en-US" sz="1600" b="1" i="0" u="none" strike="noStrike" kern="1200" cap="none" spc="0" normalizeH="0" baseline="0" noProof="0" dirty="0">
                <a:ln>
                  <a:noFill/>
                </a:ln>
                <a:solidFill>
                  <a:srgbClr val="002557"/>
                </a:solidFill>
                <a:effectLst/>
                <a:uLnTx/>
                <a:uFillTx/>
                <a:latin typeface="Arial" panose="020B0604020202020204"/>
                <a:ea typeface="+mn-ea"/>
                <a:cs typeface="+mn-cs"/>
                <a:sym typeface="Graphik"/>
              </a:endParaRPr>
            </a:p>
          </p:txBody>
        </p:sp>
        <p:sp>
          <p:nvSpPr>
            <p:cNvPr id="26" name="TextBox 25">
              <a:extLst>
                <a:ext uri="{FF2B5EF4-FFF2-40B4-BE49-F238E27FC236}">
                  <a16:creationId xmlns:a16="http://schemas.microsoft.com/office/drawing/2014/main" id="{9F661E6B-F1F6-56F8-2AB3-5CC076CC4442}"/>
                </a:ext>
              </a:extLst>
            </p:cNvPr>
            <p:cNvSpPr txBox="1"/>
            <p:nvPr/>
          </p:nvSpPr>
          <p:spPr>
            <a:xfrm>
              <a:off x="1042589" y="3301332"/>
              <a:ext cx="7090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PFS</a:t>
              </a:r>
              <a:r>
                <a:rPr kumimoji="0" lang="en-US" sz="1600" b="1"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a</a:t>
              </a:r>
              <a:endParaRPr kumimoji="0" lang="en-US" sz="1600" b="1" i="0" u="none" strike="noStrike" kern="1200" cap="none" spc="0" normalizeH="0" baseline="0" noProof="0" dirty="0">
                <a:ln>
                  <a:noFill/>
                </a:ln>
                <a:solidFill>
                  <a:srgbClr val="002557"/>
                </a:solidFill>
                <a:effectLst/>
                <a:uLnTx/>
                <a:uFillTx/>
                <a:latin typeface="Arial" panose="020B0604020202020204"/>
                <a:ea typeface="+mn-ea"/>
                <a:cs typeface="+mn-cs"/>
                <a:sym typeface="Graphik"/>
              </a:endParaRPr>
            </a:p>
          </p:txBody>
        </p:sp>
        <p:sp>
          <p:nvSpPr>
            <p:cNvPr id="27" name="TextBox 26">
              <a:extLst>
                <a:ext uri="{FF2B5EF4-FFF2-40B4-BE49-F238E27FC236}">
                  <a16:creationId xmlns:a16="http://schemas.microsoft.com/office/drawing/2014/main" id="{3E9633FD-C8DE-6CB7-E114-232B8EDA5119}"/>
                </a:ext>
              </a:extLst>
            </p:cNvPr>
            <p:cNvSpPr txBox="1"/>
            <p:nvPr/>
          </p:nvSpPr>
          <p:spPr>
            <a:xfrm>
              <a:off x="8105510" y="3301332"/>
              <a:ext cx="6088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OS</a:t>
              </a:r>
              <a:r>
                <a:rPr kumimoji="0" lang="en-US" sz="1600" b="1"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b</a:t>
              </a:r>
              <a:endParaRPr kumimoji="0" lang="en-US" sz="1600" b="1" i="0" u="none" strike="noStrike" kern="1200" cap="none" spc="0" normalizeH="0" baseline="0" noProof="0" dirty="0">
                <a:ln>
                  <a:noFill/>
                </a:ln>
                <a:solidFill>
                  <a:srgbClr val="002557"/>
                </a:solidFill>
                <a:effectLst/>
                <a:uLnTx/>
                <a:uFillTx/>
                <a:latin typeface="Arial" panose="020B0604020202020204"/>
                <a:ea typeface="+mn-ea"/>
                <a:cs typeface="+mn-cs"/>
                <a:sym typeface="Graphik"/>
              </a:endParaRPr>
            </a:p>
          </p:txBody>
        </p:sp>
        <p:cxnSp>
          <p:nvCxnSpPr>
            <p:cNvPr id="39" name="Straight Arrow Connector 38">
              <a:extLst>
                <a:ext uri="{FF2B5EF4-FFF2-40B4-BE49-F238E27FC236}">
                  <a16:creationId xmlns:a16="http://schemas.microsoft.com/office/drawing/2014/main" id="{B41BF359-FCD0-6312-28C0-5A10E4B91692}"/>
                </a:ext>
              </a:extLst>
            </p:cNvPr>
            <p:cNvCxnSpPr>
              <a:cxnSpLocks/>
            </p:cNvCxnSpPr>
            <p:nvPr/>
          </p:nvCxnSpPr>
          <p:spPr>
            <a:xfrm>
              <a:off x="4566578" y="3859929"/>
              <a:ext cx="365760" cy="2417"/>
            </a:xfrm>
            <a:prstGeom prst="straightConnector1">
              <a:avLst/>
            </a:prstGeom>
            <a:ln w="15875" cap="sq">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6E4F997-BCC8-7F05-E622-48CAE8C6F31C}"/>
                </a:ext>
              </a:extLst>
            </p:cNvPr>
            <p:cNvCxnSpPr>
              <a:cxnSpLocks/>
            </p:cNvCxnSpPr>
            <p:nvPr/>
          </p:nvCxnSpPr>
          <p:spPr>
            <a:xfrm>
              <a:off x="7117849" y="3859929"/>
              <a:ext cx="365760" cy="2417"/>
            </a:xfrm>
            <a:prstGeom prst="straightConnector1">
              <a:avLst/>
            </a:prstGeom>
            <a:ln w="15875" cap="sq">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85E9A3F-6652-5EEF-5F10-1B78A94C43EB}"/>
                </a:ext>
              </a:extLst>
            </p:cNvPr>
            <p:cNvCxnSpPr>
              <a:cxnSpLocks/>
            </p:cNvCxnSpPr>
            <p:nvPr/>
          </p:nvCxnSpPr>
          <p:spPr>
            <a:xfrm>
              <a:off x="9236720" y="3859929"/>
              <a:ext cx="365760" cy="2417"/>
            </a:xfrm>
            <a:prstGeom prst="straightConnector1">
              <a:avLst/>
            </a:prstGeom>
            <a:ln w="15875" cap="sq">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387D640-8904-9357-3503-896B1BC91BBA}"/>
                </a:ext>
              </a:extLst>
            </p:cNvPr>
            <p:cNvSpPr txBox="1"/>
            <p:nvPr/>
          </p:nvSpPr>
          <p:spPr>
            <a:xfrm>
              <a:off x="10440583" y="3301332"/>
              <a:ext cx="5180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557"/>
                  </a:solidFill>
                  <a:effectLst/>
                  <a:uLnTx/>
                  <a:uFillTx/>
                  <a:latin typeface="Arial" panose="020B0604020202020204"/>
                  <a:ea typeface="+mn-ea"/>
                  <a:cs typeface="+mn-cs"/>
                  <a:sym typeface="Graphik"/>
                </a:rPr>
                <a:t>OS</a:t>
              </a:r>
            </a:p>
          </p:txBody>
        </p:sp>
        <p:cxnSp>
          <p:nvCxnSpPr>
            <p:cNvPr id="11" name="Straight Arrow Connector 10">
              <a:extLst>
                <a:ext uri="{FF2B5EF4-FFF2-40B4-BE49-F238E27FC236}">
                  <a16:creationId xmlns:a16="http://schemas.microsoft.com/office/drawing/2014/main" id="{5D73881C-12F8-1A61-9787-1FE6464F340D}"/>
                </a:ext>
              </a:extLst>
            </p:cNvPr>
            <p:cNvCxnSpPr>
              <a:cxnSpLocks/>
            </p:cNvCxnSpPr>
            <p:nvPr/>
          </p:nvCxnSpPr>
          <p:spPr>
            <a:xfrm>
              <a:off x="2447707" y="3859929"/>
              <a:ext cx="365760" cy="2417"/>
            </a:xfrm>
            <a:prstGeom prst="straightConnector1">
              <a:avLst/>
            </a:prstGeom>
            <a:ln w="15875" cap="sq">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585B53F-840D-4A7B-598A-20FB8BF9280A}"/>
                </a:ext>
              </a:extLst>
            </p:cNvPr>
            <p:cNvSpPr/>
            <p:nvPr/>
          </p:nvSpPr>
          <p:spPr>
            <a:xfrm>
              <a:off x="279130" y="3678257"/>
              <a:ext cx="2160424" cy="365760"/>
            </a:xfrm>
            <a:prstGeom prst="roundRect">
              <a:avLst/>
            </a:prstGeom>
            <a:noFill/>
            <a:ln w="28575">
              <a:solidFill>
                <a:srgbClr val="002557"/>
              </a:solid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Zani + TIS + CT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Graphik"/>
                </a:rPr>
                <a:t>vs </a:t>
              </a: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sym typeface="Graphik"/>
                </a:rPr>
                <a:t>Tras</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 + CT</a:t>
              </a:r>
            </a:p>
          </p:txBody>
        </p:sp>
        <p:sp>
          <p:nvSpPr>
            <p:cNvPr id="17" name="Rectangle: Rounded Corners 16">
              <a:extLst>
                <a:ext uri="{FF2B5EF4-FFF2-40B4-BE49-F238E27FC236}">
                  <a16:creationId xmlns:a16="http://schemas.microsoft.com/office/drawing/2014/main" id="{8D594FFF-0F40-3102-A926-B870D53D4B38}"/>
                </a:ext>
              </a:extLst>
            </p:cNvPr>
            <p:cNvSpPr/>
            <p:nvPr/>
          </p:nvSpPr>
          <p:spPr>
            <a:xfrm>
              <a:off x="2830402" y="3688161"/>
              <a:ext cx="1737360" cy="365760"/>
            </a:xfrm>
            <a:prstGeom prst="roundRect">
              <a:avLst/>
            </a:prstGeom>
            <a:noFill/>
            <a:ln w="28575">
              <a:solidFill>
                <a:srgbClr val="002557"/>
              </a:solid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Zani + CT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Graphik"/>
                </a:rPr>
                <a:t>vs </a:t>
              </a: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sym typeface="Graphik"/>
                </a:rPr>
                <a:t>Tras</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 + CT</a:t>
              </a:r>
            </a:p>
          </p:txBody>
        </p:sp>
        <p:sp>
          <p:nvSpPr>
            <p:cNvPr id="20" name="Rectangle: Rounded Corners 19">
              <a:extLst>
                <a:ext uri="{FF2B5EF4-FFF2-40B4-BE49-F238E27FC236}">
                  <a16:creationId xmlns:a16="http://schemas.microsoft.com/office/drawing/2014/main" id="{727B5B60-BFFA-9F3D-F893-AC4EE3F7EEB2}"/>
                </a:ext>
              </a:extLst>
            </p:cNvPr>
            <p:cNvSpPr/>
            <p:nvPr/>
          </p:nvSpPr>
          <p:spPr>
            <a:xfrm>
              <a:off x="4933165" y="3671983"/>
              <a:ext cx="2160424" cy="365760"/>
            </a:xfrm>
            <a:prstGeom prst="roundRect">
              <a:avLst/>
            </a:prstGeom>
            <a:noFill/>
            <a:ln w="28575">
              <a:solidFill>
                <a:srgbClr val="002557"/>
              </a:solid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Zani + TIS + CT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Graphik"/>
                </a:rPr>
                <a:t>vs </a:t>
              </a: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sym typeface="Graphik"/>
                </a:rPr>
                <a:t>Tras</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 + CT</a:t>
              </a:r>
            </a:p>
          </p:txBody>
        </p:sp>
        <p:sp>
          <p:nvSpPr>
            <p:cNvPr id="24" name="Rectangle: Rounded Corners 23">
              <a:extLst>
                <a:ext uri="{FF2B5EF4-FFF2-40B4-BE49-F238E27FC236}">
                  <a16:creationId xmlns:a16="http://schemas.microsoft.com/office/drawing/2014/main" id="{38490C56-D380-80BC-2C39-85B0D57D8AE2}"/>
                </a:ext>
              </a:extLst>
            </p:cNvPr>
            <p:cNvSpPr/>
            <p:nvPr/>
          </p:nvSpPr>
          <p:spPr>
            <a:xfrm>
              <a:off x="7493947" y="3672097"/>
              <a:ext cx="1737360" cy="365760"/>
            </a:xfrm>
            <a:prstGeom prst="roundRect">
              <a:avLst/>
            </a:prstGeom>
            <a:noFill/>
            <a:ln w="28575">
              <a:solidFill>
                <a:srgbClr val="002557"/>
              </a:solid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Zani + CT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Graphik"/>
                </a:rPr>
                <a:t>vs </a:t>
              </a:r>
              <a:r>
                <a:rPr kumimoji="0" lang="en-US" sz="1200" b="1" i="0" u="none" strike="noStrike" kern="1200" cap="none" spc="0" normalizeH="0" baseline="0" noProof="0" dirty="0" err="1">
                  <a:ln>
                    <a:noFill/>
                  </a:ln>
                  <a:solidFill>
                    <a:prstClr val="black"/>
                  </a:solidFill>
                  <a:effectLst/>
                  <a:uLnTx/>
                  <a:uFillTx/>
                  <a:latin typeface="Arial" panose="020B0604020202020204"/>
                  <a:ea typeface="+mn-ea"/>
                  <a:cs typeface="+mn-cs"/>
                  <a:sym typeface="Graphik"/>
                </a:rPr>
                <a:t>Tras</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 + CT</a:t>
              </a:r>
            </a:p>
          </p:txBody>
        </p:sp>
        <p:sp>
          <p:nvSpPr>
            <p:cNvPr id="29" name="Rectangle: Rounded Corners 28">
              <a:extLst>
                <a:ext uri="{FF2B5EF4-FFF2-40B4-BE49-F238E27FC236}">
                  <a16:creationId xmlns:a16="http://schemas.microsoft.com/office/drawing/2014/main" id="{96BEFC82-932F-25A4-9D71-A6A365B0B20B}"/>
                </a:ext>
              </a:extLst>
            </p:cNvPr>
            <p:cNvSpPr/>
            <p:nvPr/>
          </p:nvSpPr>
          <p:spPr>
            <a:xfrm>
              <a:off x="9621176" y="3671983"/>
              <a:ext cx="2160424" cy="365760"/>
            </a:xfrm>
            <a:prstGeom prst="roundRect">
              <a:avLst/>
            </a:prstGeom>
            <a:noFill/>
            <a:ln w="28575">
              <a:solidFill>
                <a:srgbClr val="002557"/>
              </a:solidFill>
            </a:ln>
          </p:spPr>
          <p:style>
            <a:lnRef idx="2">
              <a:schemeClr val="accent1">
                <a:shade val="15000"/>
              </a:schemeClr>
            </a:lnRef>
            <a:fillRef idx="1">
              <a:schemeClr val="accent1"/>
            </a:fillRef>
            <a:effectRef idx="0">
              <a:schemeClr val="accent1"/>
            </a:effectRef>
            <a:fontRef idx="minor">
              <a:schemeClr val="lt1"/>
            </a:fontRef>
          </p:style>
          <p:txBody>
            <a:bodyPr wrap="none" lIns="18288" tIns="0" rIns="18288"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Zani + TIS + CT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Graphik"/>
                </a:rPr>
                <a:t>vs </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Zani + CT</a:t>
              </a:r>
            </a:p>
          </p:txBody>
        </p:sp>
      </p:grpSp>
      <p:pic>
        <p:nvPicPr>
          <p:cNvPr id="6" name="Picture 2" descr="Clinical Trials | Jazz Pharmaceuticals">
            <a:extLst>
              <a:ext uri="{FF2B5EF4-FFF2-40B4-BE49-F238E27FC236}">
                <a16:creationId xmlns:a16="http://schemas.microsoft.com/office/drawing/2014/main" id="{0651C83B-BECD-B569-5857-9F19A2AB50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1974F7E-C1E6-2605-ECB4-95A31111A075}"/>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4066430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6A12E-D529-DAB6-1C59-710E0F1B8DF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A4C5694-E647-8FFB-B275-354ABD5F0619}"/>
              </a:ext>
            </a:extLst>
          </p:cNvPr>
          <p:cNvSpPr>
            <a:spLocks noGrp="1"/>
          </p:cNvSpPr>
          <p:nvPr>
            <p:ph type="body" sz="quarter" idx="15"/>
          </p:nvPr>
        </p:nvSpPr>
        <p:spPr/>
        <p:txBody>
          <a:bodyPr/>
          <a:lstStyle/>
          <a:p>
            <a:r>
              <a:rPr lang="en-US" dirty="0"/>
              <a:t>Elena </a:t>
            </a:r>
            <a:r>
              <a:rPr lang="en-US" dirty="0" err="1"/>
              <a:t>Elimova</a:t>
            </a:r>
            <a:r>
              <a:rPr lang="en-US" dirty="0"/>
              <a:t>, MD</a:t>
            </a:r>
          </a:p>
        </p:txBody>
      </p:sp>
      <p:sp>
        <p:nvSpPr>
          <p:cNvPr id="7" name="Title 1">
            <a:extLst>
              <a:ext uri="{FF2B5EF4-FFF2-40B4-BE49-F238E27FC236}">
                <a16:creationId xmlns:a16="http://schemas.microsoft.com/office/drawing/2014/main" id="{F21D4FD3-8CE7-543F-786A-7D97762137F7}"/>
              </a:ext>
            </a:extLst>
          </p:cNvPr>
          <p:cNvSpPr txBox="1">
            <a:spLocks/>
          </p:cNvSpPr>
          <p:nvPr/>
        </p:nvSpPr>
        <p:spPr>
          <a:xfrm>
            <a:off x="256032" y="317500"/>
            <a:ext cx="10972800" cy="916829"/>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sym typeface="Graphik"/>
              </a:rPr>
              <a:t>Patient Disposition</a:t>
            </a:r>
          </a:p>
        </p:txBody>
      </p:sp>
      <p:grpSp>
        <p:nvGrpSpPr>
          <p:cNvPr id="2" name="Group 1">
            <a:extLst>
              <a:ext uri="{FF2B5EF4-FFF2-40B4-BE49-F238E27FC236}">
                <a16:creationId xmlns:a16="http://schemas.microsoft.com/office/drawing/2014/main" id="{0184C947-CEA3-74C5-93AD-618A1220A29D}"/>
              </a:ext>
            </a:extLst>
          </p:cNvPr>
          <p:cNvGrpSpPr/>
          <p:nvPr/>
        </p:nvGrpSpPr>
        <p:grpSpPr>
          <a:xfrm>
            <a:off x="261706" y="1412533"/>
            <a:ext cx="11672427" cy="4429670"/>
            <a:chOff x="261705" y="1412533"/>
            <a:chExt cx="11672427" cy="4429670"/>
          </a:xfrm>
        </p:grpSpPr>
        <p:sp>
          <p:nvSpPr>
            <p:cNvPr id="16" name="Rectangle 15">
              <a:extLst>
                <a:ext uri="{FF2B5EF4-FFF2-40B4-BE49-F238E27FC236}">
                  <a16:creationId xmlns:a16="http://schemas.microsoft.com/office/drawing/2014/main" id="{8800FD96-04FE-17D7-B75D-59A6678DB770}"/>
                </a:ext>
              </a:extLst>
            </p:cNvPr>
            <p:cNvSpPr/>
            <p:nvPr/>
          </p:nvSpPr>
          <p:spPr>
            <a:xfrm>
              <a:off x="8230812" y="2995816"/>
              <a:ext cx="3703320" cy="2210403"/>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Ongoing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37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Discontinued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265 (86%)</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Progressive disease, n = 200</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Adverse event, n = 10</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Death, n = 17</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Withdrawal by patient, n = 20</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Physician decision, n = 13</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Other, n = 5</a:t>
              </a:r>
              <a:r>
                <a:rPr kumimoji="0" lang="en-US" sz="1400" b="0" i="0" u="none" strike="noStrike" kern="1200" cap="none" spc="-40" normalizeH="0" baseline="30000" noProof="0" dirty="0">
                  <a:ln>
                    <a:noFill/>
                  </a:ln>
                  <a:solidFill>
                    <a:prstClr val="black"/>
                  </a:solidFill>
                  <a:effectLst/>
                  <a:uLnTx/>
                  <a:uFillTx/>
                  <a:latin typeface="Arial" panose="020B0604020202020204"/>
                  <a:ea typeface="+mn-ea"/>
                  <a:cs typeface="Calibri" panose="020F0502020204030204" pitchFamily="34" charset="0"/>
                  <a:sym typeface="Graphik"/>
                </a:rPr>
                <a:t>b</a:t>
              </a:r>
              <a:endPar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Survival follow-up</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81 (26%)</a:t>
              </a:r>
            </a:p>
          </p:txBody>
        </p:sp>
        <p:cxnSp>
          <p:nvCxnSpPr>
            <p:cNvPr id="18" name="Straight Arrow Connector 17">
              <a:extLst>
                <a:ext uri="{FF2B5EF4-FFF2-40B4-BE49-F238E27FC236}">
                  <a16:creationId xmlns:a16="http://schemas.microsoft.com/office/drawing/2014/main" id="{FE5ACCA4-8818-FEE5-4DBA-D9F4E92ED8CA}"/>
                </a:ext>
              </a:extLst>
            </p:cNvPr>
            <p:cNvCxnSpPr>
              <a:cxnSpLocks/>
            </p:cNvCxnSpPr>
            <p:nvPr/>
          </p:nvCxnSpPr>
          <p:spPr>
            <a:xfrm flipH="1">
              <a:off x="6095449" y="2022134"/>
              <a:ext cx="1" cy="176289"/>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9F15B2-FC6D-F472-DA67-24B17AEED335}"/>
                </a:ext>
              </a:extLst>
            </p:cNvPr>
            <p:cNvCxnSpPr>
              <a:cxnSpLocks/>
            </p:cNvCxnSpPr>
            <p:nvPr/>
          </p:nvCxnSpPr>
          <p:spPr>
            <a:xfrm>
              <a:off x="10082472" y="2601881"/>
              <a:ext cx="0" cy="361615"/>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4CCD818-CF34-581E-4FDD-E9DD7280EF4F}"/>
                </a:ext>
              </a:extLst>
            </p:cNvPr>
            <p:cNvSpPr/>
            <p:nvPr/>
          </p:nvSpPr>
          <p:spPr>
            <a:xfrm>
              <a:off x="8230812" y="2226347"/>
              <a:ext cx="3703320" cy="548640"/>
            </a:xfrm>
            <a:prstGeom prst="rect">
              <a:avLst/>
            </a:prstGeom>
            <a:solidFill>
              <a:schemeClr val="accent5"/>
            </a:solidFill>
            <a:ln w="28575">
              <a:solidFill>
                <a:srgbClr val="6464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sym typeface="Graphik"/>
                </a:rPr>
                <a:t>Trastuzumab + CT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sym typeface="Graphik"/>
                </a:rPr>
                <a:t>n = 308; 302 patients treated</a:t>
              </a:r>
            </a:p>
          </p:txBody>
        </p:sp>
        <p:cxnSp>
          <p:nvCxnSpPr>
            <p:cNvPr id="20" name="Connector: Elbow 19">
              <a:extLst>
                <a:ext uri="{FF2B5EF4-FFF2-40B4-BE49-F238E27FC236}">
                  <a16:creationId xmlns:a16="http://schemas.microsoft.com/office/drawing/2014/main" id="{590771FD-39DC-3361-AC74-0C2605C4820C}"/>
                </a:ext>
              </a:extLst>
            </p:cNvPr>
            <p:cNvCxnSpPr>
              <a:cxnSpLocks/>
              <a:endCxn id="12" idx="0"/>
            </p:cNvCxnSpPr>
            <p:nvPr/>
          </p:nvCxnSpPr>
          <p:spPr>
            <a:xfrm rot="10800000" flipV="1">
              <a:off x="2113366" y="1726295"/>
              <a:ext cx="2386653" cy="504046"/>
            </a:xfrm>
            <a:prstGeom prst="bentConnector2">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E3408517-3F78-00EE-85FF-9F21B5525776}"/>
                </a:ext>
              </a:extLst>
            </p:cNvPr>
            <p:cNvCxnSpPr>
              <a:cxnSpLocks/>
              <a:stCxn id="10" idx="3"/>
              <a:endCxn id="13" idx="0"/>
            </p:cNvCxnSpPr>
            <p:nvPr/>
          </p:nvCxnSpPr>
          <p:spPr>
            <a:xfrm>
              <a:off x="7690887" y="1717334"/>
              <a:ext cx="2391585" cy="509013"/>
            </a:xfrm>
            <a:prstGeom prst="bentConnector2">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EBCA018-A188-A44A-D68A-483DA2F61533}"/>
                </a:ext>
              </a:extLst>
            </p:cNvPr>
            <p:cNvSpPr/>
            <p:nvPr/>
          </p:nvSpPr>
          <p:spPr>
            <a:xfrm>
              <a:off x="4500012" y="1412533"/>
              <a:ext cx="3190875" cy="609601"/>
            </a:xfrm>
            <a:prstGeom prst="rect">
              <a:avLst/>
            </a:prstGeom>
            <a:solidFill>
              <a:srgbClr val="002557">
                <a:alpha val="15000"/>
              </a:srgbClr>
            </a:solidFill>
            <a:ln w="25400">
              <a:solidFill>
                <a:srgbClr val="0025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mn-cs"/>
                  <a:sym typeface="Graphik"/>
                </a:rPr>
                <a:t>Randomized </a:t>
              </a:r>
              <a:b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mn-cs"/>
                  <a:sym typeface="Graphik"/>
                </a:rPr>
              </a:b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N = 914</a:t>
              </a:r>
            </a:p>
          </p:txBody>
        </p:sp>
        <p:cxnSp>
          <p:nvCxnSpPr>
            <p:cNvPr id="25" name="Straight Arrow Connector 24">
              <a:extLst>
                <a:ext uri="{FF2B5EF4-FFF2-40B4-BE49-F238E27FC236}">
                  <a16:creationId xmlns:a16="http://schemas.microsoft.com/office/drawing/2014/main" id="{544FBA01-D01D-2781-EE40-F42D0F53ACB5}"/>
                </a:ext>
              </a:extLst>
            </p:cNvPr>
            <p:cNvCxnSpPr>
              <a:cxnSpLocks/>
            </p:cNvCxnSpPr>
            <p:nvPr/>
          </p:nvCxnSpPr>
          <p:spPr>
            <a:xfrm>
              <a:off x="6095449" y="2713859"/>
              <a:ext cx="0" cy="249637"/>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D227AD5F-9E28-9015-FDC4-6F0447667CBA}"/>
                </a:ext>
              </a:extLst>
            </p:cNvPr>
            <p:cNvSpPr/>
            <p:nvPr/>
          </p:nvSpPr>
          <p:spPr>
            <a:xfrm>
              <a:off x="4246259" y="2995814"/>
              <a:ext cx="3703320" cy="2210403"/>
            </a:xfrm>
            <a:prstGeom prst="rect">
              <a:avLst/>
            </a:prstGeom>
            <a:solidFill>
              <a:schemeClr val="bg1"/>
            </a:solidFill>
            <a:ln w="28575">
              <a:solidFill>
                <a:srgbClr val="0087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Ongoing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88 (29%)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Discontinued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211 (70%)</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Progressive disease, n = 117</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Adverse event, n = 27</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Death, n = 26</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Withdrawal by patient, n = 26</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Physician decision, n = 13 </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Other, n = 2</a:t>
              </a:r>
              <a:r>
                <a:rPr kumimoji="0" lang="en-US" sz="1400" b="0" i="0" u="none" strike="noStrike" kern="1200" cap="none" spc="-40" normalizeH="0" baseline="30000" noProof="0" dirty="0">
                  <a:ln>
                    <a:noFill/>
                  </a:ln>
                  <a:solidFill>
                    <a:prstClr val="black"/>
                  </a:solidFill>
                  <a:effectLst/>
                  <a:uLnTx/>
                  <a:uFillTx/>
                  <a:latin typeface="Arial" panose="020B0604020202020204"/>
                  <a:ea typeface="+mn-ea"/>
                  <a:cs typeface="Calibri" panose="020F0502020204030204" pitchFamily="34" charset="0"/>
                  <a:sym typeface="Graphik"/>
                </a:rPr>
                <a:t>b</a:t>
              </a: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Survival follow-up</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58 (19%)</a:t>
              </a:r>
            </a:p>
          </p:txBody>
        </p:sp>
        <p:sp>
          <p:nvSpPr>
            <p:cNvPr id="11" name="Rectangle 10">
              <a:extLst>
                <a:ext uri="{FF2B5EF4-FFF2-40B4-BE49-F238E27FC236}">
                  <a16:creationId xmlns:a16="http://schemas.microsoft.com/office/drawing/2014/main" id="{A623F6A3-3A75-0104-543A-5EE0A1799C8A}"/>
                </a:ext>
              </a:extLst>
            </p:cNvPr>
            <p:cNvSpPr/>
            <p:nvPr/>
          </p:nvSpPr>
          <p:spPr>
            <a:xfrm>
              <a:off x="4246259" y="2230557"/>
              <a:ext cx="3703320" cy="548640"/>
            </a:xfrm>
            <a:prstGeom prst="rect">
              <a:avLst/>
            </a:prstGeom>
            <a:solidFill>
              <a:srgbClr val="008764"/>
            </a:solidFill>
            <a:ln w="28575">
              <a:solidFill>
                <a:srgbClr val="0087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sym typeface="Graphik"/>
                </a:rPr>
                <a:t>Zanidatamab + tislelizumab + CT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sym typeface="Graphik"/>
                </a:rPr>
                <a:t>n = 302; 299 patients </a:t>
              </a:r>
              <a:r>
                <a:rPr kumimoji="0" lang="en-US" sz="1600" b="0" i="0" u="none" strike="noStrike" kern="1200" cap="none" spc="0" normalizeH="0" baseline="0" noProof="0" dirty="0" err="1">
                  <a:ln>
                    <a:noFill/>
                  </a:ln>
                  <a:solidFill>
                    <a:prstClr val="white"/>
                  </a:solidFill>
                  <a:effectLst/>
                  <a:uLnTx/>
                  <a:uFillTx/>
                  <a:latin typeface="Arial" panose="020B0604020202020204"/>
                  <a:ea typeface="+mn-ea"/>
                  <a:cs typeface="+mn-cs"/>
                  <a:sym typeface="Graphik"/>
                </a:rPr>
                <a:t>treated</a:t>
              </a:r>
              <a:r>
                <a:rPr kumimoji="0" lang="en-US" sz="1600" b="0" i="0" u="none" strike="noStrike" kern="1200" cap="none" spc="0" normalizeH="0" baseline="30000" noProof="0" dirty="0" err="1">
                  <a:ln>
                    <a:noFill/>
                  </a:ln>
                  <a:solidFill>
                    <a:prstClr val="white"/>
                  </a:solidFill>
                  <a:effectLst/>
                  <a:uLnTx/>
                  <a:uFillTx/>
                  <a:latin typeface="Arial" panose="020B0604020202020204"/>
                  <a:ea typeface="+mn-ea"/>
                  <a:cs typeface="+mn-cs"/>
                  <a:sym typeface="Graphik"/>
                </a:rPr>
                <a:t>a</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sym typeface="Graphik"/>
              </a:endParaRPr>
            </a:p>
          </p:txBody>
        </p:sp>
        <p:sp>
          <p:nvSpPr>
            <p:cNvPr id="51" name="Rectangle 50">
              <a:extLst>
                <a:ext uri="{FF2B5EF4-FFF2-40B4-BE49-F238E27FC236}">
                  <a16:creationId xmlns:a16="http://schemas.microsoft.com/office/drawing/2014/main" id="{83926ABD-D5E0-6E32-71E6-81C129ED474C}"/>
                </a:ext>
              </a:extLst>
            </p:cNvPr>
            <p:cNvSpPr/>
            <p:nvPr/>
          </p:nvSpPr>
          <p:spPr>
            <a:xfrm>
              <a:off x="4246259" y="5280959"/>
              <a:ext cx="3703320" cy="561244"/>
            </a:xfrm>
            <a:prstGeom prst="rect">
              <a:avLst/>
            </a:prstGeom>
            <a:noFill/>
            <a:ln w="28575">
              <a:solidFill>
                <a:srgbClr val="0087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Median (range)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sym typeface="Graphik"/>
                </a:rPr>
                <a:t>25.9 (7.9–45.5) months</a:t>
              </a:r>
            </a:p>
          </p:txBody>
        </p:sp>
        <p:cxnSp>
          <p:nvCxnSpPr>
            <p:cNvPr id="24" name="Straight Arrow Connector 23">
              <a:extLst>
                <a:ext uri="{FF2B5EF4-FFF2-40B4-BE49-F238E27FC236}">
                  <a16:creationId xmlns:a16="http://schemas.microsoft.com/office/drawing/2014/main" id="{7619AE20-8DB9-E4A7-5045-372EDB91F05C}"/>
                </a:ext>
              </a:extLst>
            </p:cNvPr>
            <p:cNvCxnSpPr>
              <a:cxnSpLocks/>
            </p:cNvCxnSpPr>
            <p:nvPr/>
          </p:nvCxnSpPr>
          <p:spPr>
            <a:xfrm>
              <a:off x="2113365" y="2715007"/>
              <a:ext cx="0" cy="248489"/>
            </a:xfrm>
            <a:prstGeom prst="straightConnector1">
              <a:avLst/>
            </a:prstGeom>
            <a:ln w="15875">
              <a:solidFill>
                <a:srgbClr val="002557"/>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66D056A-64BA-E8C2-5A13-93EE08B53E95}"/>
                </a:ext>
              </a:extLst>
            </p:cNvPr>
            <p:cNvSpPr/>
            <p:nvPr/>
          </p:nvSpPr>
          <p:spPr>
            <a:xfrm>
              <a:off x="261705" y="2995816"/>
              <a:ext cx="3703320" cy="2210403"/>
            </a:xfrm>
            <a:prstGeom prst="rect">
              <a:avLst/>
            </a:prstGeom>
            <a:solidFill>
              <a:schemeClr val="bg1"/>
            </a:solidFill>
            <a:ln w="28575">
              <a:solidFill>
                <a:srgbClr val="0076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Ongoing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69 (23%)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Discontinued treatment</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231 (76%)</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Progressive disease, n = 132</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Adverse event, n = 25</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Death, n = 27</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Withdrawal by patient, n = 23</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Physician decision, n = 19</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rPr>
                <a:t>Other, n = 5</a:t>
              </a:r>
              <a:r>
                <a:rPr kumimoji="0" lang="en-US" sz="1400" b="0" i="0" u="none" strike="noStrike" kern="1200" cap="none" spc="-40" normalizeH="0" baseline="30000" noProof="0" dirty="0">
                  <a:ln>
                    <a:noFill/>
                  </a:ln>
                  <a:solidFill>
                    <a:prstClr val="black"/>
                  </a:solidFill>
                  <a:effectLst/>
                  <a:uLnTx/>
                  <a:uFillTx/>
                  <a:latin typeface="Arial" panose="020B0604020202020204"/>
                  <a:ea typeface="+mn-ea"/>
                  <a:cs typeface="Calibri" panose="020F0502020204030204" pitchFamily="34" charset="0"/>
                  <a:sym typeface="Graphik"/>
                </a:rPr>
                <a:t>b</a:t>
              </a:r>
              <a:endParaRPr kumimoji="0" lang="en-US" sz="1400" b="0" i="0" u="none" strike="noStrike" kern="1200" cap="none" spc="-40" normalizeH="0" baseline="0" noProof="0" dirty="0">
                <a:ln>
                  <a:noFill/>
                </a:ln>
                <a:solidFill>
                  <a:prstClr val="black"/>
                </a:solidFill>
                <a:effectLst/>
                <a:uLnTx/>
                <a:uFillTx/>
                <a:latin typeface="Arial" panose="020B0604020202020204"/>
                <a:ea typeface="+mn-ea"/>
                <a:cs typeface="Calibri" panose="020F0502020204030204" pitchFamily="34" charset="0"/>
                <a:sym typeface="Graphik"/>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40" normalizeH="0" baseline="0" noProof="0" dirty="0">
                  <a:ln>
                    <a:noFill/>
                  </a:ln>
                  <a:solidFill>
                    <a:prstClr val="black"/>
                  </a:solidFill>
                  <a:effectLst/>
                  <a:uLnTx/>
                  <a:uFillTx/>
                  <a:latin typeface="Arial" panose="020B0604020202020204"/>
                  <a:ea typeface="+mn-ea"/>
                  <a:cs typeface="+mn-cs"/>
                  <a:sym typeface="Graphik"/>
                </a:rPr>
                <a:t>Survival follow-up</a:t>
              </a:r>
              <a:r>
                <a:rPr kumimoji="0" lang="en-US" sz="1600" b="0" i="0" u="none" strike="noStrike" kern="1200" cap="none" spc="-40" normalizeH="0" baseline="0" noProof="0" dirty="0">
                  <a:ln>
                    <a:noFill/>
                  </a:ln>
                  <a:solidFill>
                    <a:prstClr val="black"/>
                  </a:solidFill>
                  <a:effectLst/>
                  <a:uLnTx/>
                  <a:uFillTx/>
                  <a:latin typeface="Arial" panose="020B0604020202020204"/>
                  <a:ea typeface="+mn-ea"/>
                  <a:cs typeface="+mn-cs"/>
                  <a:sym typeface="Graphik"/>
                </a:rPr>
                <a:t>, n = 69 (23%)</a:t>
              </a:r>
            </a:p>
          </p:txBody>
        </p:sp>
        <p:sp>
          <p:nvSpPr>
            <p:cNvPr id="12" name="Rectangle 11">
              <a:extLst>
                <a:ext uri="{FF2B5EF4-FFF2-40B4-BE49-F238E27FC236}">
                  <a16:creationId xmlns:a16="http://schemas.microsoft.com/office/drawing/2014/main" id="{AC2EA568-B578-EBA8-C0A4-E619337D6797}"/>
                </a:ext>
              </a:extLst>
            </p:cNvPr>
            <p:cNvSpPr/>
            <p:nvPr/>
          </p:nvSpPr>
          <p:spPr>
            <a:xfrm>
              <a:off x="261705" y="2230341"/>
              <a:ext cx="3703320" cy="548640"/>
            </a:xfrm>
            <a:prstGeom prst="rect">
              <a:avLst/>
            </a:prstGeom>
            <a:solidFill>
              <a:srgbClr val="0076A9"/>
            </a:solidFill>
            <a:ln w="28575">
              <a:solidFill>
                <a:srgbClr val="0076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sym typeface="Graphik"/>
                </a:rPr>
                <a:t>Zanidatamab + CT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sym typeface="Graphik"/>
                </a:rPr>
                <a:t>n = 304; 300 patients </a:t>
              </a:r>
              <a:r>
                <a:rPr kumimoji="0" lang="en-US" sz="1600" b="0" i="0" u="none" strike="noStrike" kern="1200" cap="none" spc="0" normalizeH="0" baseline="0" noProof="0" dirty="0" err="1">
                  <a:ln>
                    <a:noFill/>
                  </a:ln>
                  <a:solidFill>
                    <a:prstClr val="white"/>
                  </a:solidFill>
                  <a:effectLst/>
                  <a:uLnTx/>
                  <a:uFillTx/>
                  <a:latin typeface="Arial" panose="020B0604020202020204"/>
                  <a:ea typeface="+mn-ea"/>
                  <a:cs typeface="+mn-cs"/>
                  <a:sym typeface="Graphik"/>
                </a:rPr>
                <a:t>treated</a:t>
              </a:r>
              <a:r>
                <a:rPr kumimoji="0" lang="en-US" sz="1600" b="0" i="0" u="none" strike="noStrike" kern="1200" cap="none" spc="0" normalizeH="0" baseline="30000" noProof="0" dirty="0" err="1">
                  <a:ln>
                    <a:noFill/>
                  </a:ln>
                  <a:solidFill>
                    <a:prstClr val="white"/>
                  </a:solidFill>
                  <a:effectLst/>
                  <a:uLnTx/>
                  <a:uFillTx/>
                  <a:latin typeface="Arial" panose="020B0604020202020204"/>
                  <a:ea typeface="+mn-ea"/>
                  <a:cs typeface="+mn-cs"/>
                  <a:sym typeface="Graphik"/>
                </a:rPr>
                <a:t>a</a:t>
              </a: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sym typeface="Graphik"/>
              </a:endParaRPr>
            </a:p>
          </p:txBody>
        </p:sp>
        <p:sp>
          <p:nvSpPr>
            <p:cNvPr id="52" name="Rectangle 51">
              <a:extLst>
                <a:ext uri="{FF2B5EF4-FFF2-40B4-BE49-F238E27FC236}">
                  <a16:creationId xmlns:a16="http://schemas.microsoft.com/office/drawing/2014/main" id="{F4C8DFDD-F360-9756-C0BE-E06F6E080660}"/>
                </a:ext>
              </a:extLst>
            </p:cNvPr>
            <p:cNvSpPr/>
            <p:nvPr/>
          </p:nvSpPr>
          <p:spPr>
            <a:xfrm>
              <a:off x="261705" y="5284419"/>
              <a:ext cx="3703320" cy="557784"/>
            </a:xfrm>
            <a:prstGeom prst="rect">
              <a:avLst/>
            </a:prstGeom>
            <a:noFill/>
            <a:ln w="28575">
              <a:solidFill>
                <a:srgbClr val="0076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Median (range)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sym typeface="Graphik"/>
                </a:rPr>
                <a:t>26.0 (7.6–46.0) months</a:t>
              </a:r>
            </a:p>
          </p:txBody>
        </p:sp>
        <p:sp>
          <p:nvSpPr>
            <p:cNvPr id="53" name="Rectangle 52">
              <a:extLst>
                <a:ext uri="{FF2B5EF4-FFF2-40B4-BE49-F238E27FC236}">
                  <a16:creationId xmlns:a16="http://schemas.microsoft.com/office/drawing/2014/main" id="{AD7F0033-F3AC-3B6B-423D-D961D50D06BD}"/>
                </a:ext>
              </a:extLst>
            </p:cNvPr>
            <p:cNvSpPr/>
            <p:nvPr/>
          </p:nvSpPr>
          <p:spPr>
            <a:xfrm>
              <a:off x="8230812" y="5284419"/>
              <a:ext cx="3703320" cy="557784"/>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sym typeface="Graphik"/>
                </a:rPr>
                <a:t>Median (range) follow-up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sym typeface="Graphik"/>
                </a:rPr>
                <a:t>25.8 (7.5–45.6) months</a:t>
              </a:r>
            </a:p>
          </p:txBody>
        </p:sp>
      </p:grpSp>
      <p:sp>
        <p:nvSpPr>
          <p:cNvPr id="19" name="TextBox 18">
            <a:extLst>
              <a:ext uri="{FF2B5EF4-FFF2-40B4-BE49-F238E27FC236}">
                <a16:creationId xmlns:a16="http://schemas.microsoft.com/office/drawing/2014/main" id="{235A7E49-0347-E724-732A-A88561DCC7D4}"/>
              </a:ext>
            </a:extLst>
          </p:cNvPr>
          <p:cNvSpPr txBox="1"/>
          <p:nvPr/>
        </p:nvSpPr>
        <p:spPr>
          <a:xfrm>
            <a:off x="256033" y="1013124"/>
            <a:ext cx="11654529" cy="36933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sym typeface="Graphik"/>
              </a:rPr>
              <a:t>A total of 914 patients were randomized, and median follow-up was &gt;2 years</a:t>
            </a:r>
          </a:p>
        </p:txBody>
      </p:sp>
      <p:sp>
        <p:nvSpPr>
          <p:cNvPr id="21" name="TextBox 20">
            <a:extLst>
              <a:ext uri="{FF2B5EF4-FFF2-40B4-BE49-F238E27FC236}">
                <a16:creationId xmlns:a16="http://schemas.microsoft.com/office/drawing/2014/main" id="{E0B75A64-81FB-F8A2-50A5-C0C2272FDC8F}"/>
              </a:ext>
            </a:extLst>
          </p:cNvPr>
          <p:cNvSpPr txBox="1"/>
          <p:nvPr/>
        </p:nvSpPr>
        <p:spPr>
          <a:xfrm>
            <a:off x="256032" y="5916071"/>
            <a:ext cx="11676888"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a</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Treated</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includes all randomized patients who received any amount of any study treatment and does not necessarily reflect the safety analysis set. Five patients assigned to the zanidatamab-tislelizumab-chemotherapy arm did not receive tislelizumab and are included in the safety analysis set for the zanidatamab-chemotherapy arm. </a:t>
            </a: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b</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Includes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protocol violations and “other”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CT, chemotherapy.</a:t>
            </a:r>
          </a:p>
        </p:txBody>
      </p:sp>
      <p:pic>
        <p:nvPicPr>
          <p:cNvPr id="9" name="Picture 2" descr="Clinical Trials | Jazz Pharmaceuticals">
            <a:extLst>
              <a:ext uri="{FF2B5EF4-FFF2-40B4-BE49-F238E27FC236}">
                <a16:creationId xmlns:a16="http://schemas.microsoft.com/office/drawing/2014/main" id="{ECFB2B50-7465-E703-28E5-5B52AEE961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CBDC81-9821-D0D0-44B7-AFCF2602E22E}"/>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4192018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E913B3-9249-FB2D-4964-AEC7894FB046}"/>
              </a:ext>
            </a:extLst>
          </p:cNvPr>
          <p:cNvSpPr txBox="1"/>
          <p:nvPr/>
        </p:nvSpPr>
        <p:spPr>
          <a:xfrm>
            <a:off x="256033" y="5411097"/>
            <a:ext cx="11623915" cy="874307"/>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All data are shown as n (%) unless otherwise indicated.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30000" noProof="0" dirty="0" err="1">
                <a:ln>
                  <a:noFill/>
                </a:ln>
                <a:solidFill>
                  <a:srgbClr val="002557"/>
                </a:solidFill>
                <a:effectLst/>
                <a:uLnTx/>
                <a:uFillTx/>
                <a:latin typeface="Arial" panose="020B0604020202020204"/>
                <a:ea typeface="+mn-ea"/>
                <a:cs typeface="+mn-cs"/>
                <a:sym typeface="Graphik"/>
              </a:rPr>
              <a:t>a</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One</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patient in the zanidatamab-tislelizumab-chemotherapy arm had an ECOG PS score of 2 at baseline. </a:t>
            </a:r>
            <a:r>
              <a:rPr kumimoji="0" lang="en-US" sz="800" b="0" i="0" u="none" strike="noStrike" kern="1200" cap="none" spc="0" normalizeH="0" baseline="30000" noProof="0" dirty="0">
                <a:ln>
                  <a:noFill/>
                </a:ln>
                <a:solidFill>
                  <a:srgbClr val="002557"/>
                </a:solidFill>
                <a:effectLst/>
                <a:uLnTx/>
                <a:uFillTx/>
                <a:latin typeface="Arial" panose="020B0604020202020204"/>
                <a:ea typeface="+mn-ea"/>
                <a:cs typeface="+mn-cs"/>
                <a:sym typeface="Graphik"/>
              </a:rPr>
              <a:t>b</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PD-L1 status was missing for 7.1% (n = 65) of patients across arms. </a:t>
            </a:r>
            <a:endParaRPr kumimoji="0" lang="en-US" sz="800" b="0" i="0" u="none" strike="noStrike" kern="1200" cap="none" spc="0" normalizeH="0" baseline="30000" noProof="0" dirty="0">
              <a:ln>
                <a:noFill/>
              </a:ln>
              <a:solidFill>
                <a:srgbClr val="002557"/>
              </a:solidFill>
              <a:effectLst/>
              <a:uLnTx/>
              <a:uFillTx/>
              <a:latin typeface="Arial" panose="020B0604020202020204"/>
              <a:ea typeface="+mn-ea"/>
              <a:cs typeface="+mn-cs"/>
              <a:sym typeface="Graphi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CAPOX, capecitabine and oxaliplatin; CT, chemotherapy; ECOG PS, Eastern Cooperative Oncology Group performance status; EU, European Union; FP, 5-fluorouracil (5-FU) plus cisplatin; GEJ, gastroesophageal junction; HER2, human epidermal growth factor receptor 2; IHC, immunohistochemistry; PD-L1, programmed death-ligand 1; TAP, tumor area positivity.</a:t>
            </a:r>
          </a:p>
        </p:txBody>
      </p:sp>
      <p:sp>
        <p:nvSpPr>
          <p:cNvPr id="2" name="Title 1">
            <a:extLst>
              <a:ext uri="{FF2B5EF4-FFF2-40B4-BE49-F238E27FC236}">
                <a16:creationId xmlns:a16="http://schemas.microsoft.com/office/drawing/2014/main" id="{E41B017E-0FF1-8C18-90F7-3932F7AD49A5}"/>
              </a:ext>
            </a:extLst>
          </p:cNvPr>
          <p:cNvSpPr>
            <a:spLocks noGrp="1"/>
          </p:cNvSpPr>
          <p:nvPr>
            <p:ph type="title"/>
          </p:nvPr>
        </p:nvSpPr>
        <p:spPr>
          <a:xfrm>
            <a:off x="256033" y="317499"/>
            <a:ext cx="11648577" cy="907864"/>
          </a:xfrm>
        </p:spPr>
        <p:txBody>
          <a:bodyPr>
            <a:normAutofit/>
          </a:bodyPr>
          <a:lstStyle/>
          <a:p>
            <a:r>
              <a:rPr lang="en-US" dirty="0"/>
              <a:t>Baseline Demographics and Disease Characteristics</a:t>
            </a:r>
          </a:p>
        </p:txBody>
      </p:sp>
      <p:sp>
        <p:nvSpPr>
          <p:cNvPr id="5" name="Text Placeholder 4">
            <a:extLst>
              <a:ext uri="{FF2B5EF4-FFF2-40B4-BE49-F238E27FC236}">
                <a16:creationId xmlns:a16="http://schemas.microsoft.com/office/drawing/2014/main" id="{637A29DF-13F7-3BCF-A70C-846023D78677}"/>
              </a:ext>
            </a:extLst>
          </p:cNvPr>
          <p:cNvSpPr>
            <a:spLocks noGrp="1"/>
          </p:cNvSpPr>
          <p:nvPr>
            <p:ph type="body" sz="quarter" idx="15"/>
          </p:nvPr>
        </p:nvSpPr>
        <p:spPr/>
        <p:txBody>
          <a:bodyPr/>
          <a:lstStyle/>
          <a:p>
            <a:r>
              <a:rPr lang="en-US" dirty="0"/>
              <a:t>Elena </a:t>
            </a:r>
            <a:r>
              <a:rPr lang="en-US" dirty="0" err="1"/>
              <a:t>Elimova</a:t>
            </a:r>
            <a:r>
              <a:rPr lang="en-US" dirty="0"/>
              <a:t>, MD</a:t>
            </a:r>
          </a:p>
        </p:txBody>
      </p:sp>
      <p:graphicFrame>
        <p:nvGraphicFramePr>
          <p:cNvPr id="7" name="Table 6">
            <a:extLst>
              <a:ext uri="{FF2B5EF4-FFF2-40B4-BE49-F238E27FC236}">
                <a16:creationId xmlns:a16="http://schemas.microsoft.com/office/drawing/2014/main" id="{96ECA6E7-A5D1-384C-B3EF-69398A9DAABE}"/>
              </a:ext>
            </a:extLst>
          </p:cNvPr>
          <p:cNvGraphicFramePr>
            <a:graphicFrameLocks noGrp="1"/>
          </p:cNvGraphicFramePr>
          <p:nvPr/>
        </p:nvGraphicFramePr>
        <p:xfrm>
          <a:off x="257174" y="1556415"/>
          <a:ext cx="6071108" cy="4055832"/>
        </p:xfrm>
        <a:graphic>
          <a:graphicData uri="http://schemas.openxmlformats.org/drawingml/2006/table">
            <a:tbl>
              <a:tblPr firstRow="1" bandRow="1">
                <a:tableStyleId>{5940675A-B579-460E-94D1-54222C63F5DA}</a:tableStyleId>
              </a:tblPr>
              <a:tblGrid>
                <a:gridCol w="2265338">
                  <a:extLst>
                    <a:ext uri="{9D8B030D-6E8A-4147-A177-3AD203B41FA5}">
                      <a16:colId xmlns:a16="http://schemas.microsoft.com/office/drawing/2014/main" val="3526603741"/>
                    </a:ext>
                  </a:extLst>
                </a:gridCol>
                <a:gridCol w="1268590">
                  <a:extLst>
                    <a:ext uri="{9D8B030D-6E8A-4147-A177-3AD203B41FA5}">
                      <a16:colId xmlns:a16="http://schemas.microsoft.com/office/drawing/2014/main" val="1176789207"/>
                    </a:ext>
                  </a:extLst>
                </a:gridCol>
                <a:gridCol w="1268590">
                  <a:extLst>
                    <a:ext uri="{9D8B030D-6E8A-4147-A177-3AD203B41FA5}">
                      <a16:colId xmlns:a16="http://schemas.microsoft.com/office/drawing/2014/main" val="3016959021"/>
                    </a:ext>
                  </a:extLst>
                </a:gridCol>
                <a:gridCol w="1268590">
                  <a:extLst>
                    <a:ext uri="{9D8B030D-6E8A-4147-A177-3AD203B41FA5}">
                      <a16:colId xmlns:a16="http://schemas.microsoft.com/office/drawing/2014/main" val="98861419"/>
                    </a:ext>
                  </a:extLst>
                </a:gridCol>
              </a:tblGrid>
              <a:tr h="599903">
                <a:tc>
                  <a:txBody>
                    <a:bodyPr/>
                    <a:lstStyle/>
                    <a:p>
                      <a:pPr algn="l">
                        <a:lnSpc>
                          <a:spcPct val="90000"/>
                        </a:lnSpc>
                      </a:pPr>
                      <a:endParaRPr lang="en-US" sz="1100" b="1" dirty="0">
                        <a:solidFill>
                          <a:srgbClr val="002557"/>
                        </a:solidFill>
                      </a:endParaRP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b="1" dirty="0">
                          <a:solidFill>
                            <a:schemeClr val="bg1"/>
                          </a:solidFill>
                        </a:rPr>
                        <a:t>Zanidatamab + CT</a:t>
                      </a:r>
                    </a:p>
                    <a:p>
                      <a:pPr algn="ctr">
                        <a:lnSpc>
                          <a:spcPct val="100000"/>
                        </a:lnSpc>
                      </a:pPr>
                      <a:r>
                        <a:rPr lang="en-US" sz="1100" b="1" dirty="0">
                          <a:solidFill>
                            <a:schemeClr val="bg1"/>
                          </a:solidFill>
                        </a:rPr>
                        <a:t>(n = 304)</a:t>
                      </a:r>
                    </a:p>
                  </a:txBody>
                  <a:tcPr marL="45720" marR="45720" marT="27432" marB="27432" anchor="b">
                    <a:lnL w="12700" cmpd="sng">
                      <a:noFill/>
                    </a:lnL>
                    <a:lnR w="12700" cmpd="sng">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76A9"/>
                    </a:solidFill>
                  </a:tcPr>
                </a:tc>
                <a:tc>
                  <a:txBody>
                    <a:bodyPr/>
                    <a:lstStyle/>
                    <a:p>
                      <a:pPr algn="ctr">
                        <a:lnSpc>
                          <a:spcPct val="100000"/>
                        </a:lnSpc>
                      </a:pPr>
                      <a:r>
                        <a:rPr lang="en-US" sz="1100" b="1" dirty="0">
                          <a:solidFill>
                            <a:schemeClr val="bg1"/>
                          </a:solidFill>
                        </a:rPr>
                        <a:t>Zanidatamab + tislelizumab + CT </a:t>
                      </a:r>
                    </a:p>
                    <a:p>
                      <a:pPr algn="ctr">
                        <a:lnSpc>
                          <a:spcPct val="100000"/>
                        </a:lnSpc>
                      </a:pPr>
                      <a:r>
                        <a:rPr lang="en-US" sz="1100" b="1" dirty="0">
                          <a:solidFill>
                            <a:schemeClr val="bg1"/>
                          </a:solidFill>
                        </a:rPr>
                        <a:t>(n = 302)</a:t>
                      </a:r>
                    </a:p>
                  </a:txBody>
                  <a:tcPr marL="45720" marR="45720" marT="27432" marB="27432" anchor="b">
                    <a:lnL w="12700" cmpd="sng">
                      <a:noFill/>
                    </a:lnL>
                    <a:lnR w="12700" cmpd="sng">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8764"/>
                    </a:solidFill>
                  </a:tcPr>
                </a:tc>
                <a:tc>
                  <a:txBody>
                    <a:bodyPr/>
                    <a:lstStyle/>
                    <a:p>
                      <a:pPr algn="ctr">
                        <a:lnSpc>
                          <a:spcPct val="100000"/>
                        </a:lnSpc>
                      </a:pPr>
                      <a:r>
                        <a:rPr lang="en-US" sz="1100" b="1" dirty="0">
                          <a:solidFill>
                            <a:schemeClr val="bg1"/>
                          </a:solidFill>
                        </a:rPr>
                        <a:t>Trastuzumab + CT</a:t>
                      </a:r>
                    </a:p>
                    <a:p>
                      <a:pPr algn="ctr">
                        <a:lnSpc>
                          <a:spcPct val="100000"/>
                        </a:lnSpc>
                      </a:pPr>
                      <a:r>
                        <a:rPr lang="en-US" sz="1100" b="1" dirty="0">
                          <a:solidFill>
                            <a:schemeClr val="bg1"/>
                          </a:solidFill>
                        </a:rPr>
                        <a:t>(n = 308)</a:t>
                      </a:r>
                    </a:p>
                  </a:txBody>
                  <a:tcPr marL="45720" marR="45720" marT="27432" marB="27432" anchor="b">
                    <a:lnL w="12700" cmpd="sng">
                      <a:noFill/>
                    </a:lnL>
                    <a:lnR w="12700" cmpd="sng">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52138102"/>
                  </a:ext>
                </a:extLst>
              </a:tr>
              <a:tr h="299951">
                <a:tc>
                  <a:txBody>
                    <a:bodyPr/>
                    <a:lstStyle/>
                    <a:p>
                      <a:pPr algn="l">
                        <a:lnSpc>
                          <a:spcPct val="90000"/>
                        </a:lnSpc>
                      </a:pPr>
                      <a:r>
                        <a:rPr lang="en-US" sz="1200" b="1" dirty="0">
                          <a:solidFill>
                            <a:schemeClr val="tx1"/>
                          </a:solidFill>
                        </a:rPr>
                        <a:t>Age</a:t>
                      </a:r>
                      <a:r>
                        <a:rPr lang="en-US" sz="1200" b="0" dirty="0">
                          <a:solidFill>
                            <a:schemeClr val="tx1"/>
                          </a:solidFill>
                        </a:rPr>
                        <a:t>,</a:t>
                      </a:r>
                      <a:r>
                        <a:rPr lang="en-US" sz="1200" b="1" dirty="0">
                          <a:solidFill>
                            <a:schemeClr val="tx1"/>
                          </a:solidFill>
                        </a:rPr>
                        <a:t> </a:t>
                      </a:r>
                      <a:r>
                        <a:rPr lang="en-US" sz="1200" dirty="0">
                          <a:solidFill>
                            <a:schemeClr val="tx1"/>
                          </a:solidFill>
                        </a:rPr>
                        <a:t>median (range), years</a:t>
                      </a:r>
                    </a:p>
                  </a:txBody>
                  <a:tcPr marL="45720" marR="45720" marT="27432" marB="27432" anchor="ctr">
                    <a:lnL w="12700" cmpd="sng">
                      <a:noFill/>
                    </a:lnL>
                    <a:lnR w="12700" cmpd="sng">
                      <a:noFill/>
                    </a:lnR>
                    <a:lnT w="12700" cap="flat" cmpd="sng" algn="ctr">
                      <a:solidFill>
                        <a:srgbClr val="002557"/>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62.5 (25–87)</a:t>
                      </a:r>
                    </a:p>
                  </a:txBody>
                  <a:tcPr marL="45720" marR="45720" marT="27432" marB="27432" anchor="ctr">
                    <a:lnL w="12700" cmpd="sng">
                      <a:noFill/>
                    </a:lnL>
                    <a:lnR w="12700" cmpd="sng">
                      <a:noFill/>
                    </a:lnR>
                    <a:lnT w="12700" cap="flat" cmpd="sng" algn="ctr">
                      <a:solidFill>
                        <a:srgbClr val="00255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schemeClr val="tx1"/>
                          </a:solidFill>
                        </a:rPr>
                        <a:t>63.0 (22–81)</a:t>
                      </a:r>
                    </a:p>
                  </a:txBody>
                  <a:tcPr marL="45720" marR="45720" marT="27432" marB="27432" anchor="ctr">
                    <a:lnL w="12700" cmpd="sng">
                      <a:noFill/>
                    </a:lnL>
                    <a:lnR w="12700" cmpd="sng">
                      <a:noFill/>
                    </a:lnR>
                    <a:lnT w="12700" cap="flat" cmpd="sng" algn="ctr">
                      <a:solidFill>
                        <a:srgbClr val="002557"/>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64.0 (21–84)</a:t>
                      </a:r>
                    </a:p>
                  </a:txBody>
                  <a:tcPr marL="45720" marR="45720" marT="27432" marB="27432" anchor="ctr">
                    <a:lnL w="12700" cmpd="sng">
                      <a:noFill/>
                    </a:lnL>
                    <a:lnR w="12700" cmpd="sng">
                      <a:noFill/>
                    </a:lnR>
                    <a:lnT w="12700" cap="flat" cmpd="sng" algn="ctr">
                      <a:solidFill>
                        <a:srgbClr val="002557"/>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7285790"/>
                  </a:ext>
                </a:extLst>
              </a:tr>
              <a:tr h="299951">
                <a:tc>
                  <a:txBody>
                    <a:bodyPr/>
                    <a:lstStyle/>
                    <a:p>
                      <a:pPr algn="l">
                        <a:lnSpc>
                          <a:spcPct val="90000"/>
                        </a:lnSpc>
                      </a:pPr>
                      <a:r>
                        <a:rPr lang="en-US" sz="1200" b="1" dirty="0">
                          <a:solidFill>
                            <a:schemeClr val="tx1"/>
                          </a:solidFill>
                        </a:rPr>
                        <a:t>Male sex</a:t>
                      </a:r>
                      <a:endParaRPr lang="en-US" sz="1200" dirty="0">
                        <a:solidFill>
                          <a:schemeClr val="tx1"/>
                        </a:solidFill>
                      </a:endParaRP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244 (80.3)</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244 (80.8)</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238 (77.3)</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2050158"/>
                  </a:ext>
                </a:extLst>
              </a:tr>
              <a:tr h="323325">
                <a:tc>
                  <a:txBody>
                    <a:bodyPr/>
                    <a:lstStyle/>
                    <a:p>
                      <a:pPr algn="l">
                        <a:lnSpc>
                          <a:spcPct val="90000"/>
                        </a:lnSpc>
                      </a:pPr>
                      <a:r>
                        <a:rPr lang="en-US" sz="1200" b="1" dirty="0">
                          <a:solidFill>
                            <a:schemeClr val="tx1"/>
                          </a:solidFill>
                        </a:rPr>
                        <a:t>Geographic region</a:t>
                      </a:r>
                      <a:endParaRPr lang="en-US" sz="1200" dirty="0">
                        <a:solidFill>
                          <a:schemeClr val="tx1"/>
                        </a:solidFill>
                      </a:endParaRP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453733"/>
                  </a:ext>
                </a:extLst>
              </a:tr>
              <a:tr h="269436">
                <a:tc>
                  <a:txBody>
                    <a:bodyPr/>
                    <a:lstStyle/>
                    <a:p>
                      <a:pPr marL="91440" algn="l">
                        <a:lnSpc>
                          <a:spcPct val="90000"/>
                        </a:lnSpc>
                      </a:pPr>
                      <a:r>
                        <a:rPr lang="en-US" sz="1200" dirty="0">
                          <a:solidFill>
                            <a:schemeClr val="tx1"/>
                          </a:solidFill>
                        </a:rPr>
                        <a:t>Asia</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163 (53.6)</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159 (52.6)</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schemeClr val="tx1"/>
                          </a:solidFill>
                        </a:rPr>
                        <a:t>165 (53.6)</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40875887"/>
                  </a:ext>
                </a:extLst>
              </a:tr>
              <a:tr h="269436">
                <a:tc>
                  <a:txBody>
                    <a:bodyPr/>
                    <a:lstStyle/>
                    <a:p>
                      <a:pPr marL="91440" algn="l">
                        <a:lnSpc>
                          <a:spcPct val="90000"/>
                        </a:lnSpc>
                      </a:pPr>
                      <a:r>
                        <a:rPr lang="en-US" sz="1200" dirty="0">
                          <a:solidFill>
                            <a:schemeClr val="tx1"/>
                          </a:solidFill>
                        </a:rPr>
                        <a:t>EU/North America</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91 (29.9)</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95 (31.5)</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93 (30.2) </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48739560"/>
                  </a:ext>
                </a:extLst>
              </a:tr>
              <a:tr h="269436">
                <a:tc>
                  <a:txBody>
                    <a:bodyPr/>
                    <a:lstStyle/>
                    <a:p>
                      <a:pPr marL="91440" algn="l">
                        <a:lnSpc>
                          <a:spcPct val="90000"/>
                        </a:lnSpc>
                      </a:pPr>
                      <a:r>
                        <a:rPr lang="en-US" sz="1200" dirty="0">
                          <a:solidFill>
                            <a:schemeClr val="tx1"/>
                          </a:solidFill>
                        </a:rPr>
                        <a:t>Rest of the world</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50 (16.4)</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48 (15.9)</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a:solidFill>
                            <a:schemeClr val="tx1"/>
                          </a:solidFill>
                        </a:rPr>
                        <a:t>50 (16.2)</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198574"/>
                  </a:ext>
                </a:extLst>
              </a:tr>
              <a:tr h="323325">
                <a:tc>
                  <a:txBody>
                    <a:bodyPr/>
                    <a:lstStyle/>
                    <a:p>
                      <a:pPr algn="l">
                        <a:lnSpc>
                          <a:spcPct val="90000"/>
                        </a:lnSpc>
                      </a:pPr>
                      <a:r>
                        <a:rPr lang="en-US" sz="1200" b="1" dirty="0">
                          <a:solidFill>
                            <a:schemeClr val="tx1"/>
                          </a:solidFill>
                        </a:rPr>
                        <a:t>ECOG </a:t>
                      </a:r>
                      <a:r>
                        <a:rPr lang="en-US" sz="1200" b="1" dirty="0" err="1">
                          <a:solidFill>
                            <a:schemeClr val="tx1"/>
                          </a:solidFill>
                        </a:rPr>
                        <a:t>PS</a:t>
                      </a:r>
                      <a:r>
                        <a:rPr lang="en-US" sz="1200" b="1" baseline="30000" dirty="0" err="1">
                          <a:solidFill>
                            <a:schemeClr val="tx1"/>
                          </a:solidFill>
                        </a:rPr>
                        <a:t>a</a:t>
                      </a: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4822824"/>
                  </a:ext>
                </a:extLst>
              </a:tr>
              <a:tr h="269436">
                <a:tc>
                  <a:txBody>
                    <a:bodyPr/>
                    <a:lstStyle/>
                    <a:p>
                      <a:pPr marL="91440" algn="l">
                        <a:lnSpc>
                          <a:spcPct val="90000"/>
                        </a:lnSpc>
                      </a:pPr>
                      <a:r>
                        <a:rPr lang="en-US" sz="1200" dirty="0">
                          <a:solidFill>
                            <a:schemeClr val="tx1"/>
                          </a:solidFill>
                        </a:rPr>
                        <a:t>0 </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134 (44.1)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200" dirty="0">
                          <a:solidFill>
                            <a:schemeClr val="tx1"/>
                          </a:solidFill>
                        </a:rPr>
                        <a:t>121 (40.1)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200">
                          <a:solidFill>
                            <a:schemeClr val="tx1"/>
                          </a:solidFill>
                        </a:rPr>
                        <a:t>120 (39.0)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1391611"/>
                  </a:ext>
                </a:extLst>
              </a:tr>
              <a:tr h="269436">
                <a:tc>
                  <a:txBody>
                    <a:bodyPr/>
                    <a:lstStyle/>
                    <a:p>
                      <a:pPr marL="91440" algn="l">
                        <a:lnSpc>
                          <a:spcPct val="90000"/>
                        </a:lnSpc>
                      </a:pPr>
                      <a:r>
                        <a:rPr lang="en-US" sz="1200" dirty="0">
                          <a:solidFill>
                            <a:schemeClr val="tx1"/>
                          </a:solidFill>
                        </a:rPr>
                        <a:t>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170 (55.9) </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180 (59.6)</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188 (61.0) </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3057785"/>
                  </a:ext>
                </a:extLst>
              </a:tr>
              <a:tr h="323325">
                <a:tc>
                  <a:txBody>
                    <a:bodyPr/>
                    <a:lstStyle/>
                    <a:p>
                      <a:pPr algn="l">
                        <a:lnSpc>
                          <a:spcPct val="90000"/>
                        </a:lnSpc>
                      </a:pPr>
                      <a:r>
                        <a:rPr lang="en-US" sz="1200" b="1" dirty="0">
                          <a:solidFill>
                            <a:schemeClr val="tx1"/>
                          </a:solidFill>
                        </a:rPr>
                        <a:t>Disease status</a:t>
                      </a: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6711855"/>
                  </a:ext>
                </a:extLst>
              </a:tr>
              <a:tr h="269436">
                <a:tc>
                  <a:txBody>
                    <a:bodyPr/>
                    <a:lstStyle/>
                    <a:p>
                      <a:pPr marL="91440" algn="l">
                        <a:lnSpc>
                          <a:spcPct val="90000"/>
                        </a:lnSpc>
                      </a:pPr>
                      <a:r>
                        <a:rPr lang="en-US" sz="1200" dirty="0">
                          <a:solidFill>
                            <a:schemeClr val="tx1"/>
                          </a:solidFill>
                        </a:rPr>
                        <a:t>Metastatic</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295 (97.0)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284 (94.0)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299 (97.1)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4254590"/>
                  </a:ext>
                </a:extLst>
              </a:tr>
              <a:tr h="269436">
                <a:tc>
                  <a:txBody>
                    <a:bodyPr/>
                    <a:lstStyle/>
                    <a:p>
                      <a:pPr marL="91440" algn="l">
                        <a:lnSpc>
                          <a:spcPct val="90000"/>
                        </a:lnSpc>
                      </a:pPr>
                      <a:r>
                        <a:rPr lang="en-US" sz="1200" dirty="0">
                          <a:solidFill>
                            <a:schemeClr val="tx1"/>
                          </a:solidFill>
                        </a:rPr>
                        <a:t>Unresectable locally advanced</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9 (3.0)</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18 (6.0)</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9 (2.9)</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8927548"/>
                  </a:ext>
                </a:extLst>
              </a:tr>
            </a:tbl>
          </a:graphicData>
        </a:graphic>
      </p:graphicFrame>
      <p:graphicFrame>
        <p:nvGraphicFramePr>
          <p:cNvPr id="11" name="Table 10">
            <a:extLst>
              <a:ext uri="{FF2B5EF4-FFF2-40B4-BE49-F238E27FC236}">
                <a16:creationId xmlns:a16="http://schemas.microsoft.com/office/drawing/2014/main" id="{8C0663D2-AF41-14AC-08D0-B7BBE3BA4513}"/>
              </a:ext>
            </a:extLst>
          </p:cNvPr>
          <p:cNvGraphicFramePr>
            <a:graphicFrameLocks noGrp="1"/>
          </p:cNvGraphicFramePr>
          <p:nvPr/>
        </p:nvGraphicFramePr>
        <p:xfrm>
          <a:off x="6417580" y="1556415"/>
          <a:ext cx="5507720" cy="4055833"/>
        </p:xfrm>
        <a:graphic>
          <a:graphicData uri="http://schemas.openxmlformats.org/drawingml/2006/table">
            <a:tbl>
              <a:tblPr firstRow="1" bandRow="1">
                <a:tableStyleId>{5940675A-B579-460E-94D1-54222C63F5DA}</a:tableStyleId>
              </a:tblPr>
              <a:tblGrid>
                <a:gridCol w="1615760">
                  <a:extLst>
                    <a:ext uri="{9D8B030D-6E8A-4147-A177-3AD203B41FA5}">
                      <a16:colId xmlns:a16="http://schemas.microsoft.com/office/drawing/2014/main" val="3526603741"/>
                    </a:ext>
                  </a:extLst>
                </a:gridCol>
                <a:gridCol w="1267150">
                  <a:extLst>
                    <a:ext uri="{9D8B030D-6E8A-4147-A177-3AD203B41FA5}">
                      <a16:colId xmlns:a16="http://schemas.microsoft.com/office/drawing/2014/main" val="1176789207"/>
                    </a:ext>
                  </a:extLst>
                </a:gridCol>
                <a:gridCol w="1267150">
                  <a:extLst>
                    <a:ext uri="{9D8B030D-6E8A-4147-A177-3AD203B41FA5}">
                      <a16:colId xmlns:a16="http://schemas.microsoft.com/office/drawing/2014/main" val="3016959021"/>
                    </a:ext>
                  </a:extLst>
                </a:gridCol>
                <a:gridCol w="1357660">
                  <a:extLst>
                    <a:ext uri="{9D8B030D-6E8A-4147-A177-3AD203B41FA5}">
                      <a16:colId xmlns:a16="http://schemas.microsoft.com/office/drawing/2014/main" val="98861419"/>
                    </a:ext>
                  </a:extLst>
                </a:gridCol>
              </a:tblGrid>
              <a:tr h="608396">
                <a:tc>
                  <a:txBody>
                    <a:bodyPr/>
                    <a:lstStyle/>
                    <a:p>
                      <a:pPr algn="l">
                        <a:lnSpc>
                          <a:spcPct val="90000"/>
                        </a:lnSpc>
                      </a:pPr>
                      <a:endParaRPr lang="en-US" sz="1200" b="1" dirty="0">
                        <a:solidFill>
                          <a:srgbClr val="002557"/>
                        </a:solidFill>
                      </a:endParaRP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b="1" dirty="0">
                          <a:solidFill>
                            <a:schemeClr val="bg1"/>
                          </a:solidFill>
                        </a:rPr>
                        <a:t>Zanidatamab + CT</a:t>
                      </a:r>
                    </a:p>
                    <a:p>
                      <a:pPr algn="ctr">
                        <a:lnSpc>
                          <a:spcPct val="100000"/>
                        </a:lnSpc>
                      </a:pPr>
                      <a:r>
                        <a:rPr lang="en-US" sz="1100" b="1" dirty="0">
                          <a:solidFill>
                            <a:schemeClr val="bg1"/>
                          </a:solidFill>
                        </a:rPr>
                        <a:t>(n = 304)</a:t>
                      </a:r>
                    </a:p>
                  </a:txBody>
                  <a:tcPr marL="45720" marR="45720" marT="27432" marB="27432" anchor="b">
                    <a:lnL w="12700" cmpd="sng">
                      <a:noFill/>
                    </a:lnL>
                    <a:lnR w="12700" cmpd="sng">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76A9"/>
                    </a:solidFill>
                  </a:tcPr>
                </a:tc>
                <a:tc>
                  <a:txBody>
                    <a:bodyPr/>
                    <a:lstStyle/>
                    <a:p>
                      <a:pPr algn="ctr">
                        <a:lnSpc>
                          <a:spcPct val="100000"/>
                        </a:lnSpc>
                      </a:pPr>
                      <a:r>
                        <a:rPr lang="en-US" sz="1100" b="1" dirty="0">
                          <a:solidFill>
                            <a:schemeClr val="bg1"/>
                          </a:solidFill>
                        </a:rPr>
                        <a:t>Zanidatamab + tislelizumab + CT </a:t>
                      </a:r>
                    </a:p>
                    <a:p>
                      <a:pPr algn="ctr">
                        <a:lnSpc>
                          <a:spcPct val="100000"/>
                        </a:lnSpc>
                      </a:pPr>
                      <a:r>
                        <a:rPr lang="en-US" sz="1100" b="1" dirty="0">
                          <a:solidFill>
                            <a:schemeClr val="bg1"/>
                          </a:solidFill>
                        </a:rPr>
                        <a:t>(n = 302)</a:t>
                      </a:r>
                    </a:p>
                  </a:txBody>
                  <a:tcPr marL="45720" marR="45720" marT="27432" marB="27432" anchor="b">
                    <a:lnL w="12700" cmpd="sng">
                      <a:noFill/>
                    </a:lnL>
                    <a:lnR w="12700" cmpd="sng">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008764"/>
                    </a:solidFill>
                  </a:tcPr>
                </a:tc>
                <a:tc>
                  <a:txBody>
                    <a:bodyPr/>
                    <a:lstStyle/>
                    <a:p>
                      <a:pPr algn="ctr">
                        <a:lnSpc>
                          <a:spcPct val="100000"/>
                        </a:lnSpc>
                      </a:pPr>
                      <a:r>
                        <a:rPr lang="en-US" sz="1100" b="1" dirty="0">
                          <a:solidFill>
                            <a:schemeClr val="bg1"/>
                          </a:solidFill>
                        </a:rPr>
                        <a:t>Trastuzumab + CT</a:t>
                      </a:r>
                    </a:p>
                    <a:p>
                      <a:pPr algn="ctr">
                        <a:lnSpc>
                          <a:spcPct val="100000"/>
                        </a:lnSpc>
                      </a:pPr>
                      <a:r>
                        <a:rPr lang="en-US" sz="1100" b="1" dirty="0">
                          <a:solidFill>
                            <a:schemeClr val="bg1"/>
                          </a:solidFill>
                        </a:rPr>
                        <a:t>(n = 308)</a:t>
                      </a:r>
                    </a:p>
                  </a:txBody>
                  <a:tcPr marL="45720" marR="45720" marT="27432" marB="27432" anchor="b">
                    <a:lnL w="12700" cmpd="sng">
                      <a:noFill/>
                    </a:lnL>
                    <a:lnR w="12700" cmpd="sng">
                      <a:noFill/>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52138102"/>
                  </a:ext>
                </a:extLst>
              </a:tr>
              <a:tr h="339092">
                <a:tc>
                  <a:txBody>
                    <a:bodyPr/>
                    <a:lstStyle/>
                    <a:p>
                      <a:pPr algn="l">
                        <a:lnSpc>
                          <a:spcPct val="90000"/>
                        </a:lnSpc>
                      </a:pPr>
                      <a:r>
                        <a:rPr lang="en-US" sz="1200" b="1">
                          <a:solidFill>
                            <a:schemeClr val="tx1"/>
                          </a:solidFill>
                        </a:rPr>
                        <a:t>Anatomical subtype</a:t>
                      </a:r>
                      <a:endParaRPr lang="en-US" sz="1200">
                        <a:solidFill>
                          <a:schemeClr val="tx1"/>
                        </a:solidFill>
                      </a:endParaRPr>
                    </a:p>
                  </a:txBody>
                  <a:tcPr marL="45720" marR="45720" marT="27432" marB="27432" anchor="ctr">
                    <a:lnL w="12700" cmpd="sng">
                      <a:noFill/>
                    </a:lnL>
                    <a:lnR w="12700" cmpd="sng">
                      <a:noFill/>
                    </a:lnR>
                    <a:lnT w="12700" cap="flat" cmpd="sng" algn="ctr">
                      <a:solidFill>
                        <a:srgbClr val="002557"/>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lnL w="12700" cmpd="sng">
                      <a:noFill/>
                    </a:lnL>
                    <a:lnR w="12700" cmpd="sng">
                      <a:noFill/>
                    </a:lnR>
                    <a:lnT w="12700" cap="flat" cmpd="sng" algn="ctr">
                      <a:solidFill>
                        <a:srgbClr val="002557"/>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lnL w="12700" cmpd="sng">
                      <a:noFill/>
                    </a:lnL>
                    <a:lnR w="12700" cmpd="sng">
                      <a:noFill/>
                    </a:lnR>
                    <a:lnT w="12700" cap="flat" cmpd="sng" algn="ctr">
                      <a:solidFill>
                        <a:srgbClr val="002557"/>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lnL w="12700" cmpd="sng">
                      <a:noFill/>
                    </a:lnL>
                    <a:lnR w="12700" cmpd="sng">
                      <a:noFill/>
                    </a:lnR>
                    <a:lnT w="12700" cap="flat" cmpd="sng" algn="ctr">
                      <a:solidFill>
                        <a:srgbClr val="002557"/>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7285790"/>
                  </a:ext>
                </a:extLst>
              </a:tr>
              <a:tr h="282577">
                <a:tc>
                  <a:txBody>
                    <a:bodyPr/>
                    <a:lstStyle/>
                    <a:p>
                      <a:pPr marL="91440" algn="l">
                        <a:lnSpc>
                          <a:spcPct val="90000"/>
                        </a:lnSpc>
                      </a:pPr>
                      <a:r>
                        <a:rPr lang="en-US" sz="1200">
                          <a:solidFill>
                            <a:schemeClr val="tx1"/>
                          </a:solidFill>
                        </a:rPr>
                        <a:t>Gastric</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204 (67.1) </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208 (68.9)</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226 (73.4)</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1298446"/>
                  </a:ext>
                </a:extLst>
              </a:tr>
              <a:tr h="282577">
                <a:tc>
                  <a:txBody>
                    <a:bodyPr/>
                    <a:lstStyle/>
                    <a:p>
                      <a:pPr marL="91440" algn="l">
                        <a:lnSpc>
                          <a:spcPct val="90000"/>
                        </a:lnSpc>
                      </a:pPr>
                      <a:r>
                        <a:rPr lang="en-US" sz="1200" dirty="0">
                          <a:solidFill>
                            <a:schemeClr val="tx1"/>
                          </a:solidFill>
                        </a:rPr>
                        <a:t>GEJ</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61 (20.1) </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74 (24.5)</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60 (19.5)</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5106288"/>
                  </a:ext>
                </a:extLst>
              </a:tr>
              <a:tr h="282577">
                <a:tc>
                  <a:txBody>
                    <a:bodyPr/>
                    <a:lstStyle/>
                    <a:p>
                      <a:pPr marL="91440" algn="l">
                        <a:lnSpc>
                          <a:spcPct val="90000"/>
                        </a:lnSpc>
                      </a:pPr>
                      <a:r>
                        <a:rPr lang="en-US" sz="1200">
                          <a:solidFill>
                            <a:schemeClr val="tx1"/>
                          </a:solidFill>
                        </a:rPr>
                        <a:t>Esophageal</a:t>
                      </a:r>
                    </a:p>
                  </a:txBody>
                  <a:tcPr marL="45720" marR="45720" marT="27432" marB="27432"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39 (12.8)</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20 (6.6)</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22 (7.1)</a:t>
                      </a:r>
                    </a:p>
                  </a:txBody>
                  <a:tcPr marL="45720" marR="45720" marT="27432" marB="27432">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92230808"/>
                  </a:ext>
                </a:extLst>
              </a:tr>
              <a:tr h="339092">
                <a:tc>
                  <a:txBody>
                    <a:bodyPr/>
                    <a:lstStyle/>
                    <a:p>
                      <a:pPr algn="l">
                        <a:lnSpc>
                          <a:spcPct val="90000"/>
                        </a:lnSpc>
                      </a:pPr>
                      <a:r>
                        <a:rPr lang="en-US" sz="1200" b="1" dirty="0">
                          <a:solidFill>
                            <a:schemeClr val="tx1"/>
                          </a:solidFill>
                        </a:rPr>
                        <a:t>HER2 IHC 3+ </a:t>
                      </a: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251 (82.6)</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251 (83.1)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255 (82.8)</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4822824"/>
                  </a:ext>
                </a:extLst>
              </a:tr>
              <a:tr h="339092">
                <a:tc>
                  <a:txBody>
                    <a:bodyPr/>
                    <a:lstStyle/>
                    <a:p>
                      <a:pPr algn="l">
                        <a:lnSpc>
                          <a:spcPct val="90000"/>
                        </a:lnSpc>
                      </a:pPr>
                      <a:r>
                        <a:rPr lang="en-US" sz="1200" b="1" dirty="0">
                          <a:solidFill>
                            <a:schemeClr val="tx1"/>
                          </a:solidFill>
                        </a:rPr>
                        <a:t>PD-L1 </a:t>
                      </a:r>
                      <a:r>
                        <a:rPr lang="en-US" sz="1200" b="1" dirty="0" err="1">
                          <a:solidFill>
                            <a:schemeClr val="tx1"/>
                          </a:solidFill>
                        </a:rPr>
                        <a:t>status</a:t>
                      </a:r>
                      <a:r>
                        <a:rPr lang="en-US" sz="1200" b="1" baseline="30000" dirty="0" err="1">
                          <a:solidFill>
                            <a:schemeClr val="tx1"/>
                          </a:solidFill>
                        </a:rPr>
                        <a:t>b</a:t>
                      </a: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dirty="0">
                        <a:solidFill>
                          <a:schemeClr val="tx1"/>
                        </a:solidFill>
                      </a:endParaRP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endParaRPr lang="en-US" sz="1200">
                        <a:solidFill>
                          <a:schemeClr val="tx1"/>
                        </a:solidFill>
                      </a:endParaRP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6711855"/>
                  </a:ext>
                </a:extLst>
              </a:tr>
              <a:tr h="339092">
                <a:tc>
                  <a:txBody>
                    <a:bodyPr/>
                    <a:lstStyle/>
                    <a:p>
                      <a:pPr marL="91440" algn="l">
                        <a:lnSpc>
                          <a:spcPct val="90000"/>
                        </a:lnSpc>
                        <a:spcBef>
                          <a:spcPts val="0"/>
                        </a:spcBef>
                      </a:pPr>
                      <a:r>
                        <a:rPr lang="en-US" sz="1200" dirty="0">
                          <a:solidFill>
                            <a:schemeClr val="tx1"/>
                          </a:solidFill>
                        </a:rPr>
                        <a:t>TAP score &lt;1%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108 (35.5)</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90 (29.8)</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98 (31.8)</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84254590"/>
                  </a:ext>
                </a:extLst>
              </a:tr>
              <a:tr h="339092">
                <a:tc>
                  <a:txBody>
                    <a:bodyPr/>
                    <a:lstStyle/>
                    <a:p>
                      <a:pPr marL="91440" algn="l">
                        <a:lnSpc>
                          <a:spcPct val="90000"/>
                        </a:lnSpc>
                        <a:spcBef>
                          <a:spcPts val="0"/>
                        </a:spcBef>
                      </a:pPr>
                      <a:r>
                        <a:rPr lang="en-US" sz="1200" dirty="0">
                          <a:solidFill>
                            <a:schemeClr val="tx1"/>
                          </a:solidFill>
                        </a:rPr>
                        <a:t>TAP score ≥1%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178 (58.6)</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187 (61.9)</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90000"/>
                        </a:lnSpc>
                      </a:pPr>
                      <a:r>
                        <a:rPr lang="en-US" sz="1200" dirty="0">
                          <a:solidFill>
                            <a:schemeClr val="tx1"/>
                          </a:solidFill>
                        </a:rPr>
                        <a:t>188 (61.0)</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37384665"/>
                  </a:ext>
                </a:extLst>
              </a:tr>
              <a:tr h="339092">
                <a:tc gridSpan="2">
                  <a:txBody>
                    <a:bodyPr/>
                    <a:lstStyle/>
                    <a:p>
                      <a:pPr marL="0" algn="l">
                        <a:lnSpc>
                          <a:spcPct val="90000"/>
                        </a:lnSpc>
                        <a:spcBef>
                          <a:spcPts val="0"/>
                        </a:spcBef>
                      </a:pPr>
                      <a:r>
                        <a:rPr lang="en-US" sz="1200" b="1" dirty="0">
                          <a:solidFill>
                            <a:schemeClr val="tx1"/>
                          </a:solidFill>
                        </a:rPr>
                        <a:t>Choice of chemotherapy backbone</a:t>
                      </a:r>
                      <a:endParaRPr lang="en-US" sz="1200" dirty="0">
                        <a:solidFill>
                          <a:schemeClr val="tx1"/>
                        </a:solidFill>
                      </a:endParaRP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pPr algn="ctr">
                        <a:lnSpc>
                          <a:spcPct val="90000"/>
                        </a:lnSpc>
                      </a:pPr>
                      <a:endParaRPr lang="en-US" sz="1200" dirty="0">
                        <a:solidFill>
                          <a:schemeClr val="tx1"/>
                        </a:solidFill>
                      </a:endParaRP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200" dirty="0">
                        <a:solidFill>
                          <a:schemeClr val="tx1"/>
                        </a:solidFill>
                      </a:endParaRP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endParaRPr lang="en-US" sz="1200" dirty="0">
                        <a:solidFill>
                          <a:schemeClr val="tx1"/>
                        </a:solidFill>
                      </a:endParaRP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10239371"/>
                  </a:ext>
                </a:extLst>
              </a:tr>
              <a:tr h="282577">
                <a:tc>
                  <a:txBody>
                    <a:bodyPr/>
                    <a:lstStyle/>
                    <a:p>
                      <a:pPr marL="91440" algn="l">
                        <a:lnSpc>
                          <a:spcPct val="90000"/>
                        </a:lnSpc>
                        <a:spcBef>
                          <a:spcPts val="0"/>
                        </a:spcBef>
                      </a:pPr>
                      <a:r>
                        <a:rPr lang="en-US" sz="1200">
                          <a:solidFill>
                            <a:schemeClr val="tx1"/>
                          </a:solidFill>
                        </a:rPr>
                        <a:t>CAPOX</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276 (90.8)</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273 (90.4)</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282 (91.6)</a:t>
                      </a:r>
                    </a:p>
                  </a:txBody>
                  <a:tcPr marL="45720" marR="45720" marT="27432" marB="27432">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6444871"/>
                  </a:ext>
                </a:extLst>
              </a:tr>
              <a:tr h="282577">
                <a:tc>
                  <a:txBody>
                    <a:bodyPr/>
                    <a:lstStyle/>
                    <a:p>
                      <a:pPr marL="91440" algn="l">
                        <a:lnSpc>
                          <a:spcPct val="90000"/>
                        </a:lnSpc>
                        <a:spcBef>
                          <a:spcPts val="0"/>
                        </a:spcBef>
                      </a:pPr>
                      <a:r>
                        <a:rPr lang="en-US" sz="1200" dirty="0">
                          <a:solidFill>
                            <a:schemeClr val="tx1"/>
                          </a:solidFill>
                        </a:rPr>
                        <a:t>FP</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28 (9.2)</a:t>
                      </a:r>
                    </a:p>
                  </a:txBody>
                  <a:tcPr marL="45720" marR="45720" marT="27432" marB="27432">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29 (9.6)</a:t>
                      </a:r>
                    </a:p>
                  </a:txBody>
                  <a:tcPr marL="45720" marR="45720" marT="27432" marB="27432">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200" dirty="0">
                          <a:solidFill>
                            <a:schemeClr val="tx1"/>
                          </a:solidFill>
                        </a:rPr>
                        <a:t>26 (8.4)</a:t>
                      </a:r>
                    </a:p>
                  </a:txBody>
                  <a:tcPr marL="45720" marR="45720" marT="27432" marB="27432">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3034722"/>
                  </a:ext>
                </a:extLst>
              </a:tr>
            </a:tbl>
          </a:graphicData>
        </a:graphic>
      </p:graphicFrame>
      <p:sp>
        <p:nvSpPr>
          <p:cNvPr id="6" name="TextBox 5">
            <a:extLst>
              <a:ext uri="{FF2B5EF4-FFF2-40B4-BE49-F238E27FC236}">
                <a16:creationId xmlns:a16="http://schemas.microsoft.com/office/drawing/2014/main" id="{2E938437-F043-0592-882C-8F635293908B}"/>
              </a:ext>
            </a:extLst>
          </p:cNvPr>
          <p:cNvSpPr txBox="1"/>
          <p:nvPr/>
        </p:nvSpPr>
        <p:spPr>
          <a:xfrm>
            <a:off x="256032" y="1013124"/>
            <a:ext cx="11657944" cy="36933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sym typeface="Graphik"/>
              </a:rPr>
              <a:t>Demographics and clinical characteristics were balanced across all 3 treatment arms</a:t>
            </a:r>
          </a:p>
        </p:txBody>
      </p:sp>
      <p:pic>
        <p:nvPicPr>
          <p:cNvPr id="3" name="Picture 2" descr="Clinical Trials | Jazz Pharmaceuticals">
            <a:extLst>
              <a:ext uri="{FF2B5EF4-FFF2-40B4-BE49-F238E27FC236}">
                <a16:creationId xmlns:a16="http://schemas.microsoft.com/office/drawing/2014/main" id="{E8E5D1C0-44C3-1F2A-3D49-54D0B829E1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221AF11-1336-F86E-9602-52DBE7A9B970}"/>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271751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15B5F-45F7-DF92-830F-850B06C0C9DD}"/>
            </a:ext>
          </a:extLst>
        </p:cNvPr>
        <p:cNvGrpSpPr/>
        <p:nvPr/>
      </p:nvGrpSpPr>
      <p:grpSpPr>
        <a:xfrm>
          <a:off x="0" y="0"/>
          <a:ext cx="0" cy="0"/>
          <a:chOff x="0" y="0"/>
          <a:chExt cx="0" cy="0"/>
        </a:xfrm>
      </p:grpSpPr>
      <p:graphicFrame>
        <p:nvGraphicFramePr>
          <p:cNvPr id="68" name="Table 67">
            <a:extLst>
              <a:ext uri="{FF2B5EF4-FFF2-40B4-BE49-F238E27FC236}">
                <a16:creationId xmlns:a16="http://schemas.microsoft.com/office/drawing/2014/main" id="{5E80E164-4919-263F-F436-9B95492B47BF}"/>
              </a:ext>
            </a:extLst>
          </p:cNvPr>
          <p:cNvGraphicFramePr>
            <a:graphicFrameLocks noGrp="1"/>
          </p:cNvGraphicFramePr>
          <p:nvPr/>
        </p:nvGraphicFramePr>
        <p:xfrm>
          <a:off x="-3005" y="5366213"/>
          <a:ext cx="11910774" cy="685800"/>
        </p:xfrm>
        <a:graphic>
          <a:graphicData uri="http://schemas.openxmlformats.org/drawingml/2006/table">
            <a:tbl>
              <a:tblPr firstRow="1" bandRow="1">
                <a:tableStyleId>{5C22544A-7EE6-4342-B048-85BDC9FD1C3A}</a:tableStyleId>
              </a:tblPr>
              <a:tblGrid>
                <a:gridCol w="834806">
                  <a:extLst>
                    <a:ext uri="{9D8B030D-6E8A-4147-A177-3AD203B41FA5}">
                      <a16:colId xmlns:a16="http://schemas.microsoft.com/office/drawing/2014/main" val="892871417"/>
                    </a:ext>
                  </a:extLst>
                </a:gridCol>
                <a:gridCol w="692248">
                  <a:extLst>
                    <a:ext uri="{9D8B030D-6E8A-4147-A177-3AD203B41FA5}">
                      <a16:colId xmlns:a16="http://schemas.microsoft.com/office/drawing/2014/main" val="1531055344"/>
                    </a:ext>
                  </a:extLst>
                </a:gridCol>
                <a:gridCol w="692248">
                  <a:extLst>
                    <a:ext uri="{9D8B030D-6E8A-4147-A177-3AD203B41FA5}">
                      <a16:colId xmlns:a16="http://schemas.microsoft.com/office/drawing/2014/main" val="2183321270"/>
                    </a:ext>
                  </a:extLst>
                </a:gridCol>
                <a:gridCol w="692248">
                  <a:extLst>
                    <a:ext uri="{9D8B030D-6E8A-4147-A177-3AD203B41FA5}">
                      <a16:colId xmlns:a16="http://schemas.microsoft.com/office/drawing/2014/main" val="959859497"/>
                    </a:ext>
                  </a:extLst>
                </a:gridCol>
                <a:gridCol w="692248">
                  <a:extLst>
                    <a:ext uri="{9D8B030D-6E8A-4147-A177-3AD203B41FA5}">
                      <a16:colId xmlns:a16="http://schemas.microsoft.com/office/drawing/2014/main" val="812920742"/>
                    </a:ext>
                  </a:extLst>
                </a:gridCol>
                <a:gridCol w="692248">
                  <a:extLst>
                    <a:ext uri="{9D8B030D-6E8A-4147-A177-3AD203B41FA5}">
                      <a16:colId xmlns:a16="http://schemas.microsoft.com/office/drawing/2014/main" val="2665883415"/>
                    </a:ext>
                  </a:extLst>
                </a:gridCol>
                <a:gridCol w="692248">
                  <a:extLst>
                    <a:ext uri="{9D8B030D-6E8A-4147-A177-3AD203B41FA5}">
                      <a16:colId xmlns:a16="http://schemas.microsoft.com/office/drawing/2014/main" val="3327363386"/>
                    </a:ext>
                  </a:extLst>
                </a:gridCol>
                <a:gridCol w="692248">
                  <a:extLst>
                    <a:ext uri="{9D8B030D-6E8A-4147-A177-3AD203B41FA5}">
                      <a16:colId xmlns:a16="http://schemas.microsoft.com/office/drawing/2014/main" val="3896674495"/>
                    </a:ext>
                  </a:extLst>
                </a:gridCol>
                <a:gridCol w="692248">
                  <a:extLst>
                    <a:ext uri="{9D8B030D-6E8A-4147-A177-3AD203B41FA5}">
                      <a16:colId xmlns:a16="http://schemas.microsoft.com/office/drawing/2014/main" val="2844878733"/>
                    </a:ext>
                  </a:extLst>
                </a:gridCol>
                <a:gridCol w="692248">
                  <a:extLst>
                    <a:ext uri="{9D8B030D-6E8A-4147-A177-3AD203B41FA5}">
                      <a16:colId xmlns:a16="http://schemas.microsoft.com/office/drawing/2014/main" val="2234829585"/>
                    </a:ext>
                  </a:extLst>
                </a:gridCol>
                <a:gridCol w="692248">
                  <a:extLst>
                    <a:ext uri="{9D8B030D-6E8A-4147-A177-3AD203B41FA5}">
                      <a16:colId xmlns:a16="http://schemas.microsoft.com/office/drawing/2014/main" val="3000568017"/>
                    </a:ext>
                  </a:extLst>
                </a:gridCol>
                <a:gridCol w="692248">
                  <a:extLst>
                    <a:ext uri="{9D8B030D-6E8A-4147-A177-3AD203B41FA5}">
                      <a16:colId xmlns:a16="http://schemas.microsoft.com/office/drawing/2014/main" val="978807655"/>
                    </a:ext>
                  </a:extLst>
                </a:gridCol>
                <a:gridCol w="692248">
                  <a:extLst>
                    <a:ext uri="{9D8B030D-6E8A-4147-A177-3AD203B41FA5}">
                      <a16:colId xmlns:a16="http://schemas.microsoft.com/office/drawing/2014/main" val="2886221837"/>
                    </a:ext>
                  </a:extLst>
                </a:gridCol>
                <a:gridCol w="692248">
                  <a:extLst>
                    <a:ext uri="{9D8B030D-6E8A-4147-A177-3AD203B41FA5}">
                      <a16:colId xmlns:a16="http://schemas.microsoft.com/office/drawing/2014/main" val="4102671944"/>
                    </a:ext>
                  </a:extLst>
                </a:gridCol>
                <a:gridCol w="692248">
                  <a:extLst>
                    <a:ext uri="{9D8B030D-6E8A-4147-A177-3AD203B41FA5}">
                      <a16:colId xmlns:a16="http://schemas.microsoft.com/office/drawing/2014/main" val="546629316"/>
                    </a:ext>
                  </a:extLst>
                </a:gridCol>
                <a:gridCol w="692248">
                  <a:extLst>
                    <a:ext uri="{9D8B030D-6E8A-4147-A177-3AD203B41FA5}">
                      <a16:colId xmlns:a16="http://schemas.microsoft.com/office/drawing/2014/main" val="3418375777"/>
                    </a:ext>
                  </a:extLst>
                </a:gridCol>
                <a:gridCol w="692248">
                  <a:extLst>
                    <a:ext uri="{9D8B030D-6E8A-4147-A177-3AD203B41FA5}">
                      <a16:colId xmlns:a16="http://schemas.microsoft.com/office/drawing/2014/main" val="1593913651"/>
                    </a:ext>
                  </a:extLst>
                </a:gridCol>
              </a:tblGrid>
              <a:tr h="228600">
                <a:tc gridSpan="4">
                  <a:txBody>
                    <a:bodyPr/>
                    <a:lstStyle/>
                    <a:p>
                      <a:pPr algn="l">
                        <a:lnSpc>
                          <a:spcPct val="90000"/>
                        </a:lnSpc>
                      </a:pPr>
                      <a:r>
                        <a:rPr lang="en-US" sz="1000" dirty="0">
                          <a:solidFill>
                            <a:schemeClr val="tx1"/>
                          </a:solidFill>
                        </a:rPr>
                        <a:t>       Patients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hMerge="1">
                  <a:txBody>
                    <a:bodyPr/>
                    <a:lstStyle/>
                    <a:p>
                      <a:pPr algn="l">
                        <a:lnSpc>
                          <a:spcPct val="90000"/>
                        </a:lnSpc>
                      </a:pPr>
                      <a:endParaRPr lang="en-US" sz="1000" dirty="0"/>
                    </a:p>
                  </a:txBody>
                  <a:tcPr marL="45720" marR="4572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78998355"/>
                  </a:ext>
                </a:extLst>
              </a:tr>
              <a:tr h="228600">
                <a:tc>
                  <a:txBody>
                    <a:bodyPr/>
                    <a:lstStyle/>
                    <a:p>
                      <a:pPr algn="r">
                        <a:lnSpc>
                          <a:spcPct val="90000"/>
                        </a:lnSpc>
                      </a:pPr>
                      <a:r>
                        <a:rPr lang="en-US" sz="1000" b="1" dirty="0">
                          <a:solidFill>
                            <a:srgbClr val="0076A9"/>
                          </a:solidFill>
                        </a:rPr>
                        <a:t>Zani + CT</a:t>
                      </a:r>
                    </a:p>
                  </a:txBody>
                  <a:tcPr marL="0" marR="0" marT="0" marB="0" anchor="ctr">
                    <a:lnL w="12700" cap="flat" cmpd="sng" algn="ctr">
                      <a:noFill/>
                      <a:prstDash val="solid"/>
                      <a:round/>
                      <a:headEnd type="none" w="med" len="med"/>
                      <a:tailEnd type="none" w="med" len="med"/>
                    </a:lnL>
                    <a:noFill/>
                  </a:tcPr>
                </a:tc>
                <a:tc>
                  <a:txBody>
                    <a:bodyPr/>
                    <a:lstStyle/>
                    <a:p>
                      <a:pPr algn="ctr">
                        <a:lnSpc>
                          <a:spcPct val="90000"/>
                        </a:lnSpc>
                      </a:pPr>
                      <a:r>
                        <a:rPr lang="en-US" sz="1000" dirty="0"/>
                        <a:t>304</a:t>
                      </a:r>
                    </a:p>
                  </a:txBody>
                  <a:tcPr marL="45720" marR="45720" marT="0" marB="0" anchor="ctr">
                    <a:solidFill>
                      <a:srgbClr val="D9EBF2"/>
                    </a:solidFill>
                  </a:tcPr>
                </a:tc>
                <a:tc>
                  <a:txBody>
                    <a:bodyPr/>
                    <a:lstStyle/>
                    <a:p>
                      <a:pPr algn="ctr">
                        <a:lnSpc>
                          <a:spcPct val="90000"/>
                        </a:lnSpc>
                      </a:pPr>
                      <a:r>
                        <a:rPr lang="en-US" sz="1000" dirty="0"/>
                        <a:t>231</a:t>
                      </a:r>
                    </a:p>
                  </a:txBody>
                  <a:tcPr marL="45720" marR="45720" marT="0" marB="0" anchor="ctr">
                    <a:solidFill>
                      <a:srgbClr val="D9EBF2"/>
                    </a:solidFill>
                  </a:tcPr>
                </a:tc>
                <a:tc>
                  <a:txBody>
                    <a:bodyPr/>
                    <a:lstStyle/>
                    <a:p>
                      <a:pPr algn="ctr">
                        <a:lnSpc>
                          <a:spcPct val="90000"/>
                        </a:lnSpc>
                      </a:pPr>
                      <a:r>
                        <a:rPr lang="en-US" sz="1000" dirty="0"/>
                        <a:t>175</a:t>
                      </a:r>
                    </a:p>
                  </a:txBody>
                  <a:tcPr marL="45720" marR="45720" marT="0" marB="0" anchor="ctr">
                    <a:solidFill>
                      <a:srgbClr val="D9EBF2"/>
                    </a:solidFill>
                  </a:tcPr>
                </a:tc>
                <a:tc>
                  <a:txBody>
                    <a:bodyPr/>
                    <a:lstStyle/>
                    <a:p>
                      <a:pPr algn="ctr">
                        <a:lnSpc>
                          <a:spcPct val="90000"/>
                        </a:lnSpc>
                      </a:pPr>
                      <a:r>
                        <a:rPr lang="en-US" sz="1000" dirty="0"/>
                        <a:t>137</a:t>
                      </a:r>
                    </a:p>
                  </a:txBody>
                  <a:tcPr marL="45720" marR="45720" marT="0" marB="0" anchor="ctr">
                    <a:solidFill>
                      <a:srgbClr val="D9EBF2"/>
                    </a:solidFill>
                  </a:tcPr>
                </a:tc>
                <a:tc>
                  <a:txBody>
                    <a:bodyPr/>
                    <a:lstStyle/>
                    <a:p>
                      <a:pPr algn="ctr">
                        <a:lnSpc>
                          <a:spcPct val="90000"/>
                        </a:lnSpc>
                      </a:pPr>
                      <a:r>
                        <a:rPr lang="en-US" sz="1000" dirty="0"/>
                        <a:t>105</a:t>
                      </a:r>
                    </a:p>
                  </a:txBody>
                  <a:tcPr marL="45720" marR="45720" marT="0" marB="0" anchor="ctr">
                    <a:solidFill>
                      <a:srgbClr val="D9EBF2"/>
                    </a:solidFill>
                  </a:tcPr>
                </a:tc>
                <a:tc>
                  <a:txBody>
                    <a:bodyPr/>
                    <a:lstStyle/>
                    <a:p>
                      <a:pPr algn="ctr">
                        <a:lnSpc>
                          <a:spcPct val="90000"/>
                        </a:lnSpc>
                      </a:pPr>
                      <a:r>
                        <a:rPr lang="en-US" sz="1000" dirty="0"/>
                        <a:t>70</a:t>
                      </a:r>
                    </a:p>
                  </a:txBody>
                  <a:tcPr marL="45720" marR="45720" marT="0" marB="0" anchor="ctr">
                    <a:solidFill>
                      <a:srgbClr val="D9EBF2"/>
                    </a:solidFill>
                  </a:tcPr>
                </a:tc>
                <a:tc>
                  <a:txBody>
                    <a:bodyPr/>
                    <a:lstStyle/>
                    <a:p>
                      <a:pPr algn="ctr">
                        <a:lnSpc>
                          <a:spcPct val="90000"/>
                        </a:lnSpc>
                      </a:pPr>
                      <a:r>
                        <a:rPr lang="en-US" sz="1000" dirty="0"/>
                        <a:t>53</a:t>
                      </a:r>
                    </a:p>
                  </a:txBody>
                  <a:tcPr marL="45720" marR="45720" marT="0" marB="0" anchor="ctr">
                    <a:solidFill>
                      <a:srgbClr val="D9EBF2"/>
                    </a:solidFill>
                  </a:tcPr>
                </a:tc>
                <a:tc>
                  <a:txBody>
                    <a:bodyPr/>
                    <a:lstStyle/>
                    <a:p>
                      <a:pPr algn="ctr">
                        <a:lnSpc>
                          <a:spcPct val="90000"/>
                        </a:lnSpc>
                      </a:pPr>
                      <a:r>
                        <a:rPr lang="en-US" sz="1000" dirty="0"/>
                        <a:t>37</a:t>
                      </a:r>
                    </a:p>
                  </a:txBody>
                  <a:tcPr marL="45720" marR="45720" marT="0" marB="0" anchor="ctr">
                    <a:solidFill>
                      <a:srgbClr val="D9EBF2"/>
                    </a:solidFill>
                  </a:tcPr>
                </a:tc>
                <a:tc>
                  <a:txBody>
                    <a:bodyPr/>
                    <a:lstStyle/>
                    <a:p>
                      <a:pPr algn="ctr">
                        <a:lnSpc>
                          <a:spcPct val="90000"/>
                        </a:lnSpc>
                      </a:pPr>
                      <a:r>
                        <a:rPr lang="en-US" sz="1000" dirty="0"/>
                        <a:t>34</a:t>
                      </a:r>
                    </a:p>
                  </a:txBody>
                  <a:tcPr marL="45720" marR="45720" marT="0" marB="0" anchor="ctr">
                    <a:solidFill>
                      <a:srgbClr val="D9EBF2"/>
                    </a:solidFill>
                  </a:tcPr>
                </a:tc>
                <a:tc>
                  <a:txBody>
                    <a:bodyPr/>
                    <a:lstStyle/>
                    <a:p>
                      <a:pPr algn="ctr">
                        <a:lnSpc>
                          <a:spcPct val="90000"/>
                        </a:lnSpc>
                      </a:pPr>
                      <a:r>
                        <a:rPr lang="en-US" sz="1000" dirty="0"/>
                        <a:t>26</a:t>
                      </a:r>
                    </a:p>
                  </a:txBody>
                  <a:tcPr marL="45720" marR="45720" marT="0" marB="0" anchor="ctr">
                    <a:solidFill>
                      <a:srgbClr val="D9EBF2"/>
                    </a:solidFill>
                  </a:tcPr>
                </a:tc>
                <a:tc>
                  <a:txBody>
                    <a:bodyPr/>
                    <a:lstStyle/>
                    <a:p>
                      <a:pPr algn="ctr">
                        <a:lnSpc>
                          <a:spcPct val="90000"/>
                        </a:lnSpc>
                      </a:pPr>
                      <a:r>
                        <a:rPr lang="en-US" sz="1000" dirty="0"/>
                        <a:t>14</a:t>
                      </a:r>
                    </a:p>
                  </a:txBody>
                  <a:tcPr marL="45720" marR="45720" marT="0" marB="0" anchor="ctr">
                    <a:solidFill>
                      <a:srgbClr val="D9EBF2"/>
                    </a:solidFill>
                  </a:tcPr>
                </a:tc>
                <a:tc>
                  <a:txBody>
                    <a:bodyPr/>
                    <a:lstStyle/>
                    <a:p>
                      <a:pPr algn="ctr">
                        <a:lnSpc>
                          <a:spcPct val="90000"/>
                        </a:lnSpc>
                      </a:pPr>
                      <a:r>
                        <a:rPr lang="en-US" sz="1000" dirty="0"/>
                        <a:t>12</a:t>
                      </a:r>
                    </a:p>
                  </a:txBody>
                  <a:tcPr marL="45720" marR="45720" marT="0" marB="0" anchor="ctr">
                    <a:solidFill>
                      <a:srgbClr val="D9EBF2"/>
                    </a:solidFill>
                  </a:tcPr>
                </a:tc>
                <a:tc>
                  <a:txBody>
                    <a:bodyPr/>
                    <a:lstStyle/>
                    <a:p>
                      <a:pPr algn="ctr">
                        <a:lnSpc>
                          <a:spcPct val="90000"/>
                        </a:lnSpc>
                      </a:pPr>
                      <a:r>
                        <a:rPr lang="en-US" sz="1000" dirty="0"/>
                        <a:t>8</a:t>
                      </a:r>
                    </a:p>
                  </a:txBody>
                  <a:tcPr marL="45720" marR="45720" marT="0" marB="0" anchor="ctr">
                    <a:solidFill>
                      <a:srgbClr val="D9EBF2"/>
                    </a:solidFill>
                  </a:tcPr>
                </a:tc>
                <a:tc>
                  <a:txBody>
                    <a:bodyPr/>
                    <a:lstStyle/>
                    <a:p>
                      <a:pPr algn="ctr">
                        <a:lnSpc>
                          <a:spcPct val="90000"/>
                        </a:lnSpc>
                      </a:pPr>
                      <a:r>
                        <a:rPr lang="en-US" sz="1000" dirty="0"/>
                        <a:t>1</a:t>
                      </a:r>
                    </a:p>
                  </a:txBody>
                  <a:tcPr marL="45720" marR="45720" marT="0" marB="0" anchor="ctr">
                    <a:solidFill>
                      <a:srgbClr val="D9EBF2"/>
                    </a:solidFill>
                  </a:tcPr>
                </a:tc>
                <a:tc>
                  <a:txBody>
                    <a:bodyPr/>
                    <a:lstStyle/>
                    <a:p>
                      <a:pPr algn="ctr">
                        <a:lnSpc>
                          <a:spcPct val="90000"/>
                        </a:lnSpc>
                      </a:pPr>
                      <a:r>
                        <a:rPr lang="en-US" sz="1000" dirty="0"/>
                        <a:t>0</a:t>
                      </a:r>
                    </a:p>
                  </a:txBody>
                  <a:tcPr marL="45720" marR="45720" marT="0" marB="0" anchor="ctr">
                    <a:solidFill>
                      <a:srgbClr val="D9EBF2"/>
                    </a:solidFill>
                  </a:tcPr>
                </a:tc>
                <a:tc>
                  <a:txBody>
                    <a:bodyPr/>
                    <a:lstStyle/>
                    <a:p>
                      <a:pPr algn="ctr">
                        <a:lnSpc>
                          <a:spcPct val="90000"/>
                        </a:lnSpc>
                      </a:pPr>
                      <a:endParaRPr lang="en-US" sz="1000" dirty="0"/>
                    </a:p>
                  </a:txBody>
                  <a:tcPr marL="45720" marR="45720" marT="0" marB="0" anchor="ctr">
                    <a:solidFill>
                      <a:srgbClr val="D9EBF2"/>
                    </a:solidFill>
                  </a:tcPr>
                </a:tc>
                <a:extLst>
                  <a:ext uri="{0D108BD9-81ED-4DB2-BD59-A6C34878D82A}">
                    <a16:rowId xmlns:a16="http://schemas.microsoft.com/office/drawing/2014/main" val="942842941"/>
                  </a:ext>
                </a:extLst>
              </a:tr>
              <a:tr h="228600">
                <a:tc>
                  <a:txBody>
                    <a:bodyPr/>
                    <a:lstStyle/>
                    <a:p>
                      <a:pPr algn="r"/>
                      <a:r>
                        <a:rPr lang="en-US" sz="1000" b="1" dirty="0" err="1">
                          <a:solidFill>
                            <a:srgbClr val="646466"/>
                          </a:solidFill>
                        </a:rPr>
                        <a:t>Tras</a:t>
                      </a:r>
                      <a:r>
                        <a:rPr lang="en-US" sz="1000" b="1" dirty="0">
                          <a:solidFill>
                            <a:srgbClr val="646466"/>
                          </a:solidFill>
                        </a:rPr>
                        <a:t> + CT</a:t>
                      </a:r>
                    </a:p>
                  </a:txBody>
                  <a:tcPr marL="0" marR="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noFill/>
                  </a:tcPr>
                </a:tc>
                <a:tc>
                  <a:txBody>
                    <a:bodyPr/>
                    <a:lstStyle/>
                    <a:p>
                      <a:pPr algn="ctr"/>
                      <a:r>
                        <a:rPr lang="en-US" sz="1000" dirty="0"/>
                        <a:t>308</a:t>
                      </a:r>
                    </a:p>
                  </a:txBody>
                  <a:tcPr marL="45720" marR="45720" marT="0" marB="0" anchor="ctr">
                    <a:solidFill>
                      <a:srgbClr val="E8E8E8"/>
                    </a:solidFill>
                  </a:tcPr>
                </a:tc>
                <a:tc>
                  <a:txBody>
                    <a:bodyPr/>
                    <a:lstStyle/>
                    <a:p>
                      <a:pPr algn="ctr"/>
                      <a:r>
                        <a:rPr lang="en-US" sz="1000" dirty="0"/>
                        <a:t>247</a:t>
                      </a:r>
                    </a:p>
                  </a:txBody>
                  <a:tcPr marL="45720" marR="45720" marT="0" marB="0" anchor="ctr">
                    <a:solidFill>
                      <a:srgbClr val="E8E8E8"/>
                    </a:solidFill>
                  </a:tcPr>
                </a:tc>
                <a:tc>
                  <a:txBody>
                    <a:bodyPr/>
                    <a:lstStyle/>
                    <a:p>
                      <a:pPr algn="ctr"/>
                      <a:r>
                        <a:rPr lang="en-US" sz="1000" dirty="0"/>
                        <a:t>168</a:t>
                      </a:r>
                    </a:p>
                  </a:txBody>
                  <a:tcPr marL="45720" marR="45720" marT="0" marB="0" anchor="ctr">
                    <a:solidFill>
                      <a:srgbClr val="E8E8E8"/>
                    </a:solidFill>
                  </a:tcPr>
                </a:tc>
                <a:tc>
                  <a:txBody>
                    <a:bodyPr/>
                    <a:lstStyle/>
                    <a:p>
                      <a:pPr algn="ctr"/>
                      <a:r>
                        <a:rPr lang="en-US" sz="1000" dirty="0"/>
                        <a:t>97</a:t>
                      </a:r>
                    </a:p>
                  </a:txBody>
                  <a:tcPr marL="45720" marR="45720" marT="0" marB="0" anchor="ctr">
                    <a:solidFill>
                      <a:srgbClr val="E8E8E8"/>
                    </a:solidFill>
                  </a:tcPr>
                </a:tc>
                <a:tc>
                  <a:txBody>
                    <a:bodyPr/>
                    <a:lstStyle/>
                    <a:p>
                      <a:pPr algn="ctr"/>
                      <a:r>
                        <a:rPr lang="en-US" sz="1000" dirty="0"/>
                        <a:t>63</a:t>
                      </a:r>
                    </a:p>
                  </a:txBody>
                  <a:tcPr marL="45720" marR="45720" marT="0" marB="0" anchor="ctr">
                    <a:solidFill>
                      <a:srgbClr val="E8E8E8"/>
                    </a:solidFill>
                  </a:tcPr>
                </a:tc>
                <a:tc>
                  <a:txBody>
                    <a:bodyPr/>
                    <a:lstStyle/>
                    <a:p>
                      <a:pPr algn="ctr"/>
                      <a:r>
                        <a:rPr lang="en-US" sz="1000" dirty="0"/>
                        <a:t>37</a:t>
                      </a:r>
                    </a:p>
                  </a:txBody>
                  <a:tcPr marL="45720" marR="45720" marT="0" marB="0" anchor="ctr">
                    <a:solidFill>
                      <a:srgbClr val="E8E8E8"/>
                    </a:solidFill>
                  </a:tcPr>
                </a:tc>
                <a:tc>
                  <a:txBody>
                    <a:bodyPr/>
                    <a:lstStyle/>
                    <a:p>
                      <a:pPr algn="ctr"/>
                      <a:r>
                        <a:rPr lang="en-US" sz="1000" dirty="0"/>
                        <a:t>23</a:t>
                      </a:r>
                    </a:p>
                  </a:txBody>
                  <a:tcPr marL="45720" marR="45720" marT="0" marB="0" anchor="ctr">
                    <a:solidFill>
                      <a:srgbClr val="E8E8E8"/>
                    </a:solidFill>
                  </a:tcPr>
                </a:tc>
                <a:tc>
                  <a:txBody>
                    <a:bodyPr/>
                    <a:lstStyle/>
                    <a:p>
                      <a:pPr algn="ctr"/>
                      <a:r>
                        <a:rPr lang="en-US" sz="1000" dirty="0"/>
                        <a:t>16</a:t>
                      </a:r>
                    </a:p>
                  </a:txBody>
                  <a:tcPr marL="45720" marR="45720" marT="0" marB="0" anchor="ctr">
                    <a:solidFill>
                      <a:srgbClr val="E8E8E8"/>
                    </a:solidFill>
                  </a:tcPr>
                </a:tc>
                <a:tc>
                  <a:txBody>
                    <a:bodyPr/>
                    <a:lstStyle/>
                    <a:p>
                      <a:pPr algn="ctr"/>
                      <a:r>
                        <a:rPr lang="en-US" sz="1000" dirty="0"/>
                        <a:t>13</a:t>
                      </a:r>
                    </a:p>
                  </a:txBody>
                  <a:tcPr marL="45720" marR="45720" marT="0" marB="0" anchor="ctr">
                    <a:solidFill>
                      <a:srgbClr val="E8E8E8"/>
                    </a:solidFill>
                  </a:tcPr>
                </a:tc>
                <a:tc>
                  <a:txBody>
                    <a:bodyPr/>
                    <a:lstStyle/>
                    <a:p>
                      <a:pPr algn="ctr"/>
                      <a:r>
                        <a:rPr lang="en-US" sz="1000" dirty="0"/>
                        <a:t>10</a:t>
                      </a:r>
                    </a:p>
                  </a:txBody>
                  <a:tcPr marL="45720" marR="45720" marT="0" marB="0" anchor="ctr">
                    <a:solidFill>
                      <a:srgbClr val="E8E8E8"/>
                    </a:solidFill>
                  </a:tcPr>
                </a:tc>
                <a:tc>
                  <a:txBody>
                    <a:bodyPr/>
                    <a:lstStyle/>
                    <a:p>
                      <a:pPr algn="ctr"/>
                      <a:r>
                        <a:rPr lang="en-US" sz="1000" dirty="0"/>
                        <a:t>6</a:t>
                      </a:r>
                    </a:p>
                  </a:txBody>
                  <a:tcPr marL="45720" marR="45720" marT="0" marB="0" anchor="ctr">
                    <a:solidFill>
                      <a:srgbClr val="E8E8E8"/>
                    </a:solidFill>
                  </a:tcPr>
                </a:tc>
                <a:tc>
                  <a:txBody>
                    <a:bodyPr/>
                    <a:lstStyle/>
                    <a:p>
                      <a:pPr algn="ctr"/>
                      <a:r>
                        <a:rPr lang="en-US" sz="1000" dirty="0"/>
                        <a:t>4</a:t>
                      </a:r>
                    </a:p>
                  </a:txBody>
                  <a:tcPr marL="45720" marR="45720" marT="0" marB="0" anchor="ctr">
                    <a:solidFill>
                      <a:srgbClr val="E8E8E8"/>
                    </a:solidFill>
                  </a:tcPr>
                </a:tc>
                <a:tc>
                  <a:txBody>
                    <a:bodyPr/>
                    <a:lstStyle/>
                    <a:p>
                      <a:pPr algn="ctr"/>
                      <a:r>
                        <a:rPr lang="en-US" sz="1000" dirty="0"/>
                        <a:t>3</a:t>
                      </a:r>
                    </a:p>
                  </a:txBody>
                  <a:tcPr marL="45720" marR="45720" marT="0" marB="0" anchor="ctr">
                    <a:solidFill>
                      <a:srgbClr val="E8E8E8"/>
                    </a:solidFill>
                  </a:tcPr>
                </a:tc>
                <a:tc>
                  <a:txBody>
                    <a:bodyPr/>
                    <a:lstStyle/>
                    <a:p>
                      <a:pPr algn="ctr"/>
                      <a:r>
                        <a:rPr lang="en-US" sz="1000" dirty="0"/>
                        <a:t>2</a:t>
                      </a:r>
                    </a:p>
                  </a:txBody>
                  <a:tcPr marL="45720" marR="45720" marT="0" marB="0" anchor="ctr">
                    <a:solidFill>
                      <a:srgbClr val="E8E8E8"/>
                    </a:solidFill>
                  </a:tcPr>
                </a:tc>
                <a:tc>
                  <a:txBody>
                    <a:bodyPr/>
                    <a:lstStyle/>
                    <a:p>
                      <a:pPr algn="ctr"/>
                      <a:r>
                        <a:rPr lang="en-US" sz="1000" dirty="0"/>
                        <a:t>0</a:t>
                      </a:r>
                    </a:p>
                  </a:txBody>
                  <a:tcPr marL="45720" marR="45720" marT="0" marB="0" anchor="ctr">
                    <a:solidFill>
                      <a:srgbClr val="E8E8E8"/>
                    </a:solidFill>
                  </a:tcPr>
                </a:tc>
                <a:tc>
                  <a:txBody>
                    <a:bodyPr/>
                    <a:lstStyle/>
                    <a:p>
                      <a:pPr algn="ctr"/>
                      <a:endParaRPr lang="en-US" sz="1000" dirty="0"/>
                    </a:p>
                  </a:txBody>
                  <a:tcPr marL="45720" marR="45720" marT="0" marB="0" anchor="ctr">
                    <a:solidFill>
                      <a:srgbClr val="E8E8E8"/>
                    </a:solidFill>
                  </a:tcPr>
                </a:tc>
                <a:extLst>
                  <a:ext uri="{0D108BD9-81ED-4DB2-BD59-A6C34878D82A}">
                    <a16:rowId xmlns:a16="http://schemas.microsoft.com/office/drawing/2014/main" val="2172945149"/>
                  </a:ext>
                </a:extLst>
              </a:tr>
            </a:tbl>
          </a:graphicData>
        </a:graphic>
      </p:graphicFrame>
      <p:sp>
        <p:nvSpPr>
          <p:cNvPr id="8" name="TextBox 7">
            <a:extLst>
              <a:ext uri="{FF2B5EF4-FFF2-40B4-BE49-F238E27FC236}">
                <a16:creationId xmlns:a16="http://schemas.microsoft.com/office/drawing/2014/main" id="{A0CEAF5D-F1D3-70BB-F0A6-E6C30D51F701}"/>
              </a:ext>
            </a:extLst>
          </p:cNvPr>
          <p:cNvSpPr txBox="1"/>
          <p:nvPr/>
        </p:nvSpPr>
        <p:spPr>
          <a:xfrm>
            <a:off x="256033" y="5911054"/>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BICR, blinded independent central review; CT, chemotherapy; HR, hazard ratio; PFS, progression-free survival;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trastuzumab; Zani, zanidatamab.</a:t>
            </a:r>
          </a:p>
        </p:txBody>
      </p:sp>
      <p:sp>
        <p:nvSpPr>
          <p:cNvPr id="2" name="Title 1">
            <a:extLst>
              <a:ext uri="{FF2B5EF4-FFF2-40B4-BE49-F238E27FC236}">
                <a16:creationId xmlns:a16="http://schemas.microsoft.com/office/drawing/2014/main" id="{E9103E53-F3B1-B4AA-79A6-D6F5ACD99384}"/>
              </a:ext>
            </a:extLst>
          </p:cNvPr>
          <p:cNvSpPr>
            <a:spLocks noGrp="1"/>
          </p:cNvSpPr>
          <p:nvPr>
            <p:ph type="title"/>
          </p:nvPr>
        </p:nvSpPr>
        <p:spPr>
          <a:xfrm>
            <a:off x="267497" y="317499"/>
            <a:ext cx="10972800" cy="907864"/>
          </a:xfrm>
        </p:spPr>
        <p:txBody>
          <a:bodyPr>
            <a:normAutofit/>
          </a:bodyPr>
          <a:lstStyle/>
          <a:p>
            <a:r>
              <a:rPr lang="en-US" dirty="0"/>
              <a:t>Primary Endpoint: PFS per BICR</a:t>
            </a:r>
          </a:p>
        </p:txBody>
      </p:sp>
      <p:sp>
        <p:nvSpPr>
          <p:cNvPr id="25" name="Text Placeholder 24">
            <a:extLst>
              <a:ext uri="{FF2B5EF4-FFF2-40B4-BE49-F238E27FC236}">
                <a16:creationId xmlns:a16="http://schemas.microsoft.com/office/drawing/2014/main" id="{F57AAD8A-9895-0D73-B64E-F5F2DCEEC155}"/>
              </a:ext>
            </a:extLst>
          </p:cNvPr>
          <p:cNvSpPr>
            <a:spLocks noGrp="1"/>
          </p:cNvSpPr>
          <p:nvPr>
            <p:ph type="body" sz="quarter" idx="15"/>
          </p:nvPr>
        </p:nvSpPr>
        <p:spPr/>
        <p:txBody>
          <a:bodyPr/>
          <a:lstStyle/>
          <a:p>
            <a:r>
              <a:rPr lang="en-US" dirty="0"/>
              <a:t>Elena Elimova, MD</a:t>
            </a:r>
          </a:p>
        </p:txBody>
      </p:sp>
      <p:sp>
        <p:nvSpPr>
          <p:cNvPr id="136" name="TextBox 135">
            <a:extLst>
              <a:ext uri="{FF2B5EF4-FFF2-40B4-BE49-F238E27FC236}">
                <a16:creationId xmlns:a16="http://schemas.microsoft.com/office/drawing/2014/main" id="{0BD8CC56-6139-F77D-270C-54E6706A0A65}"/>
              </a:ext>
            </a:extLst>
          </p:cNvPr>
          <p:cNvSpPr txBox="1"/>
          <p:nvPr/>
        </p:nvSpPr>
        <p:spPr>
          <a:xfrm>
            <a:off x="267496" y="986921"/>
            <a:ext cx="11676888"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sym typeface="Graphik"/>
              </a:rPr>
              <a:t>Statistically significant and clinically meaningful improvement in PFS with zanidatamab + CT vs trastuzumab + CT (&gt;4-month prolongation in median PFS)</a:t>
            </a:r>
          </a:p>
        </p:txBody>
      </p:sp>
      <p:graphicFrame>
        <p:nvGraphicFramePr>
          <p:cNvPr id="421" name="Google Shape;274;p16">
            <a:extLst>
              <a:ext uri="{FF2B5EF4-FFF2-40B4-BE49-F238E27FC236}">
                <a16:creationId xmlns:a16="http://schemas.microsoft.com/office/drawing/2014/main" id="{5690FFF0-9D5E-0E11-BDCA-64F9A6B3CF43}"/>
              </a:ext>
            </a:extLst>
          </p:cNvPr>
          <p:cNvGraphicFramePr/>
          <p:nvPr/>
        </p:nvGraphicFramePr>
        <p:xfrm>
          <a:off x="8563402" y="1847088"/>
          <a:ext cx="3020788" cy="1228344"/>
        </p:xfrm>
        <a:graphic>
          <a:graphicData uri="http://schemas.openxmlformats.org/drawingml/2006/table">
            <a:tbl>
              <a:tblPr>
                <a:noFill/>
              </a:tblPr>
              <a:tblGrid>
                <a:gridCol w="1510394">
                  <a:extLst>
                    <a:ext uri="{9D8B030D-6E8A-4147-A177-3AD203B41FA5}">
                      <a16:colId xmlns:a16="http://schemas.microsoft.com/office/drawing/2014/main" val="20001"/>
                    </a:ext>
                  </a:extLst>
                </a:gridCol>
                <a:gridCol w="1510394">
                  <a:extLst>
                    <a:ext uri="{9D8B030D-6E8A-4147-A177-3AD203B41FA5}">
                      <a16:colId xmlns:a16="http://schemas.microsoft.com/office/drawing/2014/main" val="1369551148"/>
                    </a:ext>
                  </a:extLst>
                </a:gridCol>
              </a:tblGrid>
              <a:tr h="411480">
                <a:tc>
                  <a:txBody>
                    <a:bodyPr/>
                    <a:lstStyle/>
                    <a:p>
                      <a:pPr algn="ctr">
                        <a:lnSpc>
                          <a:spcPct val="95000"/>
                        </a:lnSpc>
                      </a:pPr>
                      <a:r>
                        <a:rPr lang="en-US" sz="1200" b="1" dirty="0">
                          <a:solidFill>
                            <a:schemeClr val="bg1"/>
                          </a:solidFill>
                          <a:latin typeface="+mj-lt"/>
                        </a:rPr>
                        <a:t>Zanidatamab + CT </a:t>
                      </a:r>
                    </a:p>
                  </a:txBody>
                  <a:tcPr marL="80439" marR="80439" marT="30091" marB="30091"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A9"/>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dirty="0">
                          <a:solidFill>
                            <a:schemeClr val="bg1"/>
                          </a:solidFill>
                        </a:rPr>
                        <a:t>Trastuzumab + CT</a:t>
                      </a:r>
                    </a:p>
                  </a:txBody>
                  <a:tcPr marL="80439" marR="80439" marT="30091" marB="30091"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60">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12.4 </a:t>
                      </a:r>
                      <a:r>
                        <a:rPr lang="en" sz="1400" b="0" u="none" strike="noStrike" cap="none" dirty="0">
                          <a:solidFill>
                            <a:schemeClr val="tx1"/>
                          </a:solidFill>
                          <a:latin typeface="+mj-lt"/>
                          <a:cs typeface="Arial" panose="020B0604020202020204" pitchFamily="34" charset="0"/>
                        </a:rPr>
                        <a:t>(9.8</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cap="none" dirty="0">
                          <a:solidFill>
                            <a:schemeClr val="tx1"/>
                          </a:solidFill>
                          <a:latin typeface="+mj-lt"/>
                          <a:cs typeface="Arial" panose="020B0604020202020204" pitchFamily="34" charset="0"/>
                        </a:rPr>
                        <a:t>14.5)</a:t>
                      </a:r>
                    </a:p>
                  </a:txBody>
                  <a:tcPr marL="80439" marR="80439"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4EE"/>
                    </a:solidFill>
                  </a:tcPr>
                </a:tc>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j-lt"/>
                          <a:ea typeface="+mn-ea"/>
                          <a:cs typeface="Arial" panose="020B0604020202020204" pitchFamily="34" charset="0"/>
                        </a:rPr>
                        <a:t>8.1 </a:t>
                      </a:r>
                      <a:r>
                        <a:rPr lang="en" sz="1400" b="0" u="none" strike="noStrike" kern="1200" cap="none" dirty="0">
                          <a:solidFill>
                            <a:schemeClr val="tx1"/>
                          </a:solidFill>
                          <a:latin typeface="+mj-lt"/>
                          <a:ea typeface="+mn-ea"/>
                          <a:cs typeface="Arial" panose="020B0604020202020204" pitchFamily="34" charset="0"/>
                        </a:rPr>
                        <a:t>(7.0</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kern="1200" cap="none" dirty="0">
                          <a:solidFill>
                            <a:schemeClr val="tx1"/>
                          </a:solidFill>
                          <a:latin typeface="+mj-lt"/>
                          <a:ea typeface="+mn-ea"/>
                          <a:cs typeface="Arial" panose="020B0604020202020204" pitchFamily="34" charset="0"/>
                        </a:rPr>
                        <a:t>8.9)</a:t>
                      </a:r>
                    </a:p>
                  </a:txBody>
                  <a:tcPr marL="80439" marR="80439" marT="0"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598110243"/>
                  </a:ext>
                </a:extLst>
              </a:tr>
              <a:tr h="451104">
                <a:tc gridSpan="2">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0.65 </a:t>
                      </a:r>
                      <a:r>
                        <a:rPr lang="en" sz="1400" b="0" u="none" strike="noStrike" cap="none" dirty="0">
                          <a:solidFill>
                            <a:schemeClr val="tx1"/>
                          </a:solidFill>
                          <a:latin typeface="+mj-lt"/>
                          <a:cs typeface="Arial" panose="020B0604020202020204" pitchFamily="34" charset="0"/>
                        </a:rPr>
                        <a:t>(</a:t>
                      </a:r>
                      <a:r>
                        <a:rPr lang="en-US" sz="1400" b="0" dirty="0">
                          <a:solidFill>
                            <a:schemeClr val="tx1"/>
                          </a:solidFill>
                        </a:rPr>
                        <a:t>0.52–0.81) </a:t>
                      </a:r>
                      <a:br>
                        <a:rPr lang="en-US" sz="1400" b="1" dirty="0">
                          <a:solidFill>
                            <a:schemeClr val="tx1"/>
                          </a:solidFill>
                        </a:rPr>
                      </a:br>
                      <a:r>
                        <a:rPr lang="en-US" sz="1400" b="1" i="1" dirty="0">
                          <a:solidFill>
                            <a:schemeClr val="tx1"/>
                          </a:solidFill>
                        </a:rPr>
                        <a:t>P </a:t>
                      </a:r>
                      <a:r>
                        <a:rPr lang="en-US" sz="1400" b="1" dirty="0">
                          <a:solidFill>
                            <a:schemeClr val="tx1"/>
                          </a:solidFill>
                        </a:rPr>
                        <a:t>&lt;0.0001</a:t>
                      </a:r>
                    </a:p>
                  </a:txBody>
                  <a:tcPr marL="80439" marR="80439"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685800" rtl="0" eaLnBrk="1" fontAlgn="auto" latinLnBrk="0" hangingPunct="1">
                        <a:lnSpc>
                          <a:spcPct val="90000"/>
                        </a:lnSpc>
                        <a:spcBef>
                          <a:spcPts val="0"/>
                        </a:spcBef>
                        <a:spcAft>
                          <a:spcPts val="0"/>
                        </a:spcAft>
                        <a:buClr>
                          <a:srgbClr val="000000"/>
                        </a:buClr>
                        <a:buSzPts val="1400"/>
                        <a:buFont typeface="Arial"/>
                        <a:buNone/>
                        <a:tabLst/>
                        <a:defRPr/>
                      </a:pPr>
                      <a:endParaRPr lang="en" sz="1050" b="0" u="none" strike="noStrike" kern="1200" cap="none" dirty="0">
                        <a:solidFill>
                          <a:srgbClr val="646466"/>
                        </a:solidFill>
                        <a:latin typeface="+mj-lt"/>
                        <a:ea typeface="+mn-ea"/>
                        <a:cs typeface="Arial" panose="020B0604020202020204" pitchFamily="34" charset="0"/>
                      </a:endParaRPr>
                    </a:p>
                  </a:txBody>
                  <a:tcPr marL="80439" marR="80439"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71862"/>
                  </a:ext>
                </a:extLst>
              </a:tr>
            </a:tbl>
          </a:graphicData>
        </a:graphic>
      </p:graphicFrame>
      <p:graphicFrame>
        <p:nvGraphicFramePr>
          <p:cNvPr id="424" name="Table 423">
            <a:extLst>
              <a:ext uri="{FF2B5EF4-FFF2-40B4-BE49-F238E27FC236}">
                <a16:creationId xmlns:a16="http://schemas.microsoft.com/office/drawing/2014/main" id="{F56891D1-E1B1-E5E9-93B1-5BF2CCF20343}"/>
              </a:ext>
            </a:extLst>
          </p:cNvPr>
          <p:cNvGraphicFramePr>
            <a:graphicFrameLocks noGrp="1"/>
          </p:cNvGraphicFramePr>
          <p:nvPr/>
        </p:nvGraphicFramePr>
        <p:xfrm>
          <a:off x="7249587" y="2253198"/>
          <a:ext cx="1329147" cy="828334"/>
        </p:xfrm>
        <a:graphic>
          <a:graphicData uri="http://schemas.openxmlformats.org/drawingml/2006/table">
            <a:tbl>
              <a:tblPr>
                <a:noFill/>
              </a:tblPr>
              <a:tblGrid>
                <a:gridCol w="1329147">
                  <a:extLst>
                    <a:ext uri="{9D8B030D-6E8A-4147-A177-3AD203B41FA5}">
                      <a16:colId xmlns:a16="http://schemas.microsoft.com/office/drawing/2014/main" val="2461721837"/>
                    </a:ext>
                  </a:extLst>
                </a:gridCol>
              </a:tblGrid>
              <a:tr h="361801">
                <a:tc>
                  <a:txBody>
                    <a:bodyPr/>
                    <a:lstStyle/>
                    <a:p>
                      <a:pPr marL="0" marR="0" lvl="0" indent="0" algn="r" rtl="0">
                        <a:lnSpc>
                          <a:spcPct val="95000"/>
                        </a:lnSpc>
                        <a:spcBef>
                          <a:spcPts val="0"/>
                        </a:spcBef>
                        <a:spcAft>
                          <a:spcPts val="0"/>
                        </a:spcAft>
                        <a:buClr>
                          <a:srgbClr val="1E1E20"/>
                        </a:buClr>
                        <a:buSzPts val="800"/>
                        <a:buFont typeface="Arial"/>
                        <a:buNone/>
                      </a:pPr>
                      <a:r>
                        <a:rPr lang="en" sz="1200" b="1" u="none" strike="noStrike" cap="none" dirty="0">
                          <a:solidFill>
                            <a:schemeClr val="tx1"/>
                          </a:solidFill>
                          <a:latin typeface="+mj-lt"/>
                          <a:cs typeface="Arial" panose="020B0604020202020204" pitchFamily="34" charset="0"/>
                        </a:rPr>
                        <a:t>Median PFS</a:t>
                      </a:r>
                      <a:r>
                        <a:rPr lang="en" sz="1200" b="0" u="none" strike="noStrike" cap="none" dirty="0">
                          <a:solidFill>
                            <a:schemeClr val="tx1"/>
                          </a:solidFill>
                          <a:latin typeface="+mj-lt"/>
                          <a:cs typeface="Arial" panose="020B0604020202020204" pitchFamily="34" charset="0"/>
                        </a:rPr>
                        <a:t> </a:t>
                      </a:r>
                      <a:br>
                        <a:rPr lang="en" sz="1200" b="0" u="none" strike="noStrike" cap="none" dirty="0">
                          <a:solidFill>
                            <a:schemeClr val="tx1"/>
                          </a:solidFill>
                          <a:latin typeface="+mj-lt"/>
                          <a:cs typeface="Arial" panose="020B0604020202020204" pitchFamily="34" charset="0"/>
                        </a:rPr>
                      </a:br>
                      <a:r>
                        <a:rPr lang="en" sz="1200" b="0" u="none" strike="noStrike" cap="none" dirty="0">
                          <a:solidFill>
                            <a:schemeClr val="tx1"/>
                          </a:solidFill>
                          <a:latin typeface="+mj-lt"/>
                          <a:cs typeface="Arial" panose="020B0604020202020204" pitchFamily="34" charset="0"/>
                        </a:rPr>
                        <a:t>(95% CI), mo</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69594"/>
                  </a:ext>
                </a:extLst>
              </a:tr>
              <a:tr h="466533">
                <a:tc>
                  <a:txBody>
                    <a:bodyPr/>
                    <a:lstStyle/>
                    <a:p>
                      <a:pPr marL="0" marR="0" lvl="0" indent="0" algn="r" rtl="0">
                        <a:lnSpc>
                          <a:spcPct val="95000"/>
                        </a:lnSpc>
                        <a:spcBef>
                          <a:spcPts val="0"/>
                        </a:spcBef>
                        <a:spcAft>
                          <a:spcPts val="0"/>
                        </a:spcAft>
                        <a:buClr>
                          <a:srgbClr val="1E1E20"/>
                        </a:buClr>
                        <a:buSzPts val="800"/>
                        <a:buFont typeface="Arial"/>
                        <a:buNone/>
                      </a:pPr>
                      <a:r>
                        <a:rPr lang="en-US" sz="1200" b="1" i="0" u="none" strike="noStrike" kern="1200" cap="none" dirty="0">
                          <a:solidFill>
                            <a:schemeClr val="tx1"/>
                          </a:solidFill>
                          <a:latin typeface="+mn-lt"/>
                          <a:ea typeface="Arial"/>
                          <a:cs typeface="Arial" panose="020B0604020202020204" pitchFamily="34" charset="0"/>
                          <a:sym typeface="Arial"/>
                        </a:rPr>
                        <a:t>HR</a:t>
                      </a:r>
                      <a:r>
                        <a:rPr lang="en-US" sz="1200" b="0" i="0" u="none" strike="noStrike" kern="1200" cap="none" dirty="0">
                          <a:solidFill>
                            <a:schemeClr val="tx1"/>
                          </a:solidFill>
                          <a:latin typeface="+mn-lt"/>
                          <a:ea typeface="Arial"/>
                          <a:cs typeface="Arial" panose="020B0604020202020204" pitchFamily="34" charset="0"/>
                          <a:sym typeface="Arial"/>
                        </a:rPr>
                        <a:t> (95% CI)</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31256"/>
                  </a:ext>
                </a:extLst>
              </a:tr>
            </a:tbl>
          </a:graphicData>
        </a:graphic>
      </p:graphicFrame>
      <p:sp>
        <p:nvSpPr>
          <p:cNvPr id="16" name="Rectangle 3992">
            <a:extLst>
              <a:ext uri="{FF2B5EF4-FFF2-40B4-BE49-F238E27FC236}">
                <a16:creationId xmlns:a16="http://schemas.microsoft.com/office/drawing/2014/main" id="{F26ACDBC-B4AF-9A5E-DE84-F4AA78593BE4}"/>
              </a:ext>
            </a:extLst>
          </p:cNvPr>
          <p:cNvSpPr>
            <a:spLocks noChangeArrowheads="1"/>
          </p:cNvSpPr>
          <p:nvPr/>
        </p:nvSpPr>
        <p:spPr bwMode="auto">
          <a:xfrm rot="16200000">
            <a:off x="-797957" y="3223614"/>
            <a:ext cx="23211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Progression-free survival (%)</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nvGrpSpPr>
          <p:cNvPr id="9" name="Group 8">
            <a:extLst>
              <a:ext uri="{FF2B5EF4-FFF2-40B4-BE49-F238E27FC236}">
                <a16:creationId xmlns:a16="http://schemas.microsoft.com/office/drawing/2014/main" id="{45B2543F-FF4B-A8BC-D548-F697597B53A9}"/>
              </a:ext>
            </a:extLst>
          </p:cNvPr>
          <p:cNvGrpSpPr/>
          <p:nvPr/>
        </p:nvGrpSpPr>
        <p:grpSpPr>
          <a:xfrm>
            <a:off x="619512" y="1670173"/>
            <a:ext cx="11077210" cy="3845764"/>
            <a:chOff x="608830" y="1648907"/>
            <a:chExt cx="10975684" cy="3845764"/>
          </a:xfrm>
        </p:grpSpPr>
        <p:cxnSp>
          <p:nvCxnSpPr>
            <p:cNvPr id="7" name="Straight Connector 6">
              <a:extLst>
                <a:ext uri="{FF2B5EF4-FFF2-40B4-BE49-F238E27FC236}">
                  <a16:creationId xmlns:a16="http://schemas.microsoft.com/office/drawing/2014/main" id="{5BB7F19A-54F6-AD56-2704-577F6B44ACD8}"/>
                </a:ext>
              </a:extLst>
            </p:cNvPr>
            <p:cNvCxnSpPr>
              <a:cxnSpLocks/>
            </p:cNvCxnSpPr>
            <p:nvPr/>
          </p:nvCxnSpPr>
          <p:spPr>
            <a:xfrm flipH="1" flipV="1">
              <a:off x="3222033" y="2993943"/>
              <a:ext cx="0" cy="1928262"/>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16A4717-12C4-A3DD-5E40-11978064713D}"/>
                </a:ext>
              </a:extLst>
            </p:cNvPr>
            <p:cNvSpPr txBox="1"/>
            <p:nvPr/>
          </p:nvSpPr>
          <p:spPr>
            <a:xfrm>
              <a:off x="3298810" y="2578608"/>
              <a:ext cx="113723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sym typeface="Graphik"/>
                </a:rPr>
                <a:t>59.4%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mn-ea"/>
                  <a:cs typeface="+mn-cs"/>
                  <a:sym typeface="Graphik"/>
                </a:rPr>
                <a:t>(95% CI: 53.1–65.2)</a:t>
              </a:r>
            </a:p>
          </p:txBody>
        </p:sp>
        <p:cxnSp>
          <p:nvCxnSpPr>
            <p:cNvPr id="15" name="Straight Connector 14">
              <a:extLst>
                <a:ext uri="{FF2B5EF4-FFF2-40B4-BE49-F238E27FC236}">
                  <a16:creationId xmlns:a16="http://schemas.microsoft.com/office/drawing/2014/main" id="{98DC336F-7879-7B58-D92F-F7CB0FCAB309}"/>
                </a:ext>
              </a:extLst>
            </p:cNvPr>
            <p:cNvCxnSpPr>
              <a:cxnSpLocks/>
            </p:cNvCxnSpPr>
            <p:nvPr/>
          </p:nvCxnSpPr>
          <p:spPr>
            <a:xfrm flipV="1">
              <a:off x="5275861" y="3664453"/>
              <a:ext cx="0" cy="1261843"/>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0EA5B7C-F49D-7840-5709-3E571CB02681}"/>
                </a:ext>
              </a:extLst>
            </p:cNvPr>
            <p:cNvSpPr txBox="1"/>
            <p:nvPr/>
          </p:nvSpPr>
          <p:spPr>
            <a:xfrm>
              <a:off x="5299473" y="3266754"/>
              <a:ext cx="113723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sym typeface="Graphik"/>
                </a:rPr>
                <a:t>38.0%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mn-ea"/>
                  <a:cs typeface="+mn-cs"/>
                  <a:sym typeface="Graphik"/>
                </a:rPr>
                <a:t>(95% CI: 31.5–44.4)</a:t>
              </a:r>
            </a:p>
          </p:txBody>
        </p:sp>
        <p:grpSp>
          <p:nvGrpSpPr>
            <p:cNvPr id="1569" name="Group 1568">
              <a:extLst>
                <a:ext uri="{FF2B5EF4-FFF2-40B4-BE49-F238E27FC236}">
                  <a16:creationId xmlns:a16="http://schemas.microsoft.com/office/drawing/2014/main" id="{21D40D01-EE1D-6E9D-1D39-B40C8B1C7C17}"/>
                </a:ext>
              </a:extLst>
            </p:cNvPr>
            <p:cNvGrpSpPr/>
            <p:nvPr/>
          </p:nvGrpSpPr>
          <p:grpSpPr>
            <a:xfrm>
              <a:off x="1129968" y="1713194"/>
              <a:ext cx="78194" cy="56922"/>
              <a:chOff x="490538" y="512763"/>
              <a:chExt cx="31750" cy="31750"/>
            </a:xfrm>
          </p:grpSpPr>
          <p:sp>
            <p:nvSpPr>
              <p:cNvPr id="1769" name="Line 3113">
                <a:extLst>
                  <a:ext uri="{FF2B5EF4-FFF2-40B4-BE49-F238E27FC236}">
                    <a16:creationId xmlns:a16="http://schemas.microsoft.com/office/drawing/2014/main" id="{1AFB40B6-056C-8893-3237-063C15E34E3B}"/>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0" name="Line 3114">
                <a:extLst>
                  <a:ext uri="{FF2B5EF4-FFF2-40B4-BE49-F238E27FC236}">
                    <a16:creationId xmlns:a16="http://schemas.microsoft.com/office/drawing/2014/main" id="{96F2E380-2488-2CA9-32FA-F8F79D57B78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1" name="Line 3115">
                <a:extLst>
                  <a:ext uri="{FF2B5EF4-FFF2-40B4-BE49-F238E27FC236}">
                    <a16:creationId xmlns:a16="http://schemas.microsoft.com/office/drawing/2014/main" id="{9855298D-A8DE-88B1-9462-A85ABEBCB00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2" name="Line 3116">
                <a:extLst>
                  <a:ext uri="{FF2B5EF4-FFF2-40B4-BE49-F238E27FC236}">
                    <a16:creationId xmlns:a16="http://schemas.microsoft.com/office/drawing/2014/main" id="{F9CD2451-CC8A-931D-619A-F6BB663EFCA2}"/>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3" name="Line 3117">
                <a:extLst>
                  <a:ext uri="{FF2B5EF4-FFF2-40B4-BE49-F238E27FC236}">
                    <a16:creationId xmlns:a16="http://schemas.microsoft.com/office/drawing/2014/main" id="{596342E4-6033-EEB0-3564-E61A76CEEF47}"/>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4" name="Line 3118">
                <a:extLst>
                  <a:ext uri="{FF2B5EF4-FFF2-40B4-BE49-F238E27FC236}">
                    <a16:creationId xmlns:a16="http://schemas.microsoft.com/office/drawing/2014/main" id="{014414D5-B917-EE54-92A7-4DA8B6C0573A}"/>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5" name="Line 3119">
                <a:extLst>
                  <a:ext uri="{FF2B5EF4-FFF2-40B4-BE49-F238E27FC236}">
                    <a16:creationId xmlns:a16="http://schemas.microsoft.com/office/drawing/2014/main" id="{89C27B11-594B-680E-CC45-4B149C3A9C6D}"/>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6" name="Line 3120">
                <a:extLst>
                  <a:ext uri="{FF2B5EF4-FFF2-40B4-BE49-F238E27FC236}">
                    <a16:creationId xmlns:a16="http://schemas.microsoft.com/office/drawing/2014/main" id="{F68D5B33-E9D1-D140-6786-00DA8923EC3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7" name="Line 3121">
                <a:extLst>
                  <a:ext uri="{FF2B5EF4-FFF2-40B4-BE49-F238E27FC236}">
                    <a16:creationId xmlns:a16="http://schemas.microsoft.com/office/drawing/2014/main" id="{C7DD7F59-7A2B-06AE-FE74-4CAE2490C0C1}"/>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8" name="Line 3122">
                <a:extLst>
                  <a:ext uri="{FF2B5EF4-FFF2-40B4-BE49-F238E27FC236}">
                    <a16:creationId xmlns:a16="http://schemas.microsoft.com/office/drawing/2014/main" id="{D3CA30A3-98BC-086B-611F-D47E419A8189}"/>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9" name="Line 3123">
                <a:extLst>
                  <a:ext uri="{FF2B5EF4-FFF2-40B4-BE49-F238E27FC236}">
                    <a16:creationId xmlns:a16="http://schemas.microsoft.com/office/drawing/2014/main" id="{1340A2A3-D741-E451-50DF-4179B5B16AF7}"/>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0" name="Line 3124">
                <a:extLst>
                  <a:ext uri="{FF2B5EF4-FFF2-40B4-BE49-F238E27FC236}">
                    <a16:creationId xmlns:a16="http://schemas.microsoft.com/office/drawing/2014/main" id="{9130795C-1059-EAB6-3E02-531FFCC3081C}"/>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1" name="Line 3125">
                <a:extLst>
                  <a:ext uri="{FF2B5EF4-FFF2-40B4-BE49-F238E27FC236}">
                    <a16:creationId xmlns:a16="http://schemas.microsoft.com/office/drawing/2014/main" id="{BBB64425-75CE-79F0-638D-BD2077463842}"/>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2" name="Line 3126">
                <a:extLst>
                  <a:ext uri="{FF2B5EF4-FFF2-40B4-BE49-F238E27FC236}">
                    <a16:creationId xmlns:a16="http://schemas.microsoft.com/office/drawing/2014/main" id="{FB2441A3-02C9-A825-D9ED-F4EE1DD8DA0C}"/>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3" name="Line 3127">
                <a:extLst>
                  <a:ext uri="{FF2B5EF4-FFF2-40B4-BE49-F238E27FC236}">
                    <a16:creationId xmlns:a16="http://schemas.microsoft.com/office/drawing/2014/main" id="{D01E2C66-DBBB-EE16-14DE-B1E829B7BF7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4" name="Line 3128">
                <a:extLst>
                  <a:ext uri="{FF2B5EF4-FFF2-40B4-BE49-F238E27FC236}">
                    <a16:creationId xmlns:a16="http://schemas.microsoft.com/office/drawing/2014/main" id="{E876E1D8-F1C0-928F-A4E2-D36A451A763F}"/>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5" name="Line 3129">
                <a:extLst>
                  <a:ext uri="{FF2B5EF4-FFF2-40B4-BE49-F238E27FC236}">
                    <a16:creationId xmlns:a16="http://schemas.microsoft.com/office/drawing/2014/main" id="{4C2E07AB-EC7A-F905-7944-5E5DCFD78836}"/>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6" name="Line 3130">
                <a:extLst>
                  <a:ext uri="{FF2B5EF4-FFF2-40B4-BE49-F238E27FC236}">
                    <a16:creationId xmlns:a16="http://schemas.microsoft.com/office/drawing/2014/main" id="{3449BE06-70C0-08EE-C89C-7BDDC3D90A3F}"/>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7" name="Line 3131">
                <a:extLst>
                  <a:ext uri="{FF2B5EF4-FFF2-40B4-BE49-F238E27FC236}">
                    <a16:creationId xmlns:a16="http://schemas.microsoft.com/office/drawing/2014/main" id="{EAEE093A-2407-5D07-9EED-7DA6614D960A}"/>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8" name="Line 3132">
                <a:extLst>
                  <a:ext uri="{FF2B5EF4-FFF2-40B4-BE49-F238E27FC236}">
                    <a16:creationId xmlns:a16="http://schemas.microsoft.com/office/drawing/2014/main" id="{02C1DC72-4752-CCB7-084E-30FB14AC6661}"/>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9" name="Line 3133">
                <a:extLst>
                  <a:ext uri="{FF2B5EF4-FFF2-40B4-BE49-F238E27FC236}">
                    <a16:creationId xmlns:a16="http://schemas.microsoft.com/office/drawing/2014/main" id="{5724FA54-186A-FAC9-CDDA-ABA0D600DF7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0" name="Line 3134">
                <a:extLst>
                  <a:ext uri="{FF2B5EF4-FFF2-40B4-BE49-F238E27FC236}">
                    <a16:creationId xmlns:a16="http://schemas.microsoft.com/office/drawing/2014/main" id="{AD90901D-D58F-E237-377F-55CE412E11A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1" name="Line 3135">
                <a:extLst>
                  <a:ext uri="{FF2B5EF4-FFF2-40B4-BE49-F238E27FC236}">
                    <a16:creationId xmlns:a16="http://schemas.microsoft.com/office/drawing/2014/main" id="{046A1FCA-C895-0904-4048-2D079E63886C}"/>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2" name="Line 3136">
                <a:extLst>
                  <a:ext uri="{FF2B5EF4-FFF2-40B4-BE49-F238E27FC236}">
                    <a16:creationId xmlns:a16="http://schemas.microsoft.com/office/drawing/2014/main" id="{17EFAEA5-27EB-B801-08BE-3967DF809202}"/>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3" name="Line 3137">
                <a:extLst>
                  <a:ext uri="{FF2B5EF4-FFF2-40B4-BE49-F238E27FC236}">
                    <a16:creationId xmlns:a16="http://schemas.microsoft.com/office/drawing/2014/main" id="{AEDCBB94-C7F0-8FC6-8429-6D55D85D4AEB}"/>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4" name="Line 3138">
                <a:extLst>
                  <a:ext uri="{FF2B5EF4-FFF2-40B4-BE49-F238E27FC236}">
                    <a16:creationId xmlns:a16="http://schemas.microsoft.com/office/drawing/2014/main" id="{D538F019-960E-4231-89C0-DC17567BECA9}"/>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5" name="Line 3139">
                <a:extLst>
                  <a:ext uri="{FF2B5EF4-FFF2-40B4-BE49-F238E27FC236}">
                    <a16:creationId xmlns:a16="http://schemas.microsoft.com/office/drawing/2014/main" id="{E628E34D-24C2-3BA2-BAB2-D119214FBDB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6" name="Line 3140">
                <a:extLst>
                  <a:ext uri="{FF2B5EF4-FFF2-40B4-BE49-F238E27FC236}">
                    <a16:creationId xmlns:a16="http://schemas.microsoft.com/office/drawing/2014/main" id="{6084F4B2-774D-940E-D89B-F580102E1F20}"/>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7" name="Line 3141">
                <a:extLst>
                  <a:ext uri="{FF2B5EF4-FFF2-40B4-BE49-F238E27FC236}">
                    <a16:creationId xmlns:a16="http://schemas.microsoft.com/office/drawing/2014/main" id="{F509B6DD-D490-30BA-5063-21825513F4BE}"/>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8" name="Line 3142">
                <a:extLst>
                  <a:ext uri="{FF2B5EF4-FFF2-40B4-BE49-F238E27FC236}">
                    <a16:creationId xmlns:a16="http://schemas.microsoft.com/office/drawing/2014/main" id="{740F61CD-80BC-B3BA-7E87-FB51AE5E0971}"/>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571" name="Group 1570">
              <a:extLst>
                <a:ext uri="{FF2B5EF4-FFF2-40B4-BE49-F238E27FC236}">
                  <a16:creationId xmlns:a16="http://schemas.microsoft.com/office/drawing/2014/main" id="{95F4816D-2B25-4AA6-6CC8-1D580F7F810E}"/>
                </a:ext>
              </a:extLst>
            </p:cNvPr>
            <p:cNvGrpSpPr/>
            <p:nvPr/>
          </p:nvGrpSpPr>
          <p:grpSpPr>
            <a:xfrm>
              <a:off x="2091755" y="2330799"/>
              <a:ext cx="226760" cy="216306"/>
              <a:chOff x="881063" y="857250"/>
              <a:chExt cx="92074" cy="120651"/>
            </a:xfrm>
          </p:grpSpPr>
          <p:sp>
            <p:nvSpPr>
              <p:cNvPr id="1723" name="Line 3179">
                <a:extLst>
                  <a:ext uri="{FF2B5EF4-FFF2-40B4-BE49-F238E27FC236}">
                    <a16:creationId xmlns:a16="http://schemas.microsoft.com/office/drawing/2014/main" id="{E7022DAF-C94B-C2FF-4651-B950FD0FBDB0}"/>
                  </a:ext>
                </a:extLst>
              </p:cNvPr>
              <p:cNvSpPr>
                <a:spLocks noChangeShapeType="1"/>
              </p:cNvSpPr>
              <p:nvPr/>
            </p:nvSpPr>
            <p:spPr bwMode="auto">
              <a:xfrm>
                <a:off x="881063" y="87312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4" name="Line 3180">
                <a:extLst>
                  <a:ext uri="{FF2B5EF4-FFF2-40B4-BE49-F238E27FC236}">
                    <a16:creationId xmlns:a16="http://schemas.microsoft.com/office/drawing/2014/main" id="{B9698157-75B2-A101-888D-B52C786CA7DC}"/>
                  </a:ext>
                </a:extLst>
              </p:cNvPr>
              <p:cNvSpPr>
                <a:spLocks noChangeShapeType="1"/>
              </p:cNvSpPr>
              <p:nvPr/>
            </p:nvSpPr>
            <p:spPr bwMode="auto">
              <a:xfrm>
                <a:off x="896938" y="85725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5" name="Line 3181">
                <a:extLst>
                  <a:ext uri="{FF2B5EF4-FFF2-40B4-BE49-F238E27FC236}">
                    <a16:creationId xmlns:a16="http://schemas.microsoft.com/office/drawing/2014/main" id="{579BD913-F472-5440-D9B2-F1ECEBF5EA74}"/>
                  </a:ext>
                </a:extLst>
              </p:cNvPr>
              <p:cNvSpPr>
                <a:spLocks noChangeShapeType="1"/>
              </p:cNvSpPr>
              <p:nvPr/>
            </p:nvSpPr>
            <p:spPr bwMode="auto">
              <a:xfrm>
                <a:off x="893763" y="91122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6" name="Line 3182">
                <a:extLst>
                  <a:ext uri="{FF2B5EF4-FFF2-40B4-BE49-F238E27FC236}">
                    <a16:creationId xmlns:a16="http://schemas.microsoft.com/office/drawing/2014/main" id="{4E823AE1-F79B-D42E-3AA9-80A34755BCFC}"/>
                  </a:ext>
                </a:extLst>
              </p:cNvPr>
              <p:cNvSpPr>
                <a:spLocks noChangeShapeType="1"/>
              </p:cNvSpPr>
              <p:nvPr/>
            </p:nvSpPr>
            <p:spPr bwMode="auto">
              <a:xfrm>
                <a:off x="909638" y="89535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7" name="Line 3183">
                <a:extLst>
                  <a:ext uri="{FF2B5EF4-FFF2-40B4-BE49-F238E27FC236}">
                    <a16:creationId xmlns:a16="http://schemas.microsoft.com/office/drawing/2014/main" id="{93807FE6-316D-2935-820A-921A94DE80EF}"/>
                  </a:ext>
                </a:extLst>
              </p:cNvPr>
              <p:cNvSpPr>
                <a:spLocks noChangeShapeType="1"/>
              </p:cNvSpPr>
              <p:nvPr/>
            </p:nvSpPr>
            <p:spPr bwMode="auto">
              <a:xfrm>
                <a:off x="900113" y="936625"/>
                <a:ext cx="30162"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8" name="Line 3184">
                <a:extLst>
                  <a:ext uri="{FF2B5EF4-FFF2-40B4-BE49-F238E27FC236}">
                    <a16:creationId xmlns:a16="http://schemas.microsoft.com/office/drawing/2014/main" id="{1C2695F2-1B2E-7771-59C4-360D3A1A4EB9}"/>
                  </a:ext>
                </a:extLst>
              </p:cNvPr>
              <p:cNvSpPr>
                <a:spLocks noChangeShapeType="1"/>
              </p:cNvSpPr>
              <p:nvPr/>
            </p:nvSpPr>
            <p:spPr bwMode="auto">
              <a:xfrm>
                <a:off x="915988" y="922338"/>
                <a:ext cx="0" cy="30163"/>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9" name="Line 3185">
                <a:extLst>
                  <a:ext uri="{FF2B5EF4-FFF2-40B4-BE49-F238E27FC236}">
                    <a16:creationId xmlns:a16="http://schemas.microsoft.com/office/drawing/2014/main" id="{C0930976-922D-14E3-89BE-ABE9DF526F44}"/>
                  </a:ext>
                </a:extLst>
              </p:cNvPr>
              <p:cNvSpPr>
                <a:spLocks noChangeShapeType="1"/>
              </p:cNvSpPr>
              <p:nvPr/>
            </p:nvSpPr>
            <p:spPr bwMode="auto">
              <a:xfrm>
                <a:off x="904875" y="94297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0" name="Line 3186">
                <a:extLst>
                  <a:ext uri="{FF2B5EF4-FFF2-40B4-BE49-F238E27FC236}">
                    <a16:creationId xmlns:a16="http://schemas.microsoft.com/office/drawing/2014/main" id="{15C6E8D9-36F7-BCBF-9342-29FED04CEEA1}"/>
                  </a:ext>
                </a:extLst>
              </p:cNvPr>
              <p:cNvSpPr>
                <a:spLocks noChangeShapeType="1"/>
              </p:cNvSpPr>
              <p:nvPr/>
            </p:nvSpPr>
            <p:spPr bwMode="auto">
              <a:xfrm>
                <a:off x="920750" y="92710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1" name="Line 3187">
                <a:extLst>
                  <a:ext uri="{FF2B5EF4-FFF2-40B4-BE49-F238E27FC236}">
                    <a16:creationId xmlns:a16="http://schemas.microsoft.com/office/drawing/2014/main" id="{A05DA5DA-E86C-C4AF-4204-72D143BF52FB}"/>
                  </a:ext>
                </a:extLst>
              </p:cNvPr>
              <p:cNvSpPr>
                <a:spLocks noChangeShapeType="1"/>
              </p:cNvSpPr>
              <p:nvPr/>
            </p:nvSpPr>
            <p:spPr bwMode="auto">
              <a:xfrm>
                <a:off x="942975" y="963613"/>
                <a:ext cx="30162"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2" name="Line 3188">
                <a:extLst>
                  <a:ext uri="{FF2B5EF4-FFF2-40B4-BE49-F238E27FC236}">
                    <a16:creationId xmlns:a16="http://schemas.microsoft.com/office/drawing/2014/main" id="{DDE20940-B11B-CD8E-A93A-C063938BCC21}"/>
                  </a:ext>
                </a:extLst>
              </p:cNvPr>
              <p:cNvSpPr>
                <a:spLocks noChangeShapeType="1"/>
              </p:cNvSpPr>
              <p:nvPr/>
            </p:nvSpPr>
            <p:spPr bwMode="auto">
              <a:xfrm>
                <a:off x="957263" y="947738"/>
                <a:ext cx="0" cy="30163"/>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 name="Group 10">
              <a:extLst>
                <a:ext uri="{FF2B5EF4-FFF2-40B4-BE49-F238E27FC236}">
                  <a16:creationId xmlns:a16="http://schemas.microsoft.com/office/drawing/2014/main" id="{F717E0CC-8A4F-EBB7-0089-3E751F09D01C}"/>
                </a:ext>
              </a:extLst>
            </p:cNvPr>
            <p:cNvGrpSpPr/>
            <p:nvPr/>
          </p:nvGrpSpPr>
          <p:grpSpPr>
            <a:xfrm>
              <a:off x="1161246" y="1741655"/>
              <a:ext cx="9058781" cy="2814802"/>
              <a:chOff x="1309724" y="1741655"/>
              <a:chExt cx="9058781" cy="2814802"/>
            </a:xfrm>
          </p:grpSpPr>
          <p:sp>
            <p:nvSpPr>
              <p:cNvPr id="1568" name="Tras+Chemo Curve">
                <a:extLst>
                  <a:ext uri="{FF2B5EF4-FFF2-40B4-BE49-F238E27FC236}">
                    <a16:creationId xmlns:a16="http://schemas.microsoft.com/office/drawing/2014/main" id="{C91E693F-B351-26EF-4677-3B83EB030B08}"/>
                  </a:ext>
                </a:extLst>
              </p:cNvPr>
              <p:cNvSpPr>
                <a:spLocks/>
              </p:cNvSpPr>
              <p:nvPr/>
            </p:nvSpPr>
            <p:spPr bwMode="auto">
              <a:xfrm>
                <a:off x="1309724" y="1741655"/>
                <a:ext cx="9019684" cy="2786341"/>
              </a:xfrm>
              <a:custGeom>
                <a:avLst/>
                <a:gdLst>
                  <a:gd name="T0" fmla="*/ 38 w 2307"/>
                  <a:gd name="T1" fmla="*/ 8 h 979"/>
                  <a:gd name="T2" fmla="*/ 48 w 2307"/>
                  <a:gd name="T3" fmla="*/ 19 h 979"/>
                  <a:gd name="T4" fmla="*/ 73 w 2307"/>
                  <a:gd name="T5" fmla="*/ 37 h 979"/>
                  <a:gd name="T6" fmla="*/ 77 w 2307"/>
                  <a:gd name="T7" fmla="*/ 45 h 979"/>
                  <a:gd name="T8" fmla="*/ 83 w 2307"/>
                  <a:gd name="T9" fmla="*/ 53 h 979"/>
                  <a:gd name="T10" fmla="*/ 98 w 2307"/>
                  <a:gd name="T11" fmla="*/ 83 h 979"/>
                  <a:gd name="T12" fmla="*/ 111 w 2307"/>
                  <a:gd name="T13" fmla="*/ 91 h 979"/>
                  <a:gd name="T14" fmla="*/ 164 w 2307"/>
                  <a:gd name="T15" fmla="*/ 102 h 979"/>
                  <a:gd name="T16" fmla="*/ 169 w 2307"/>
                  <a:gd name="T17" fmla="*/ 126 h 979"/>
                  <a:gd name="T18" fmla="*/ 198 w 2307"/>
                  <a:gd name="T19" fmla="*/ 134 h 979"/>
                  <a:gd name="T20" fmla="*/ 229 w 2307"/>
                  <a:gd name="T21" fmla="*/ 142 h 979"/>
                  <a:gd name="T22" fmla="*/ 235 w 2307"/>
                  <a:gd name="T23" fmla="*/ 165 h 979"/>
                  <a:gd name="T24" fmla="*/ 240 w 2307"/>
                  <a:gd name="T25" fmla="*/ 173 h 979"/>
                  <a:gd name="T26" fmla="*/ 246 w 2307"/>
                  <a:gd name="T27" fmla="*/ 205 h 979"/>
                  <a:gd name="T28" fmla="*/ 250 w 2307"/>
                  <a:gd name="T29" fmla="*/ 225 h 979"/>
                  <a:gd name="T30" fmla="*/ 254 w 2307"/>
                  <a:gd name="T31" fmla="*/ 237 h 979"/>
                  <a:gd name="T32" fmla="*/ 261 w 2307"/>
                  <a:gd name="T33" fmla="*/ 257 h 979"/>
                  <a:gd name="T34" fmla="*/ 275 w 2307"/>
                  <a:gd name="T35" fmla="*/ 270 h 979"/>
                  <a:gd name="T36" fmla="*/ 298 w 2307"/>
                  <a:gd name="T37" fmla="*/ 278 h 979"/>
                  <a:gd name="T38" fmla="*/ 313 w 2307"/>
                  <a:gd name="T39" fmla="*/ 290 h 979"/>
                  <a:gd name="T40" fmla="*/ 319 w 2307"/>
                  <a:gd name="T41" fmla="*/ 307 h 979"/>
                  <a:gd name="T42" fmla="*/ 323 w 2307"/>
                  <a:gd name="T43" fmla="*/ 323 h 979"/>
                  <a:gd name="T44" fmla="*/ 329 w 2307"/>
                  <a:gd name="T45" fmla="*/ 340 h 979"/>
                  <a:gd name="T46" fmla="*/ 333 w 2307"/>
                  <a:gd name="T47" fmla="*/ 365 h 979"/>
                  <a:gd name="T48" fmla="*/ 338 w 2307"/>
                  <a:gd name="T49" fmla="*/ 381 h 979"/>
                  <a:gd name="T50" fmla="*/ 356 w 2307"/>
                  <a:gd name="T51" fmla="*/ 394 h 979"/>
                  <a:gd name="T52" fmla="*/ 365 w 2307"/>
                  <a:gd name="T53" fmla="*/ 411 h 979"/>
                  <a:gd name="T54" fmla="*/ 377 w 2307"/>
                  <a:gd name="T55" fmla="*/ 423 h 979"/>
                  <a:gd name="T56" fmla="*/ 404 w 2307"/>
                  <a:gd name="T57" fmla="*/ 444 h 979"/>
                  <a:gd name="T58" fmla="*/ 408 w 2307"/>
                  <a:gd name="T59" fmla="*/ 480 h 979"/>
                  <a:gd name="T60" fmla="*/ 413 w 2307"/>
                  <a:gd name="T61" fmla="*/ 493 h 979"/>
                  <a:gd name="T62" fmla="*/ 421 w 2307"/>
                  <a:gd name="T63" fmla="*/ 502 h 979"/>
                  <a:gd name="T64" fmla="*/ 431 w 2307"/>
                  <a:gd name="T65" fmla="*/ 516 h 979"/>
                  <a:gd name="T66" fmla="*/ 446 w 2307"/>
                  <a:gd name="T67" fmla="*/ 526 h 979"/>
                  <a:gd name="T68" fmla="*/ 473 w 2307"/>
                  <a:gd name="T69" fmla="*/ 535 h 979"/>
                  <a:gd name="T70" fmla="*/ 484 w 2307"/>
                  <a:gd name="T71" fmla="*/ 554 h 979"/>
                  <a:gd name="T72" fmla="*/ 488 w 2307"/>
                  <a:gd name="T73" fmla="*/ 582 h 979"/>
                  <a:gd name="T74" fmla="*/ 500 w 2307"/>
                  <a:gd name="T75" fmla="*/ 592 h 979"/>
                  <a:gd name="T76" fmla="*/ 512 w 2307"/>
                  <a:gd name="T77" fmla="*/ 611 h 979"/>
                  <a:gd name="T78" fmla="*/ 531 w 2307"/>
                  <a:gd name="T79" fmla="*/ 621 h 979"/>
                  <a:gd name="T80" fmla="*/ 559 w 2307"/>
                  <a:gd name="T81" fmla="*/ 631 h 979"/>
                  <a:gd name="T82" fmla="*/ 569 w 2307"/>
                  <a:gd name="T83" fmla="*/ 646 h 979"/>
                  <a:gd name="T84" fmla="*/ 573 w 2307"/>
                  <a:gd name="T85" fmla="*/ 666 h 979"/>
                  <a:gd name="T86" fmla="*/ 596 w 2307"/>
                  <a:gd name="T87" fmla="*/ 683 h 979"/>
                  <a:gd name="T88" fmla="*/ 621 w 2307"/>
                  <a:gd name="T89" fmla="*/ 699 h 979"/>
                  <a:gd name="T90" fmla="*/ 636 w 2307"/>
                  <a:gd name="T91" fmla="*/ 710 h 979"/>
                  <a:gd name="T92" fmla="*/ 648 w 2307"/>
                  <a:gd name="T93" fmla="*/ 721 h 979"/>
                  <a:gd name="T94" fmla="*/ 717 w 2307"/>
                  <a:gd name="T95" fmla="*/ 743 h 979"/>
                  <a:gd name="T96" fmla="*/ 742 w 2307"/>
                  <a:gd name="T97" fmla="*/ 762 h 979"/>
                  <a:gd name="T98" fmla="*/ 852 w 2307"/>
                  <a:gd name="T99" fmla="*/ 776 h 979"/>
                  <a:gd name="T100" fmla="*/ 857 w 2307"/>
                  <a:gd name="T101" fmla="*/ 799 h 979"/>
                  <a:gd name="T102" fmla="*/ 921 w 2307"/>
                  <a:gd name="T103" fmla="*/ 814 h 979"/>
                  <a:gd name="T104" fmla="*/ 983 w 2307"/>
                  <a:gd name="T105" fmla="*/ 831 h 979"/>
                  <a:gd name="T106" fmla="*/ 1079 w 2307"/>
                  <a:gd name="T107" fmla="*/ 876 h 979"/>
                  <a:gd name="T108" fmla="*/ 1104 w 2307"/>
                  <a:gd name="T109" fmla="*/ 899 h 979"/>
                  <a:gd name="T110" fmla="*/ 1442 w 2307"/>
                  <a:gd name="T111" fmla="*/ 924 h 979"/>
                  <a:gd name="T112" fmla="*/ 1821 w 2307"/>
                  <a:gd name="T113" fmla="*/ 979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07" h="979">
                    <a:moveTo>
                      <a:pt x="0" y="0"/>
                    </a:moveTo>
                    <a:lnTo>
                      <a:pt x="31" y="0"/>
                    </a:lnTo>
                    <a:lnTo>
                      <a:pt x="31" y="4"/>
                    </a:lnTo>
                    <a:lnTo>
                      <a:pt x="31" y="4"/>
                    </a:lnTo>
                    <a:lnTo>
                      <a:pt x="38" y="4"/>
                    </a:lnTo>
                    <a:lnTo>
                      <a:pt x="38" y="8"/>
                    </a:lnTo>
                    <a:lnTo>
                      <a:pt x="38" y="8"/>
                    </a:lnTo>
                    <a:lnTo>
                      <a:pt x="40" y="8"/>
                    </a:lnTo>
                    <a:lnTo>
                      <a:pt x="40" y="11"/>
                    </a:lnTo>
                    <a:lnTo>
                      <a:pt x="40" y="11"/>
                    </a:lnTo>
                    <a:lnTo>
                      <a:pt x="46" y="11"/>
                    </a:lnTo>
                    <a:lnTo>
                      <a:pt x="46" y="19"/>
                    </a:lnTo>
                    <a:lnTo>
                      <a:pt x="46" y="19"/>
                    </a:lnTo>
                    <a:lnTo>
                      <a:pt x="48" y="19"/>
                    </a:lnTo>
                    <a:lnTo>
                      <a:pt x="48" y="22"/>
                    </a:lnTo>
                    <a:lnTo>
                      <a:pt x="48" y="22"/>
                    </a:lnTo>
                    <a:lnTo>
                      <a:pt x="61" y="22"/>
                    </a:lnTo>
                    <a:lnTo>
                      <a:pt x="61" y="26"/>
                    </a:lnTo>
                    <a:lnTo>
                      <a:pt x="61" y="26"/>
                    </a:lnTo>
                    <a:lnTo>
                      <a:pt x="73" y="26"/>
                    </a:lnTo>
                    <a:lnTo>
                      <a:pt x="73" y="37"/>
                    </a:lnTo>
                    <a:lnTo>
                      <a:pt x="73" y="37"/>
                    </a:lnTo>
                    <a:lnTo>
                      <a:pt x="75" y="37"/>
                    </a:lnTo>
                    <a:lnTo>
                      <a:pt x="75" y="41"/>
                    </a:lnTo>
                    <a:lnTo>
                      <a:pt x="75" y="41"/>
                    </a:lnTo>
                    <a:lnTo>
                      <a:pt x="77" y="41"/>
                    </a:lnTo>
                    <a:lnTo>
                      <a:pt x="77" y="45"/>
                    </a:lnTo>
                    <a:lnTo>
                      <a:pt x="77" y="45"/>
                    </a:lnTo>
                    <a:lnTo>
                      <a:pt x="79" y="45"/>
                    </a:lnTo>
                    <a:lnTo>
                      <a:pt x="79" y="49"/>
                    </a:lnTo>
                    <a:lnTo>
                      <a:pt x="79" y="49"/>
                    </a:lnTo>
                    <a:lnTo>
                      <a:pt x="81" y="49"/>
                    </a:lnTo>
                    <a:lnTo>
                      <a:pt x="81" y="53"/>
                    </a:lnTo>
                    <a:lnTo>
                      <a:pt x="81" y="53"/>
                    </a:lnTo>
                    <a:lnTo>
                      <a:pt x="83" y="53"/>
                    </a:lnTo>
                    <a:lnTo>
                      <a:pt x="83" y="64"/>
                    </a:lnTo>
                    <a:lnTo>
                      <a:pt x="83" y="64"/>
                    </a:lnTo>
                    <a:lnTo>
                      <a:pt x="85" y="64"/>
                    </a:lnTo>
                    <a:lnTo>
                      <a:pt x="85" y="79"/>
                    </a:lnTo>
                    <a:lnTo>
                      <a:pt x="85" y="79"/>
                    </a:lnTo>
                    <a:lnTo>
                      <a:pt x="98" y="79"/>
                    </a:lnTo>
                    <a:lnTo>
                      <a:pt x="98" y="83"/>
                    </a:lnTo>
                    <a:lnTo>
                      <a:pt x="98" y="83"/>
                    </a:lnTo>
                    <a:lnTo>
                      <a:pt x="102" y="83"/>
                    </a:lnTo>
                    <a:lnTo>
                      <a:pt x="102" y="87"/>
                    </a:lnTo>
                    <a:lnTo>
                      <a:pt x="102" y="87"/>
                    </a:lnTo>
                    <a:lnTo>
                      <a:pt x="111" y="87"/>
                    </a:lnTo>
                    <a:lnTo>
                      <a:pt x="111" y="91"/>
                    </a:lnTo>
                    <a:lnTo>
                      <a:pt x="111" y="91"/>
                    </a:lnTo>
                    <a:lnTo>
                      <a:pt x="146" y="91"/>
                    </a:lnTo>
                    <a:lnTo>
                      <a:pt x="146" y="95"/>
                    </a:lnTo>
                    <a:lnTo>
                      <a:pt x="146" y="95"/>
                    </a:lnTo>
                    <a:lnTo>
                      <a:pt x="161" y="95"/>
                    </a:lnTo>
                    <a:lnTo>
                      <a:pt x="161" y="102"/>
                    </a:lnTo>
                    <a:lnTo>
                      <a:pt x="161" y="102"/>
                    </a:lnTo>
                    <a:lnTo>
                      <a:pt x="164" y="102"/>
                    </a:lnTo>
                    <a:lnTo>
                      <a:pt x="164" y="114"/>
                    </a:lnTo>
                    <a:lnTo>
                      <a:pt x="164" y="114"/>
                    </a:lnTo>
                    <a:lnTo>
                      <a:pt x="165" y="114"/>
                    </a:lnTo>
                    <a:lnTo>
                      <a:pt x="165" y="122"/>
                    </a:lnTo>
                    <a:lnTo>
                      <a:pt x="165" y="122"/>
                    </a:lnTo>
                    <a:lnTo>
                      <a:pt x="169" y="122"/>
                    </a:lnTo>
                    <a:lnTo>
                      <a:pt x="169" y="126"/>
                    </a:lnTo>
                    <a:lnTo>
                      <a:pt x="169" y="126"/>
                    </a:lnTo>
                    <a:lnTo>
                      <a:pt x="185" y="126"/>
                    </a:lnTo>
                    <a:lnTo>
                      <a:pt x="185" y="130"/>
                    </a:lnTo>
                    <a:lnTo>
                      <a:pt x="185" y="130"/>
                    </a:lnTo>
                    <a:lnTo>
                      <a:pt x="198" y="130"/>
                    </a:lnTo>
                    <a:lnTo>
                      <a:pt x="198" y="134"/>
                    </a:lnTo>
                    <a:lnTo>
                      <a:pt x="198" y="134"/>
                    </a:lnTo>
                    <a:lnTo>
                      <a:pt x="200" y="134"/>
                    </a:lnTo>
                    <a:lnTo>
                      <a:pt x="200" y="137"/>
                    </a:lnTo>
                    <a:lnTo>
                      <a:pt x="200" y="137"/>
                    </a:lnTo>
                    <a:lnTo>
                      <a:pt x="206" y="137"/>
                    </a:lnTo>
                    <a:lnTo>
                      <a:pt x="206" y="142"/>
                    </a:lnTo>
                    <a:lnTo>
                      <a:pt x="206" y="142"/>
                    </a:lnTo>
                    <a:lnTo>
                      <a:pt x="229" y="142"/>
                    </a:lnTo>
                    <a:lnTo>
                      <a:pt x="229" y="145"/>
                    </a:lnTo>
                    <a:lnTo>
                      <a:pt x="229" y="145"/>
                    </a:lnTo>
                    <a:lnTo>
                      <a:pt x="231" y="145"/>
                    </a:lnTo>
                    <a:lnTo>
                      <a:pt x="231" y="149"/>
                    </a:lnTo>
                    <a:lnTo>
                      <a:pt x="231" y="149"/>
                    </a:lnTo>
                    <a:lnTo>
                      <a:pt x="235" y="149"/>
                    </a:lnTo>
                    <a:lnTo>
                      <a:pt x="235" y="165"/>
                    </a:lnTo>
                    <a:lnTo>
                      <a:pt x="235" y="165"/>
                    </a:lnTo>
                    <a:lnTo>
                      <a:pt x="236" y="165"/>
                    </a:lnTo>
                    <a:lnTo>
                      <a:pt x="236" y="169"/>
                    </a:lnTo>
                    <a:lnTo>
                      <a:pt x="236" y="169"/>
                    </a:lnTo>
                    <a:lnTo>
                      <a:pt x="240" y="169"/>
                    </a:lnTo>
                    <a:lnTo>
                      <a:pt x="240" y="173"/>
                    </a:lnTo>
                    <a:lnTo>
                      <a:pt x="240" y="173"/>
                    </a:lnTo>
                    <a:lnTo>
                      <a:pt x="242" y="173"/>
                    </a:lnTo>
                    <a:lnTo>
                      <a:pt x="242" y="193"/>
                    </a:lnTo>
                    <a:lnTo>
                      <a:pt x="242" y="193"/>
                    </a:lnTo>
                    <a:lnTo>
                      <a:pt x="244" y="193"/>
                    </a:lnTo>
                    <a:lnTo>
                      <a:pt x="244" y="205"/>
                    </a:lnTo>
                    <a:lnTo>
                      <a:pt x="244" y="205"/>
                    </a:lnTo>
                    <a:lnTo>
                      <a:pt x="246" y="205"/>
                    </a:lnTo>
                    <a:lnTo>
                      <a:pt x="246" y="209"/>
                    </a:lnTo>
                    <a:lnTo>
                      <a:pt x="246" y="209"/>
                    </a:lnTo>
                    <a:lnTo>
                      <a:pt x="248" y="209"/>
                    </a:lnTo>
                    <a:lnTo>
                      <a:pt x="248" y="217"/>
                    </a:lnTo>
                    <a:lnTo>
                      <a:pt x="248" y="217"/>
                    </a:lnTo>
                    <a:lnTo>
                      <a:pt x="250" y="217"/>
                    </a:lnTo>
                    <a:lnTo>
                      <a:pt x="250" y="225"/>
                    </a:lnTo>
                    <a:lnTo>
                      <a:pt x="250" y="225"/>
                    </a:lnTo>
                    <a:lnTo>
                      <a:pt x="252" y="225"/>
                    </a:lnTo>
                    <a:lnTo>
                      <a:pt x="252" y="233"/>
                    </a:lnTo>
                    <a:lnTo>
                      <a:pt x="252" y="233"/>
                    </a:lnTo>
                    <a:lnTo>
                      <a:pt x="254" y="233"/>
                    </a:lnTo>
                    <a:lnTo>
                      <a:pt x="254" y="237"/>
                    </a:lnTo>
                    <a:lnTo>
                      <a:pt x="254" y="237"/>
                    </a:lnTo>
                    <a:lnTo>
                      <a:pt x="256" y="237"/>
                    </a:lnTo>
                    <a:lnTo>
                      <a:pt x="256" y="241"/>
                    </a:lnTo>
                    <a:lnTo>
                      <a:pt x="256" y="241"/>
                    </a:lnTo>
                    <a:lnTo>
                      <a:pt x="258" y="241"/>
                    </a:lnTo>
                    <a:lnTo>
                      <a:pt x="258" y="257"/>
                    </a:lnTo>
                    <a:lnTo>
                      <a:pt x="258" y="257"/>
                    </a:lnTo>
                    <a:lnTo>
                      <a:pt x="261" y="257"/>
                    </a:lnTo>
                    <a:lnTo>
                      <a:pt x="261" y="261"/>
                    </a:lnTo>
                    <a:lnTo>
                      <a:pt x="261" y="261"/>
                    </a:lnTo>
                    <a:lnTo>
                      <a:pt x="265" y="261"/>
                    </a:lnTo>
                    <a:lnTo>
                      <a:pt x="265" y="265"/>
                    </a:lnTo>
                    <a:lnTo>
                      <a:pt x="265" y="265"/>
                    </a:lnTo>
                    <a:lnTo>
                      <a:pt x="275" y="265"/>
                    </a:lnTo>
                    <a:lnTo>
                      <a:pt x="275" y="270"/>
                    </a:lnTo>
                    <a:lnTo>
                      <a:pt x="275" y="270"/>
                    </a:lnTo>
                    <a:lnTo>
                      <a:pt x="283" y="270"/>
                    </a:lnTo>
                    <a:lnTo>
                      <a:pt x="283" y="274"/>
                    </a:lnTo>
                    <a:lnTo>
                      <a:pt x="283" y="274"/>
                    </a:lnTo>
                    <a:lnTo>
                      <a:pt x="298" y="274"/>
                    </a:lnTo>
                    <a:lnTo>
                      <a:pt x="298" y="278"/>
                    </a:lnTo>
                    <a:lnTo>
                      <a:pt x="298" y="278"/>
                    </a:lnTo>
                    <a:lnTo>
                      <a:pt x="302" y="278"/>
                    </a:lnTo>
                    <a:lnTo>
                      <a:pt x="302" y="282"/>
                    </a:lnTo>
                    <a:lnTo>
                      <a:pt x="302" y="282"/>
                    </a:lnTo>
                    <a:lnTo>
                      <a:pt x="311" y="282"/>
                    </a:lnTo>
                    <a:lnTo>
                      <a:pt x="311" y="290"/>
                    </a:lnTo>
                    <a:lnTo>
                      <a:pt x="311" y="290"/>
                    </a:lnTo>
                    <a:lnTo>
                      <a:pt x="313" y="290"/>
                    </a:lnTo>
                    <a:lnTo>
                      <a:pt x="313" y="294"/>
                    </a:lnTo>
                    <a:lnTo>
                      <a:pt x="313" y="294"/>
                    </a:lnTo>
                    <a:lnTo>
                      <a:pt x="315" y="294"/>
                    </a:lnTo>
                    <a:lnTo>
                      <a:pt x="315" y="298"/>
                    </a:lnTo>
                    <a:lnTo>
                      <a:pt x="315" y="298"/>
                    </a:lnTo>
                    <a:lnTo>
                      <a:pt x="319" y="298"/>
                    </a:lnTo>
                    <a:lnTo>
                      <a:pt x="319" y="307"/>
                    </a:lnTo>
                    <a:lnTo>
                      <a:pt x="319" y="307"/>
                    </a:lnTo>
                    <a:lnTo>
                      <a:pt x="321" y="307"/>
                    </a:lnTo>
                    <a:lnTo>
                      <a:pt x="321" y="319"/>
                    </a:lnTo>
                    <a:lnTo>
                      <a:pt x="321" y="319"/>
                    </a:lnTo>
                    <a:lnTo>
                      <a:pt x="323" y="319"/>
                    </a:lnTo>
                    <a:lnTo>
                      <a:pt x="323" y="323"/>
                    </a:lnTo>
                    <a:lnTo>
                      <a:pt x="323" y="323"/>
                    </a:lnTo>
                    <a:lnTo>
                      <a:pt x="325" y="323"/>
                    </a:lnTo>
                    <a:lnTo>
                      <a:pt x="325" y="336"/>
                    </a:lnTo>
                    <a:lnTo>
                      <a:pt x="325" y="336"/>
                    </a:lnTo>
                    <a:lnTo>
                      <a:pt x="327" y="336"/>
                    </a:lnTo>
                    <a:lnTo>
                      <a:pt x="327" y="340"/>
                    </a:lnTo>
                    <a:lnTo>
                      <a:pt x="327" y="340"/>
                    </a:lnTo>
                    <a:lnTo>
                      <a:pt x="329" y="340"/>
                    </a:lnTo>
                    <a:lnTo>
                      <a:pt x="329" y="348"/>
                    </a:lnTo>
                    <a:lnTo>
                      <a:pt x="329" y="348"/>
                    </a:lnTo>
                    <a:lnTo>
                      <a:pt x="331" y="348"/>
                    </a:lnTo>
                    <a:lnTo>
                      <a:pt x="331" y="356"/>
                    </a:lnTo>
                    <a:lnTo>
                      <a:pt x="331" y="356"/>
                    </a:lnTo>
                    <a:lnTo>
                      <a:pt x="333" y="356"/>
                    </a:lnTo>
                    <a:lnTo>
                      <a:pt x="333" y="365"/>
                    </a:lnTo>
                    <a:lnTo>
                      <a:pt x="333" y="365"/>
                    </a:lnTo>
                    <a:lnTo>
                      <a:pt x="335" y="365"/>
                    </a:lnTo>
                    <a:lnTo>
                      <a:pt x="335" y="373"/>
                    </a:lnTo>
                    <a:lnTo>
                      <a:pt x="335" y="373"/>
                    </a:lnTo>
                    <a:lnTo>
                      <a:pt x="338" y="373"/>
                    </a:lnTo>
                    <a:lnTo>
                      <a:pt x="338" y="381"/>
                    </a:lnTo>
                    <a:lnTo>
                      <a:pt x="338" y="381"/>
                    </a:lnTo>
                    <a:lnTo>
                      <a:pt x="340" y="381"/>
                    </a:lnTo>
                    <a:lnTo>
                      <a:pt x="340" y="390"/>
                    </a:lnTo>
                    <a:lnTo>
                      <a:pt x="340" y="390"/>
                    </a:lnTo>
                    <a:lnTo>
                      <a:pt x="346" y="390"/>
                    </a:lnTo>
                    <a:lnTo>
                      <a:pt x="346" y="394"/>
                    </a:lnTo>
                    <a:lnTo>
                      <a:pt x="346" y="394"/>
                    </a:lnTo>
                    <a:lnTo>
                      <a:pt x="356" y="394"/>
                    </a:lnTo>
                    <a:lnTo>
                      <a:pt x="356" y="398"/>
                    </a:lnTo>
                    <a:lnTo>
                      <a:pt x="356" y="398"/>
                    </a:lnTo>
                    <a:lnTo>
                      <a:pt x="360" y="398"/>
                    </a:lnTo>
                    <a:lnTo>
                      <a:pt x="360" y="402"/>
                    </a:lnTo>
                    <a:lnTo>
                      <a:pt x="360" y="402"/>
                    </a:lnTo>
                    <a:lnTo>
                      <a:pt x="365" y="402"/>
                    </a:lnTo>
                    <a:lnTo>
                      <a:pt x="365" y="411"/>
                    </a:lnTo>
                    <a:lnTo>
                      <a:pt x="365" y="411"/>
                    </a:lnTo>
                    <a:lnTo>
                      <a:pt x="371" y="411"/>
                    </a:lnTo>
                    <a:lnTo>
                      <a:pt x="371" y="419"/>
                    </a:lnTo>
                    <a:lnTo>
                      <a:pt x="371" y="419"/>
                    </a:lnTo>
                    <a:lnTo>
                      <a:pt x="377" y="419"/>
                    </a:lnTo>
                    <a:lnTo>
                      <a:pt x="377" y="423"/>
                    </a:lnTo>
                    <a:lnTo>
                      <a:pt x="377" y="423"/>
                    </a:lnTo>
                    <a:lnTo>
                      <a:pt x="396" y="423"/>
                    </a:lnTo>
                    <a:lnTo>
                      <a:pt x="396" y="432"/>
                    </a:lnTo>
                    <a:lnTo>
                      <a:pt x="396" y="432"/>
                    </a:lnTo>
                    <a:lnTo>
                      <a:pt x="402" y="432"/>
                    </a:lnTo>
                    <a:lnTo>
                      <a:pt x="402" y="444"/>
                    </a:lnTo>
                    <a:lnTo>
                      <a:pt x="402" y="444"/>
                    </a:lnTo>
                    <a:lnTo>
                      <a:pt x="404" y="444"/>
                    </a:lnTo>
                    <a:lnTo>
                      <a:pt x="404" y="457"/>
                    </a:lnTo>
                    <a:lnTo>
                      <a:pt x="404" y="457"/>
                    </a:lnTo>
                    <a:lnTo>
                      <a:pt x="406" y="457"/>
                    </a:lnTo>
                    <a:lnTo>
                      <a:pt x="406" y="466"/>
                    </a:lnTo>
                    <a:lnTo>
                      <a:pt x="406" y="466"/>
                    </a:lnTo>
                    <a:lnTo>
                      <a:pt x="408" y="466"/>
                    </a:lnTo>
                    <a:lnTo>
                      <a:pt x="408" y="480"/>
                    </a:lnTo>
                    <a:lnTo>
                      <a:pt x="408" y="480"/>
                    </a:lnTo>
                    <a:lnTo>
                      <a:pt x="412" y="480"/>
                    </a:lnTo>
                    <a:lnTo>
                      <a:pt x="412" y="484"/>
                    </a:lnTo>
                    <a:lnTo>
                      <a:pt x="412" y="484"/>
                    </a:lnTo>
                    <a:lnTo>
                      <a:pt x="413" y="484"/>
                    </a:lnTo>
                    <a:lnTo>
                      <a:pt x="413" y="493"/>
                    </a:lnTo>
                    <a:lnTo>
                      <a:pt x="413" y="493"/>
                    </a:lnTo>
                    <a:lnTo>
                      <a:pt x="417" y="493"/>
                    </a:lnTo>
                    <a:lnTo>
                      <a:pt x="417" y="498"/>
                    </a:lnTo>
                    <a:lnTo>
                      <a:pt x="417" y="498"/>
                    </a:lnTo>
                    <a:lnTo>
                      <a:pt x="419" y="498"/>
                    </a:lnTo>
                    <a:lnTo>
                      <a:pt x="419" y="502"/>
                    </a:lnTo>
                    <a:lnTo>
                      <a:pt x="419" y="502"/>
                    </a:lnTo>
                    <a:lnTo>
                      <a:pt x="421" y="502"/>
                    </a:lnTo>
                    <a:lnTo>
                      <a:pt x="421" y="507"/>
                    </a:lnTo>
                    <a:lnTo>
                      <a:pt x="421" y="507"/>
                    </a:lnTo>
                    <a:lnTo>
                      <a:pt x="425" y="507"/>
                    </a:lnTo>
                    <a:lnTo>
                      <a:pt x="425" y="512"/>
                    </a:lnTo>
                    <a:lnTo>
                      <a:pt x="425" y="512"/>
                    </a:lnTo>
                    <a:lnTo>
                      <a:pt x="431" y="512"/>
                    </a:lnTo>
                    <a:lnTo>
                      <a:pt x="431" y="516"/>
                    </a:lnTo>
                    <a:lnTo>
                      <a:pt x="431" y="516"/>
                    </a:lnTo>
                    <a:lnTo>
                      <a:pt x="434" y="516"/>
                    </a:lnTo>
                    <a:lnTo>
                      <a:pt x="434" y="521"/>
                    </a:lnTo>
                    <a:lnTo>
                      <a:pt x="434" y="521"/>
                    </a:lnTo>
                    <a:lnTo>
                      <a:pt x="446" y="521"/>
                    </a:lnTo>
                    <a:lnTo>
                      <a:pt x="446" y="526"/>
                    </a:lnTo>
                    <a:lnTo>
                      <a:pt x="446" y="526"/>
                    </a:lnTo>
                    <a:lnTo>
                      <a:pt x="459" y="526"/>
                    </a:lnTo>
                    <a:lnTo>
                      <a:pt x="459" y="530"/>
                    </a:lnTo>
                    <a:lnTo>
                      <a:pt x="459" y="530"/>
                    </a:lnTo>
                    <a:lnTo>
                      <a:pt x="462" y="530"/>
                    </a:lnTo>
                    <a:lnTo>
                      <a:pt x="462" y="535"/>
                    </a:lnTo>
                    <a:lnTo>
                      <a:pt x="462" y="535"/>
                    </a:lnTo>
                    <a:lnTo>
                      <a:pt x="473" y="535"/>
                    </a:lnTo>
                    <a:lnTo>
                      <a:pt x="473" y="544"/>
                    </a:lnTo>
                    <a:lnTo>
                      <a:pt x="473" y="544"/>
                    </a:lnTo>
                    <a:lnTo>
                      <a:pt x="477" y="544"/>
                    </a:lnTo>
                    <a:lnTo>
                      <a:pt x="477" y="549"/>
                    </a:lnTo>
                    <a:lnTo>
                      <a:pt x="477" y="549"/>
                    </a:lnTo>
                    <a:lnTo>
                      <a:pt x="484" y="549"/>
                    </a:lnTo>
                    <a:lnTo>
                      <a:pt x="484" y="554"/>
                    </a:lnTo>
                    <a:lnTo>
                      <a:pt x="484" y="554"/>
                    </a:lnTo>
                    <a:lnTo>
                      <a:pt x="487" y="554"/>
                    </a:lnTo>
                    <a:lnTo>
                      <a:pt x="487" y="568"/>
                    </a:lnTo>
                    <a:lnTo>
                      <a:pt x="487" y="568"/>
                    </a:lnTo>
                    <a:lnTo>
                      <a:pt x="488" y="568"/>
                    </a:lnTo>
                    <a:lnTo>
                      <a:pt x="488" y="582"/>
                    </a:lnTo>
                    <a:lnTo>
                      <a:pt x="488" y="582"/>
                    </a:lnTo>
                    <a:lnTo>
                      <a:pt x="492" y="582"/>
                    </a:lnTo>
                    <a:lnTo>
                      <a:pt x="492" y="587"/>
                    </a:lnTo>
                    <a:lnTo>
                      <a:pt x="492" y="587"/>
                    </a:lnTo>
                    <a:lnTo>
                      <a:pt x="496" y="587"/>
                    </a:lnTo>
                    <a:lnTo>
                      <a:pt x="496" y="592"/>
                    </a:lnTo>
                    <a:lnTo>
                      <a:pt x="496" y="592"/>
                    </a:lnTo>
                    <a:lnTo>
                      <a:pt x="500" y="592"/>
                    </a:lnTo>
                    <a:lnTo>
                      <a:pt x="500" y="597"/>
                    </a:lnTo>
                    <a:lnTo>
                      <a:pt x="500" y="597"/>
                    </a:lnTo>
                    <a:lnTo>
                      <a:pt x="504" y="597"/>
                    </a:lnTo>
                    <a:lnTo>
                      <a:pt x="504" y="601"/>
                    </a:lnTo>
                    <a:lnTo>
                      <a:pt x="504" y="601"/>
                    </a:lnTo>
                    <a:lnTo>
                      <a:pt x="512" y="601"/>
                    </a:lnTo>
                    <a:lnTo>
                      <a:pt x="512" y="611"/>
                    </a:lnTo>
                    <a:lnTo>
                      <a:pt x="512" y="611"/>
                    </a:lnTo>
                    <a:lnTo>
                      <a:pt x="523" y="611"/>
                    </a:lnTo>
                    <a:lnTo>
                      <a:pt x="523" y="616"/>
                    </a:lnTo>
                    <a:lnTo>
                      <a:pt x="523" y="616"/>
                    </a:lnTo>
                    <a:lnTo>
                      <a:pt x="531" y="616"/>
                    </a:lnTo>
                    <a:lnTo>
                      <a:pt x="531" y="621"/>
                    </a:lnTo>
                    <a:lnTo>
                      <a:pt x="531" y="621"/>
                    </a:lnTo>
                    <a:lnTo>
                      <a:pt x="533" y="621"/>
                    </a:lnTo>
                    <a:lnTo>
                      <a:pt x="533" y="626"/>
                    </a:lnTo>
                    <a:lnTo>
                      <a:pt x="533" y="626"/>
                    </a:lnTo>
                    <a:lnTo>
                      <a:pt x="554" y="626"/>
                    </a:lnTo>
                    <a:lnTo>
                      <a:pt x="554" y="631"/>
                    </a:lnTo>
                    <a:lnTo>
                      <a:pt x="554" y="631"/>
                    </a:lnTo>
                    <a:lnTo>
                      <a:pt x="559" y="631"/>
                    </a:lnTo>
                    <a:lnTo>
                      <a:pt x="559" y="636"/>
                    </a:lnTo>
                    <a:lnTo>
                      <a:pt x="559" y="636"/>
                    </a:lnTo>
                    <a:lnTo>
                      <a:pt x="567" y="636"/>
                    </a:lnTo>
                    <a:lnTo>
                      <a:pt x="567" y="641"/>
                    </a:lnTo>
                    <a:lnTo>
                      <a:pt x="567" y="641"/>
                    </a:lnTo>
                    <a:lnTo>
                      <a:pt x="569" y="641"/>
                    </a:lnTo>
                    <a:lnTo>
                      <a:pt x="569" y="646"/>
                    </a:lnTo>
                    <a:lnTo>
                      <a:pt x="569" y="646"/>
                    </a:lnTo>
                    <a:lnTo>
                      <a:pt x="571" y="646"/>
                    </a:lnTo>
                    <a:lnTo>
                      <a:pt x="571" y="661"/>
                    </a:lnTo>
                    <a:lnTo>
                      <a:pt x="571" y="661"/>
                    </a:lnTo>
                    <a:lnTo>
                      <a:pt x="573" y="661"/>
                    </a:lnTo>
                    <a:lnTo>
                      <a:pt x="573" y="666"/>
                    </a:lnTo>
                    <a:lnTo>
                      <a:pt x="573" y="666"/>
                    </a:lnTo>
                    <a:lnTo>
                      <a:pt x="581" y="666"/>
                    </a:lnTo>
                    <a:lnTo>
                      <a:pt x="581" y="677"/>
                    </a:lnTo>
                    <a:lnTo>
                      <a:pt x="581" y="677"/>
                    </a:lnTo>
                    <a:lnTo>
                      <a:pt x="583" y="677"/>
                    </a:lnTo>
                    <a:lnTo>
                      <a:pt x="583" y="683"/>
                    </a:lnTo>
                    <a:lnTo>
                      <a:pt x="583" y="683"/>
                    </a:lnTo>
                    <a:lnTo>
                      <a:pt x="596" y="683"/>
                    </a:lnTo>
                    <a:lnTo>
                      <a:pt x="596" y="688"/>
                    </a:lnTo>
                    <a:lnTo>
                      <a:pt x="596" y="688"/>
                    </a:lnTo>
                    <a:lnTo>
                      <a:pt x="611" y="688"/>
                    </a:lnTo>
                    <a:lnTo>
                      <a:pt x="611" y="694"/>
                    </a:lnTo>
                    <a:lnTo>
                      <a:pt x="611" y="694"/>
                    </a:lnTo>
                    <a:lnTo>
                      <a:pt x="621" y="694"/>
                    </a:lnTo>
                    <a:lnTo>
                      <a:pt x="621" y="699"/>
                    </a:lnTo>
                    <a:lnTo>
                      <a:pt x="621" y="699"/>
                    </a:lnTo>
                    <a:lnTo>
                      <a:pt x="634" y="699"/>
                    </a:lnTo>
                    <a:lnTo>
                      <a:pt x="634" y="704"/>
                    </a:lnTo>
                    <a:lnTo>
                      <a:pt x="634" y="704"/>
                    </a:lnTo>
                    <a:lnTo>
                      <a:pt x="636" y="704"/>
                    </a:lnTo>
                    <a:lnTo>
                      <a:pt x="636" y="710"/>
                    </a:lnTo>
                    <a:lnTo>
                      <a:pt x="636" y="710"/>
                    </a:lnTo>
                    <a:lnTo>
                      <a:pt x="638" y="710"/>
                    </a:lnTo>
                    <a:lnTo>
                      <a:pt x="638" y="716"/>
                    </a:lnTo>
                    <a:lnTo>
                      <a:pt x="638" y="716"/>
                    </a:lnTo>
                    <a:lnTo>
                      <a:pt x="646" y="716"/>
                    </a:lnTo>
                    <a:lnTo>
                      <a:pt x="646" y="721"/>
                    </a:lnTo>
                    <a:lnTo>
                      <a:pt x="646" y="721"/>
                    </a:lnTo>
                    <a:lnTo>
                      <a:pt x="648" y="721"/>
                    </a:lnTo>
                    <a:lnTo>
                      <a:pt x="648" y="727"/>
                    </a:lnTo>
                    <a:lnTo>
                      <a:pt x="648" y="727"/>
                    </a:lnTo>
                    <a:lnTo>
                      <a:pt x="652" y="727"/>
                    </a:lnTo>
                    <a:lnTo>
                      <a:pt x="652" y="738"/>
                    </a:lnTo>
                    <a:lnTo>
                      <a:pt x="652" y="738"/>
                    </a:lnTo>
                    <a:lnTo>
                      <a:pt x="717" y="738"/>
                    </a:lnTo>
                    <a:lnTo>
                      <a:pt x="717" y="743"/>
                    </a:lnTo>
                    <a:lnTo>
                      <a:pt x="717" y="743"/>
                    </a:lnTo>
                    <a:lnTo>
                      <a:pt x="723" y="743"/>
                    </a:lnTo>
                    <a:lnTo>
                      <a:pt x="723" y="749"/>
                    </a:lnTo>
                    <a:lnTo>
                      <a:pt x="723" y="749"/>
                    </a:lnTo>
                    <a:lnTo>
                      <a:pt x="742" y="749"/>
                    </a:lnTo>
                    <a:lnTo>
                      <a:pt x="742" y="762"/>
                    </a:lnTo>
                    <a:lnTo>
                      <a:pt x="742" y="762"/>
                    </a:lnTo>
                    <a:lnTo>
                      <a:pt x="771" y="762"/>
                    </a:lnTo>
                    <a:lnTo>
                      <a:pt x="771" y="769"/>
                    </a:lnTo>
                    <a:lnTo>
                      <a:pt x="771" y="769"/>
                    </a:lnTo>
                    <a:lnTo>
                      <a:pt x="846" y="769"/>
                    </a:lnTo>
                    <a:lnTo>
                      <a:pt x="846" y="776"/>
                    </a:lnTo>
                    <a:lnTo>
                      <a:pt x="846" y="776"/>
                    </a:lnTo>
                    <a:lnTo>
                      <a:pt x="852" y="776"/>
                    </a:lnTo>
                    <a:lnTo>
                      <a:pt x="852" y="784"/>
                    </a:lnTo>
                    <a:lnTo>
                      <a:pt x="852" y="784"/>
                    </a:lnTo>
                    <a:lnTo>
                      <a:pt x="854" y="784"/>
                    </a:lnTo>
                    <a:lnTo>
                      <a:pt x="854" y="791"/>
                    </a:lnTo>
                    <a:lnTo>
                      <a:pt x="854" y="791"/>
                    </a:lnTo>
                    <a:lnTo>
                      <a:pt x="857" y="791"/>
                    </a:lnTo>
                    <a:lnTo>
                      <a:pt x="857" y="799"/>
                    </a:lnTo>
                    <a:lnTo>
                      <a:pt x="857" y="799"/>
                    </a:lnTo>
                    <a:lnTo>
                      <a:pt x="861" y="799"/>
                    </a:lnTo>
                    <a:lnTo>
                      <a:pt x="861" y="806"/>
                    </a:lnTo>
                    <a:lnTo>
                      <a:pt x="861" y="806"/>
                    </a:lnTo>
                    <a:lnTo>
                      <a:pt x="921" y="806"/>
                    </a:lnTo>
                    <a:lnTo>
                      <a:pt x="921" y="814"/>
                    </a:lnTo>
                    <a:lnTo>
                      <a:pt x="921" y="814"/>
                    </a:lnTo>
                    <a:lnTo>
                      <a:pt x="969" y="814"/>
                    </a:lnTo>
                    <a:lnTo>
                      <a:pt x="969" y="822"/>
                    </a:lnTo>
                    <a:lnTo>
                      <a:pt x="969" y="822"/>
                    </a:lnTo>
                    <a:lnTo>
                      <a:pt x="977" y="822"/>
                    </a:lnTo>
                    <a:lnTo>
                      <a:pt x="977" y="831"/>
                    </a:lnTo>
                    <a:lnTo>
                      <a:pt x="977" y="831"/>
                    </a:lnTo>
                    <a:lnTo>
                      <a:pt x="983" y="831"/>
                    </a:lnTo>
                    <a:lnTo>
                      <a:pt x="983" y="848"/>
                    </a:lnTo>
                    <a:lnTo>
                      <a:pt x="983" y="848"/>
                    </a:lnTo>
                    <a:lnTo>
                      <a:pt x="984" y="848"/>
                    </a:lnTo>
                    <a:lnTo>
                      <a:pt x="984" y="865"/>
                    </a:lnTo>
                    <a:lnTo>
                      <a:pt x="984" y="865"/>
                    </a:lnTo>
                    <a:lnTo>
                      <a:pt x="1079" y="865"/>
                    </a:lnTo>
                    <a:lnTo>
                      <a:pt x="1079" y="876"/>
                    </a:lnTo>
                    <a:lnTo>
                      <a:pt x="1079" y="876"/>
                    </a:lnTo>
                    <a:lnTo>
                      <a:pt x="1098" y="876"/>
                    </a:lnTo>
                    <a:lnTo>
                      <a:pt x="1098" y="887"/>
                    </a:lnTo>
                    <a:lnTo>
                      <a:pt x="1098" y="887"/>
                    </a:lnTo>
                    <a:lnTo>
                      <a:pt x="1104" y="887"/>
                    </a:lnTo>
                    <a:lnTo>
                      <a:pt x="1104" y="899"/>
                    </a:lnTo>
                    <a:lnTo>
                      <a:pt x="1104" y="899"/>
                    </a:lnTo>
                    <a:lnTo>
                      <a:pt x="1323" y="899"/>
                    </a:lnTo>
                    <a:lnTo>
                      <a:pt x="1323" y="911"/>
                    </a:lnTo>
                    <a:lnTo>
                      <a:pt x="1323" y="911"/>
                    </a:lnTo>
                    <a:lnTo>
                      <a:pt x="1348" y="911"/>
                    </a:lnTo>
                    <a:lnTo>
                      <a:pt x="1348" y="924"/>
                    </a:lnTo>
                    <a:lnTo>
                      <a:pt x="1348" y="924"/>
                    </a:lnTo>
                    <a:lnTo>
                      <a:pt x="1442" y="924"/>
                    </a:lnTo>
                    <a:lnTo>
                      <a:pt x="1442" y="937"/>
                    </a:lnTo>
                    <a:lnTo>
                      <a:pt x="1442" y="937"/>
                    </a:lnTo>
                    <a:lnTo>
                      <a:pt x="1444" y="937"/>
                    </a:lnTo>
                    <a:lnTo>
                      <a:pt x="1444" y="950"/>
                    </a:lnTo>
                    <a:lnTo>
                      <a:pt x="1444" y="950"/>
                    </a:lnTo>
                    <a:lnTo>
                      <a:pt x="1821" y="950"/>
                    </a:lnTo>
                    <a:lnTo>
                      <a:pt x="1821" y="979"/>
                    </a:lnTo>
                    <a:lnTo>
                      <a:pt x="1821" y="979"/>
                    </a:lnTo>
                    <a:lnTo>
                      <a:pt x="2307" y="979"/>
                    </a:lnTo>
                    <a:lnTo>
                      <a:pt x="2307" y="979"/>
                    </a:lnTo>
                  </a:path>
                </a:pathLst>
              </a:custGeom>
              <a:noFill/>
              <a:ln w="25400" cap="sq">
                <a:solidFill>
                  <a:srgbClr val="6464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sym typeface="Graphik"/>
                </a:endParaRPr>
              </a:p>
            </p:txBody>
          </p:sp>
          <p:grpSp>
            <p:nvGrpSpPr>
              <p:cNvPr id="10" name="Group 9">
                <a:extLst>
                  <a:ext uri="{FF2B5EF4-FFF2-40B4-BE49-F238E27FC236}">
                    <a16:creationId xmlns:a16="http://schemas.microsoft.com/office/drawing/2014/main" id="{B68DE2D4-9BB1-A188-DF58-4B79858258DE}"/>
                  </a:ext>
                </a:extLst>
              </p:cNvPr>
              <p:cNvGrpSpPr/>
              <p:nvPr/>
            </p:nvGrpSpPr>
            <p:grpSpPr>
              <a:xfrm>
                <a:off x="1489570" y="1778654"/>
                <a:ext cx="8878935" cy="2777803"/>
                <a:chOff x="1489570" y="1778654"/>
                <a:chExt cx="8878935" cy="2777803"/>
              </a:xfrm>
            </p:grpSpPr>
            <p:grpSp>
              <p:nvGrpSpPr>
                <p:cNvPr id="1570" name="Group 1569">
                  <a:extLst>
                    <a:ext uri="{FF2B5EF4-FFF2-40B4-BE49-F238E27FC236}">
                      <a16:creationId xmlns:a16="http://schemas.microsoft.com/office/drawing/2014/main" id="{5A69DD0F-12BB-29AF-41BF-2A919A3DE37C}"/>
                    </a:ext>
                  </a:extLst>
                </p:cNvPr>
                <p:cNvGrpSpPr/>
                <p:nvPr/>
              </p:nvGrpSpPr>
              <p:grpSpPr>
                <a:xfrm>
                  <a:off x="1489570" y="1778654"/>
                  <a:ext cx="813218" cy="574914"/>
                  <a:chOff x="576263" y="549275"/>
                  <a:chExt cx="330200" cy="320675"/>
                </a:xfrm>
              </p:grpSpPr>
              <p:sp>
                <p:nvSpPr>
                  <p:cNvPr id="1733" name="Line 3143">
                    <a:extLst>
                      <a:ext uri="{FF2B5EF4-FFF2-40B4-BE49-F238E27FC236}">
                        <a16:creationId xmlns:a16="http://schemas.microsoft.com/office/drawing/2014/main" id="{74EB87B9-7959-EA93-CF5F-949F8AC59EDC}"/>
                      </a:ext>
                    </a:extLst>
                  </p:cNvPr>
                  <p:cNvSpPr>
                    <a:spLocks noChangeShapeType="1"/>
                  </p:cNvSpPr>
                  <p:nvPr/>
                </p:nvSpPr>
                <p:spPr bwMode="auto">
                  <a:xfrm>
                    <a:off x="576263" y="5635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4" name="Line 3144">
                    <a:extLst>
                      <a:ext uri="{FF2B5EF4-FFF2-40B4-BE49-F238E27FC236}">
                        <a16:creationId xmlns:a16="http://schemas.microsoft.com/office/drawing/2014/main" id="{107F1C5C-93F6-9D45-0762-491439B198D1}"/>
                      </a:ext>
                    </a:extLst>
                  </p:cNvPr>
                  <p:cNvSpPr>
                    <a:spLocks noChangeShapeType="1"/>
                  </p:cNvSpPr>
                  <p:nvPr/>
                </p:nvSpPr>
                <p:spPr bwMode="auto">
                  <a:xfrm>
                    <a:off x="592138" y="5492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5" name="Line 3145">
                    <a:extLst>
                      <a:ext uri="{FF2B5EF4-FFF2-40B4-BE49-F238E27FC236}">
                        <a16:creationId xmlns:a16="http://schemas.microsoft.com/office/drawing/2014/main" id="{4CA8962E-5B08-B423-5120-CBE97853BEAC}"/>
                      </a:ext>
                    </a:extLst>
                  </p:cNvPr>
                  <p:cNvSpPr>
                    <a:spLocks noChangeShapeType="1"/>
                  </p:cNvSpPr>
                  <p:nvPr/>
                </p:nvSpPr>
                <p:spPr bwMode="auto">
                  <a:xfrm>
                    <a:off x="606425" y="5937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6" name="Line 3146">
                    <a:extLst>
                      <a:ext uri="{FF2B5EF4-FFF2-40B4-BE49-F238E27FC236}">
                        <a16:creationId xmlns:a16="http://schemas.microsoft.com/office/drawing/2014/main" id="{E167F8EB-B2F8-B749-88DE-082A0F27944C}"/>
                      </a:ext>
                    </a:extLst>
                  </p:cNvPr>
                  <p:cNvSpPr>
                    <a:spLocks noChangeShapeType="1"/>
                  </p:cNvSpPr>
                  <p:nvPr/>
                </p:nvSpPr>
                <p:spPr bwMode="auto">
                  <a:xfrm>
                    <a:off x="622300" y="5794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7" name="Line 3147">
                    <a:extLst>
                      <a:ext uri="{FF2B5EF4-FFF2-40B4-BE49-F238E27FC236}">
                        <a16:creationId xmlns:a16="http://schemas.microsoft.com/office/drawing/2014/main" id="{41DDFB37-FF23-5237-E6B0-941A414FCC65}"/>
                      </a:ext>
                    </a:extLst>
                  </p:cNvPr>
                  <p:cNvSpPr>
                    <a:spLocks noChangeShapeType="1"/>
                  </p:cNvSpPr>
                  <p:nvPr/>
                </p:nvSpPr>
                <p:spPr bwMode="auto">
                  <a:xfrm>
                    <a:off x="619125" y="6302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8" name="Line 3148">
                    <a:extLst>
                      <a:ext uri="{FF2B5EF4-FFF2-40B4-BE49-F238E27FC236}">
                        <a16:creationId xmlns:a16="http://schemas.microsoft.com/office/drawing/2014/main" id="{4C133EAF-CE3B-71F5-83C4-4383A76187CA}"/>
                      </a:ext>
                    </a:extLst>
                  </p:cNvPr>
                  <p:cNvSpPr>
                    <a:spLocks noChangeShapeType="1"/>
                  </p:cNvSpPr>
                  <p:nvPr/>
                </p:nvSpPr>
                <p:spPr bwMode="auto">
                  <a:xfrm>
                    <a:off x="635000" y="6143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9" name="Line 3149">
                    <a:extLst>
                      <a:ext uri="{FF2B5EF4-FFF2-40B4-BE49-F238E27FC236}">
                        <a16:creationId xmlns:a16="http://schemas.microsoft.com/office/drawing/2014/main" id="{715C048D-76EB-7287-9786-E5FA610C488C}"/>
                      </a:ext>
                    </a:extLst>
                  </p:cNvPr>
                  <p:cNvSpPr>
                    <a:spLocks noChangeShapeType="1"/>
                  </p:cNvSpPr>
                  <p:nvPr/>
                </p:nvSpPr>
                <p:spPr bwMode="auto">
                  <a:xfrm>
                    <a:off x="619125" y="6302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0" name="Line 3150">
                    <a:extLst>
                      <a:ext uri="{FF2B5EF4-FFF2-40B4-BE49-F238E27FC236}">
                        <a16:creationId xmlns:a16="http://schemas.microsoft.com/office/drawing/2014/main" id="{E431888C-AA89-EA07-9E70-CF1985DA87A5}"/>
                      </a:ext>
                    </a:extLst>
                  </p:cNvPr>
                  <p:cNvSpPr>
                    <a:spLocks noChangeShapeType="1"/>
                  </p:cNvSpPr>
                  <p:nvPr/>
                </p:nvSpPr>
                <p:spPr bwMode="auto">
                  <a:xfrm>
                    <a:off x="635000" y="6143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1" name="Line 3151">
                    <a:extLst>
                      <a:ext uri="{FF2B5EF4-FFF2-40B4-BE49-F238E27FC236}">
                        <a16:creationId xmlns:a16="http://schemas.microsoft.com/office/drawing/2014/main" id="{863FD55C-3BED-27AB-8A3A-17F424552777}"/>
                      </a:ext>
                    </a:extLst>
                  </p:cNvPr>
                  <p:cNvSpPr>
                    <a:spLocks noChangeShapeType="1"/>
                  </p:cNvSpPr>
                  <p:nvPr/>
                </p:nvSpPr>
                <p:spPr bwMode="auto">
                  <a:xfrm>
                    <a:off x="6223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2" name="Line 3152">
                    <a:extLst>
                      <a:ext uri="{FF2B5EF4-FFF2-40B4-BE49-F238E27FC236}">
                        <a16:creationId xmlns:a16="http://schemas.microsoft.com/office/drawing/2014/main" id="{4F3C76C1-436A-33BD-66FC-C860DFAFBD02}"/>
                      </a:ext>
                    </a:extLst>
                  </p:cNvPr>
                  <p:cNvSpPr>
                    <a:spLocks noChangeShapeType="1"/>
                  </p:cNvSpPr>
                  <p:nvPr/>
                </p:nvSpPr>
                <p:spPr bwMode="auto">
                  <a:xfrm>
                    <a:off x="638175"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3" name="Line 3153">
                    <a:extLst>
                      <a:ext uri="{FF2B5EF4-FFF2-40B4-BE49-F238E27FC236}">
                        <a16:creationId xmlns:a16="http://schemas.microsoft.com/office/drawing/2014/main" id="{ECAA23FA-BFEC-ED27-41B9-5D79AC5413AF}"/>
                      </a:ext>
                    </a:extLst>
                  </p:cNvPr>
                  <p:cNvSpPr>
                    <a:spLocks noChangeShapeType="1"/>
                  </p:cNvSpPr>
                  <p:nvPr/>
                </p:nvSpPr>
                <p:spPr bwMode="auto">
                  <a:xfrm>
                    <a:off x="6223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4" name="Line 3154">
                    <a:extLst>
                      <a:ext uri="{FF2B5EF4-FFF2-40B4-BE49-F238E27FC236}">
                        <a16:creationId xmlns:a16="http://schemas.microsoft.com/office/drawing/2014/main" id="{F7C38F96-5A88-52B6-F614-94903C389C7E}"/>
                      </a:ext>
                    </a:extLst>
                  </p:cNvPr>
                  <p:cNvSpPr>
                    <a:spLocks noChangeShapeType="1"/>
                  </p:cNvSpPr>
                  <p:nvPr/>
                </p:nvSpPr>
                <p:spPr bwMode="auto">
                  <a:xfrm>
                    <a:off x="638175"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5" name="Line 3155">
                    <a:extLst>
                      <a:ext uri="{FF2B5EF4-FFF2-40B4-BE49-F238E27FC236}">
                        <a16:creationId xmlns:a16="http://schemas.microsoft.com/office/drawing/2014/main" id="{8DCC99B9-B11D-5559-BED9-8FBC577DCD92}"/>
                      </a:ext>
                    </a:extLst>
                  </p:cNvPr>
                  <p:cNvSpPr>
                    <a:spLocks noChangeShapeType="1"/>
                  </p:cNvSpPr>
                  <p:nvPr/>
                </p:nvSpPr>
                <p:spPr bwMode="auto">
                  <a:xfrm>
                    <a:off x="625475"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6" name="Line 3156">
                    <a:extLst>
                      <a:ext uri="{FF2B5EF4-FFF2-40B4-BE49-F238E27FC236}">
                        <a16:creationId xmlns:a16="http://schemas.microsoft.com/office/drawing/2014/main" id="{D6690CCE-D69A-9980-F5B0-41A10490A468}"/>
                      </a:ext>
                    </a:extLst>
                  </p:cNvPr>
                  <p:cNvSpPr>
                    <a:spLocks noChangeShapeType="1"/>
                  </p:cNvSpPr>
                  <p:nvPr/>
                </p:nvSpPr>
                <p:spPr bwMode="auto">
                  <a:xfrm>
                    <a:off x="63976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7" name="Line 3157">
                    <a:extLst>
                      <a:ext uri="{FF2B5EF4-FFF2-40B4-BE49-F238E27FC236}">
                        <a16:creationId xmlns:a16="http://schemas.microsoft.com/office/drawing/2014/main" id="{B4C9896F-8F6C-E6D4-13E1-ACA94179DA55}"/>
                      </a:ext>
                    </a:extLst>
                  </p:cNvPr>
                  <p:cNvSpPr>
                    <a:spLocks noChangeShapeType="1"/>
                  </p:cNvSpPr>
                  <p:nvPr/>
                </p:nvSpPr>
                <p:spPr bwMode="auto">
                  <a:xfrm>
                    <a:off x="631825"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8" name="Line 3158">
                    <a:extLst>
                      <a:ext uri="{FF2B5EF4-FFF2-40B4-BE49-F238E27FC236}">
                        <a16:creationId xmlns:a16="http://schemas.microsoft.com/office/drawing/2014/main" id="{DC48B3BA-079A-2149-F75F-C9AF13319A52}"/>
                      </a:ext>
                    </a:extLst>
                  </p:cNvPr>
                  <p:cNvSpPr>
                    <a:spLocks noChangeShapeType="1"/>
                  </p:cNvSpPr>
                  <p:nvPr/>
                </p:nvSpPr>
                <p:spPr bwMode="auto">
                  <a:xfrm>
                    <a:off x="64611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9" name="Line 3159">
                    <a:extLst>
                      <a:ext uri="{FF2B5EF4-FFF2-40B4-BE49-F238E27FC236}">
                        <a16:creationId xmlns:a16="http://schemas.microsoft.com/office/drawing/2014/main" id="{007B336B-93A8-76A7-EB7E-3A687A81F8A6}"/>
                      </a:ext>
                    </a:extLst>
                  </p:cNvPr>
                  <p:cNvSpPr>
                    <a:spLocks noChangeShapeType="1"/>
                  </p:cNvSpPr>
                  <p:nvPr/>
                </p:nvSpPr>
                <p:spPr bwMode="auto">
                  <a:xfrm>
                    <a:off x="6350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0" name="Line 3160">
                    <a:extLst>
                      <a:ext uri="{FF2B5EF4-FFF2-40B4-BE49-F238E27FC236}">
                        <a16:creationId xmlns:a16="http://schemas.microsoft.com/office/drawing/2014/main" id="{E3EDEC70-9F38-DF4D-89A2-29BC9220435D}"/>
                      </a:ext>
                    </a:extLst>
                  </p:cNvPr>
                  <p:cNvSpPr>
                    <a:spLocks noChangeShapeType="1"/>
                  </p:cNvSpPr>
                  <p:nvPr/>
                </p:nvSpPr>
                <p:spPr bwMode="auto">
                  <a:xfrm>
                    <a:off x="649288"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1" name="Line 3161">
                    <a:extLst>
                      <a:ext uri="{FF2B5EF4-FFF2-40B4-BE49-F238E27FC236}">
                        <a16:creationId xmlns:a16="http://schemas.microsoft.com/office/drawing/2014/main" id="{BB1D516A-1EF2-0966-E718-F7847C3B23FD}"/>
                      </a:ext>
                    </a:extLst>
                  </p:cNvPr>
                  <p:cNvSpPr>
                    <a:spLocks noChangeShapeType="1"/>
                  </p:cNvSpPr>
                  <p:nvPr/>
                </p:nvSpPr>
                <p:spPr bwMode="auto">
                  <a:xfrm>
                    <a:off x="636588" y="6540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2" name="Line 3162">
                    <a:extLst>
                      <a:ext uri="{FF2B5EF4-FFF2-40B4-BE49-F238E27FC236}">
                        <a16:creationId xmlns:a16="http://schemas.microsoft.com/office/drawing/2014/main" id="{E2B80D74-76D1-169E-E2F9-508AA00AF8AA}"/>
                      </a:ext>
                    </a:extLst>
                  </p:cNvPr>
                  <p:cNvSpPr>
                    <a:spLocks noChangeShapeType="1"/>
                  </p:cNvSpPr>
                  <p:nvPr/>
                </p:nvSpPr>
                <p:spPr bwMode="auto">
                  <a:xfrm>
                    <a:off x="65246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3" name="Line 3163">
                    <a:extLst>
                      <a:ext uri="{FF2B5EF4-FFF2-40B4-BE49-F238E27FC236}">
                        <a16:creationId xmlns:a16="http://schemas.microsoft.com/office/drawing/2014/main" id="{8BA5C264-716E-3157-5DF5-CE2CB41B21D7}"/>
                      </a:ext>
                    </a:extLst>
                  </p:cNvPr>
                  <p:cNvSpPr>
                    <a:spLocks noChangeShapeType="1"/>
                  </p:cNvSpPr>
                  <p:nvPr/>
                </p:nvSpPr>
                <p:spPr bwMode="auto">
                  <a:xfrm>
                    <a:off x="728663" y="6794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4" name="Line 3164">
                    <a:extLst>
                      <a:ext uri="{FF2B5EF4-FFF2-40B4-BE49-F238E27FC236}">
                        <a16:creationId xmlns:a16="http://schemas.microsoft.com/office/drawing/2014/main" id="{6A71CAE5-76F9-81E1-FC23-2FC55D7E17E3}"/>
                      </a:ext>
                    </a:extLst>
                  </p:cNvPr>
                  <p:cNvSpPr>
                    <a:spLocks noChangeShapeType="1"/>
                  </p:cNvSpPr>
                  <p:nvPr/>
                </p:nvSpPr>
                <p:spPr bwMode="auto">
                  <a:xfrm>
                    <a:off x="744538" y="6635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5" name="Line 3165">
                    <a:extLst>
                      <a:ext uri="{FF2B5EF4-FFF2-40B4-BE49-F238E27FC236}">
                        <a16:creationId xmlns:a16="http://schemas.microsoft.com/office/drawing/2014/main" id="{3B8DF7A4-9E75-C3BA-1B0B-A10E3D7EA1B6}"/>
                      </a:ext>
                    </a:extLst>
                  </p:cNvPr>
                  <p:cNvSpPr>
                    <a:spLocks noChangeShapeType="1"/>
                  </p:cNvSpPr>
                  <p:nvPr/>
                </p:nvSpPr>
                <p:spPr bwMode="auto">
                  <a:xfrm>
                    <a:off x="741363" y="6794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6" name="Line 3166">
                    <a:extLst>
                      <a:ext uri="{FF2B5EF4-FFF2-40B4-BE49-F238E27FC236}">
                        <a16:creationId xmlns:a16="http://schemas.microsoft.com/office/drawing/2014/main" id="{0B77407B-78FB-53C2-C5F5-1B6E54B6A53B}"/>
                      </a:ext>
                    </a:extLst>
                  </p:cNvPr>
                  <p:cNvSpPr>
                    <a:spLocks noChangeShapeType="1"/>
                  </p:cNvSpPr>
                  <p:nvPr/>
                </p:nvSpPr>
                <p:spPr bwMode="auto">
                  <a:xfrm>
                    <a:off x="757238" y="6635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7" name="Line 3167">
                    <a:extLst>
                      <a:ext uri="{FF2B5EF4-FFF2-40B4-BE49-F238E27FC236}">
                        <a16:creationId xmlns:a16="http://schemas.microsoft.com/office/drawing/2014/main" id="{899BA095-A3BA-DB99-69F6-C70F77CE5B05}"/>
                      </a:ext>
                    </a:extLst>
                  </p:cNvPr>
                  <p:cNvSpPr>
                    <a:spLocks noChangeShapeType="1"/>
                  </p:cNvSpPr>
                  <p:nvPr/>
                </p:nvSpPr>
                <p:spPr bwMode="auto">
                  <a:xfrm>
                    <a:off x="750888" y="7223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8" name="Line 3168">
                    <a:extLst>
                      <a:ext uri="{FF2B5EF4-FFF2-40B4-BE49-F238E27FC236}">
                        <a16:creationId xmlns:a16="http://schemas.microsoft.com/office/drawing/2014/main" id="{090895F5-1AD8-F00C-7638-F6C401DA8C0F}"/>
                      </a:ext>
                    </a:extLst>
                  </p:cNvPr>
                  <p:cNvSpPr>
                    <a:spLocks noChangeShapeType="1"/>
                  </p:cNvSpPr>
                  <p:nvPr/>
                </p:nvSpPr>
                <p:spPr bwMode="auto">
                  <a:xfrm>
                    <a:off x="765175" y="706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9" name="Line 3169">
                    <a:extLst>
                      <a:ext uri="{FF2B5EF4-FFF2-40B4-BE49-F238E27FC236}">
                        <a16:creationId xmlns:a16="http://schemas.microsoft.com/office/drawing/2014/main" id="{1F52468D-2D09-B09D-4F34-C610AC9F01E9}"/>
                      </a:ext>
                    </a:extLst>
                  </p:cNvPr>
                  <p:cNvSpPr>
                    <a:spLocks noChangeShapeType="1"/>
                  </p:cNvSpPr>
                  <p:nvPr/>
                </p:nvSpPr>
                <p:spPr bwMode="auto">
                  <a:xfrm>
                    <a:off x="830263" y="7540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0" name="Line 3170">
                    <a:extLst>
                      <a:ext uri="{FF2B5EF4-FFF2-40B4-BE49-F238E27FC236}">
                        <a16:creationId xmlns:a16="http://schemas.microsoft.com/office/drawing/2014/main" id="{84A511D2-DE48-39D6-8574-CF5FFBB20F92}"/>
                      </a:ext>
                    </a:extLst>
                  </p:cNvPr>
                  <p:cNvSpPr>
                    <a:spLocks noChangeShapeType="1"/>
                  </p:cNvSpPr>
                  <p:nvPr/>
                </p:nvSpPr>
                <p:spPr bwMode="auto">
                  <a:xfrm>
                    <a:off x="844550" y="73818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1" name="Line 3171">
                    <a:extLst>
                      <a:ext uri="{FF2B5EF4-FFF2-40B4-BE49-F238E27FC236}">
                        <a16:creationId xmlns:a16="http://schemas.microsoft.com/office/drawing/2014/main" id="{713FFCC5-20D7-C5A3-25EE-8FEE6CE2A10C}"/>
                      </a:ext>
                    </a:extLst>
                  </p:cNvPr>
                  <p:cNvSpPr>
                    <a:spLocks noChangeShapeType="1"/>
                  </p:cNvSpPr>
                  <p:nvPr/>
                </p:nvSpPr>
                <p:spPr bwMode="auto">
                  <a:xfrm>
                    <a:off x="863600" y="79692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2" name="Line 3172">
                    <a:extLst>
                      <a:ext uri="{FF2B5EF4-FFF2-40B4-BE49-F238E27FC236}">
                        <a16:creationId xmlns:a16="http://schemas.microsoft.com/office/drawing/2014/main" id="{49C3BC6C-0FF2-35F8-9FE9-9E933A749617}"/>
                      </a:ext>
                    </a:extLst>
                  </p:cNvPr>
                  <p:cNvSpPr>
                    <a:spLocks noChangeShapeType="1"/>
                  </p:cNvSpPr>
                  <p:nvPr/>
                </p:nvSpPr>
                <p:spPr bwMode="auto">
                  <a:xfrm>
                    <a:off x="877888" y="78105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3" name="Line 3173">
                    <a:extLst>
                      <a:ext uri="{FF2B5EF4-FFF2-40B4-BE49-F238E27FC236}">
                        <a16:creationId xmlns:a16="http://schemas.microsoft.com/office/drawing/2014/main" id="{5A701522-3B54-07EF-584C-86C2EBDE5B1D}"/>
                      </a:ext>
                    </a:extLst>
                  </p:cNvPr>
                  <p:cNvSpPr>
                    <a:spLocks noChangeShapeType="1"/>
                  </p:cNvSpPr>
                  <p:nvPr/>
                </p:nvSpPr>
                <p:spPr bwMode="auto">
                  <a:xfrm>
                    <a:off x="866775" y="79692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4" name="Line 3174">
                    <a:extLst>
                      <a:ext uri="{FF2B5EF4-FFF2-40B4-BE49-F238E27FC236}">
                        <a16:creationId xmlns:a16="http://schemas.microsoft.com/office/drawing/2014/main" id="{DAFFC841-9FBE-49CC-81C0-665D51CCF3F0}"/>
                      </a:ext>
                    </a:extLst>
                  </p:cNvPr>
                  <p:cNvSpPr>
                    <a:spLocks noChangeShapeType="1"/>
                  </p:cNvSpPr>
                  <p:nvPr/>
                </p:nvSpPr>
                <p:spPr bwMode="auto">
                  <a:xfrm>
                    <a:off x="882650" y="78105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5" name="Line 3175">
                    <a:extLst>
                      <a:ext uri="{FF2B5EF4-FFF2-40B4-BE49-F238E27FC236}">
                        <a16:creationId xmlns:a16="http://schemas.microsoft.com/office/drawing/2014/main" id="{5B035FB6-3F4C-04C6-8660-3A4A8C8F8B54}"/>
                      </a:ext>
                    </a:extLst>
                  </p:cNvPr>
                  <p:cNvSpPr>
                    <a:spLocks noChangeShapeType="1"/>
                  </p:cNvSpPr>
                  <p:nvPr/>
                </p:nvSpPr>
                <p:spPr bwMode="auto">
                  <a:xfrm>
                    <a:off x="869950" y="80327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6" name="Line 3176">
                    <a:extLst>
                      <a:ext uri="{FF2B5EF4-FFF2-40B4-BE49-F238E27FC236}">
                        <a16:creationId xmlns:a16="http://schemas.microsoft.com/office/drawing/2014/main" id="{0631C525-BBC5-BFE2-6B05-45139C853794}"/>
                      </a:ext>
                    </a:extLst>
                  </p:cNvPr>
                  <p:cNvSpPr>
                    <a:spLocks noChangeShapeType="1"/>
                  </p:cNvSpPr>
                  <p:nvPr/>
                </p:nvSpPr>
                <p:spPr bwMode="auto">
                  <a:xfrm>
                    <a:off x="884238" y="7874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7" name="Line 3177">
                    <a:extLst>
                      <a:ext uri="{FF2B5EF4-FFF2-40B4-BE49-F238E27FC236}">
                        <a16:creationId xmlns:a16="http://schemas.microsoft.com/office/drawing/2014/main" id="{943C96C9-FBB3-09D0-60C0-C20AEF4078C2}"/>
                      </a:ext>
                    </a:extLst>
                  </p:cNvPr>
                  <p:cNvSpPr>
                    <a:spLocks noChangeShapeType="1"/>
                  </p:cNvSpPr>
                  <p:nvPr/>
                </p:nvSpPr>
                <p:spPr bwMode="auto">
                  <a:xfrm>
                    <a:off x="874713" y="85407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8" name="Line 3178">
                    <a:extLst>
                      <a:ext uri="{FF2B5EF4-FFF2-40B4-BE49-F238E27FC236}">
                        <a16:creationId xmlns:a16="http://schemas.microsoft.com/office/drawing/2014/main" id="{B72EB289-E552-779C-48A4-EAE20F503049}"/>
                      </a:ext>
                    </a:extLst>
                  </p:cNvPr>
                  <p:cNvSpPr>
                    <a:spLocks noChangeShapeType="1"/>
                  </p:cNvSpPr>
                  <p:nvPr/>
                </p:nvSpPr>
                <p:spPr bwMode="auto">
                  <a:xfrm>
                    <a:off x="890588" y="8382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572" name="Group 1571">
                  <a:extLst>
                    <a:ext uri="{FF2B5EF4-FFF2-40B4-BE49-F238E27FC236}">
                      <a16:creationId xmlns:a16="http://schemas.microsoft.com/office/drawing/2014/main" id="{B5F5BACE-2846-C1B8-7375-AF76D309FC62}"/>
                    </a:ext>
                  </a:extLst>
                </p:cNvPr>
                <p:cNvGrpSpPr/>
                <p:nvPr/>
              </p:nvGrpSpPr>
              <p:grpSpPr>
                <a:xfrm>
                  <a:off x="2498273" y="2549950"/>
                  <a:ext cx="887501" cy="959139"/>
                  <a:chOff x="985838" y="979488"/>
                  <a:chExt cx="360362" cy="534988"/>
                </a:xfrm>
              </p:grpSpPr>
              <p:sp>
                <p:nvSpPr>
                  <p:cNvPr id="1673" name="Line 3189">
                    <a:extLst>
                      <a:ext uri="{FF2B5EF4-FFF2-40B4-BE49-F238E27FC236}">
                        <a16:creationId xmlns:a16="http://schemas.microsoft.com/office/drawing/2014/main" id="{C72A5C21-523B-93D6-3A09-77A6BDA2EDD9}"/>
                      </a:ext>
                    </a:extLst>
                  </p:cNvPr>
                  <p:cNvSpPr>
                    <a:spLocks noChangeShapeType="1"/>
                  </p:cNvSpPr>
                  <p:nvPr/>
                </p:nvSpPr>
                <p:spPr bwMode="auto">
                  <a:xfrm>
                    <a:off x="985838" y="9953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4" name="Line 3190">
                    <a:extLst>
                      <a:ext uri="{FF2B5EF4-FFF2-40B4-BE49-F238E27FC236}">
                        <a16:creationId xmlns:a16="http://schemas.microsoft.com/office/drawing/2014/main" id="{41ED789D-3BD9-423C-965F-4CA6A76ABD58}"/>
                      </a:ext>
                    </a:extLst>
                  </p:cNvPr>
                  <p:cNvSpPr>
                    <a:spLocks noChangeShapeType="1"/>
                  </p:cNvSpPr>
                  <p:nvPr/>
                </p:nvSpPr>
                <p:spPr bwMode="auto">
                  <a:xfrm>
                    <a:off x="1000125" y="9794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5" name="Line 3191">
                    <a:extLst>
                      <a:ext uri="{FF2B5EF4-FFF2-40B4-BE49-F238E27FC236}">
                        <a16:creationId xmlns:a16="http://schemas.microsoft.com/office/drawing/2014/main" id="{7A170855-EC30-98E8-3393-FCFCB051BA1F}"/>
                      </a:ext>
                    </a:extLst>
                  </p:cNvPr>
                  <p:cNvSpPr>
                    <a:spLocks noChangeShapeType="1"/>
                  </p:cNvSpPr>
                  <p:nvPr/>
                </p:nvSpPr>
                <p:spPr bwMode="auto">
                  <a:xfrm>
                    <a:off x="989013" y="10017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6" name="Line 3192">
                    <a:extLst>
                      <a:ext uri="{FF2B5EF4-FFF2-40B4-BE49-F238E27FC236}">
                        <a16:creationId xmlns:a16="http://schemas.microsoft.com/office/drawing/2014/main" id="{F47C5C19-E1A6-0BA9-446D-0A9D30EFB71B}"/>
                      </a:ext>
                    </a:extLst>
                  </p:cNvPr>
                  <p:cNvSpPr>
                    <a:spLocks noChangeShapeType="1"/>
                  </p:cNvSpPr>
                  <p:nvPr/>
                </p:nvSpPr>
                <p:spPr bwMode="auto">
                  <a:xfrm>
                    <a:off x="1003300" y="9858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7" name="Line 3193">
                    <a:extLst>
                      <a:ext uri="{FF2B5EF4-FFF2-40B4-BE49-F238E27FC236}">
                        <a16:creationId xmlns:a16="http://schemas.microsoft.com/office/drawing/2014/main" id="{4CD86ECB-D855-ABCE-07CA-E023FDCBFC91}"/>
                      </a:ext>
                    </a:extLst>
                  </p:cNvPr>
                  <p:cNvSpPr>
                    <a:spLocks noChangeShapeType="1"/>
                  </p:cNvSpPr>
                  <p:nvPr/>
                </p:nvSpPr>
                <p:spPr bwMode="auto">
                  <a:xfrm>
                    <a:off x="1009650" y="10810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8" name="Line 3194">
                    <a:extLst>
                      <a:ext uri="{FF2B5EF4-FFF2-40B4-BE49-F238E27FC236}">
                        <a16:creationId xmlns:a16="http://schemas.microsoft.com/office/drawing/2014/main" id="{E54AFB91-BBEC-1C0B-E11A-F1B900460472}"/>
                      </a:ext>
                    </a:extLst>
                  </p:cNvPr>
                  <p:cNvSpPr>
                    <a:spLocks noChangeShapeType="1"/>
                  </p:cNvSpPr>
                  <p:nvPr/>
                </p:nvSpPr>
                <p:spPr bwMode="auto">
                  <a:xfrm>
                    <a:off x="1025525" y="10652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9" name="Line 3195">
                    <a:extLst>
                      <a:ext uri="{FF2B5EF4-FFF2-40B4-BE49-F238E27FC236}">
                        <a16:creationId xmlns:a16="http://schemas.microsoft.com/office/drawing/2014/main" id="{544D678B-2A6E-DAA3-01FE-E26A79EB50DC}"/>
                      </a:ext>
                    </a:extLst>
                  </p:cNvPr>
                  <p:cNvSpPr>
                    <a:spLocks noChangeShapeType="1"/>
                  </p:cNvSpPr>
                  <p:nvPr/>
                </p:nvSpPr>
                <p:spPr bwMode="auto">
                  <a:xfrm>
                    <a:off x="1079500" y="11938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0" name="Line 3196">
                    <a:extLst>
                      <a:ext uri="{FF2B5EF4-FFF2-40B4-BE49-F238E27FC236}">
                        <a16:creationId xmlns:a16="http://schemas.microsoft.com/office/drawing/2014/main" id="{1A99D9CD-F7B5-3A7F-1161-B7F7E2386CD7}"/>
                      </a:ext>
                    </a:extLst>
                  </p:cNvPr>
                  <p:cNvSpPr>
                    <a:spLocks noChangeShapeType="1"/>
                  </p:cNvSpPr>
                  <p:nvPr/>
                </p:nvSpPr>
                <p:spPr bwMode="auto">
                  <a:xfrm>
                    <a:off x="1095375" y="11779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1" name="Line 3197">
                    <a:extLst>
                      <a:ext uri="{FF2B5EF4-FFF2-40B4-BE49-F238E27FC236}">
                        <a16:creationId xmlns:a16="http://schemas.microsoft.com/office/drawing/2014/main" id="{8A4A276E-5CD5-6533-5214-397ADCBB60A1}"/>
                      </a:ext>
                    </a:extLst>
                  </p:cNvPr>
                  <p:cNvSpPr>
                    <a:spLocks noChangeShapeType="1"/>
                  </p:cNvSpPr>
                  <p:nvPr/>
                </p:nvSpPr>
                <p:spPr bwMode="auto">
                  <a:xfrm>
                    <a:off x="1109663" y="12001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2" name="Line 3198">
                    <a:extLst>
                      <a:ext uri="{FF2B5EF4-FFF2-40B4-BE49-F238E27FC236}">
                        <a16:creationId xmlns:a16="http://schemas.microsoft.com/office/drawing/2014/main" id="{2AC3A7A1-FF83-6AE9-E654-3B7950089FFF}"/>
                      </a:ext>
                    </a:extLst>
                  </p:cNvPr>
                  <p:cNvSpPr>
                    <a:spLocks noChangeShapeType="1"/>
                  </p:cNvSpPr>
                  <p:nvPr/>
                </p:nvSpPr>
                <p:spPr bwMode="auto">
                  <a:xfrm>
                    <a:off x="1125538" y="11842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3" name="Line 3199">
                    <a:extLst>
                      <a:ext uri="{FF2B5EF4-FFF2-40B4-BE49-F238E27FC236}">
                        <a16:creationId xmlns:a16="http://schemas.microsoft.com/office/drawing/2014/main" id="{C4AEADD0-B64A-2E06-50DB-D4E7DB9145E5}"/>
                      </a:ext>
                    </a:extLst>
                  </p:cNvPr>
                  <p:cNvSpPr>
                    <a:spLocks noChangeShapeType="1"/>
                  </p:cNvSpPr>
                  <p:nvPr/>
                </p:nvSpPr>
                <p:spPr bwMode="auto">
                  <a:xfrm>
                    <a:off x="1112838" y="12001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4" name="Line 3200">
                    <a:extLst>
                      <a:ext uri="{FF2B5EF4-FFF2-40B4-BE49-F238E27FC236}">
                        <a16:creationId xmlns:a16="http://schemas.microsoft.com/office/drawing/2014/main" id="{51FDAF63-DBE1-6373-0DC5-B43FBEBCE053}"/>
                      </a:ext>
                    </a:extLst>
                  </p:cNvPr>
                  <p:cNvSpPr>
                    <a:spLocks noChangeShapeType="1"/>
                  </p:cNvSpPr>
                  <p:nvPr/>
                </p:nvSpPr>
                <p:spPr bwMode="auto">
                  <a:xfrm>
                    <a:off x="1128713" y="11842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5" name="Line 3201">
                    <a:extLst>
                      <a:ext uri="{FF2B5EF4-FFF2-40B4-BE49-F238E27FC236}">
                        <a16:creationId xmlns:a16="http://schemas.microsoft.com/office/drawing/2014/main" id="{AC7400F3-A6BD-98E6-0708-15BD80B99B03}"/>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6" name="Line 3202">
                    <a:extLst>
                      <a:ext uri="{FF2B5EF4-FFF2-40B4-BE49-F238E27FC236}">
                        <a16:creationId xmlns:a16="http://schemas.microsoft.com/office/drawing/2014/main" id="{0D3DC85C-FDC6-6FF0-BB25-2A3D036EDB31}"/>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7" name="Line 3203">
                    <a:extLst>
                      <a:ext uri="{FF2B5EF4-FFF2-40B4-BE49-F238E27FC236}">
                        <a16:creationId xmlns:a16="http://schemas.microsoft.com/office/drawing/2014/main" id="{83C3D1CD-B6E4-B199-1364-ABE893D0E847}"/>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8" name="Line 3204">
                    <a:extLst>
                      <a:ext uri="{FF2B5EF4-FFF2-40B4-BE49-F238E27FC236}">
                        <a16:creationId xmlns:a16="http://schemas.microsoft.com/office/drawing/2014/main" id="{B8824BAB-BE92-E900-BD04-B2AEB234BB02}"/>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9" name="Line 3205">
                    <a:extLst>
                      <a:ext uri="{FF2B5EF4-FFF2-40B4-BE49-F238E27FC236}">
                        <a16:creationId xmlns:a16="http://schemas.microsoft.com/office/drawing/2014/main" id="{73C07728-A9E4-23BA-C969-6598A40C2B46}"/>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0" name="Line 3206">
                    <a:extLst>
                      <a:ext uri="{FF2B5EF4-FFF2-40B4-BE49-F238E27FC236}">
                        <a16:creationId xmlns:a16="http://schemas.microsoft.com/office/drawing/2014/main" id="{DEFBFFD2-45FC-75C7-B819-C0E298929A8D}"/>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1" name="Line 3207">
                    <a:extLst>
                      <a:ext uri="{FF2B5EF4-FFF2-40B4-BE49-F238E27FC236}">
                        <a16:creationId xmlns:a16="http://schemas.microsoft.com/office/drawing/2014/main" id="{60E08A5F-4391-79BF-0182-409222F248D8}"/>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2" name="Line 3208">
                    <a:extLst>
                      <a:ext uri="{FF2B5EF4-FFF2-40B4-BE49-F238E27FC236}">
                        <a16:creationId xmlns:a16="http://schemas.microsoft.com/office/drawing/2014/main" id="{29779BEA-2F5D-2E75-FA2C-B906EA1D896C}"/>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3" name="Line 3209">
                    <a:extLst>
                      <a:ext uri="{FF2B5EF4-FFF2-40B4-BE49-F238E27FC236}">
                        <a16:creationId xmlns:a16="http://schemas.microsoft.com/office/drawing/2014/main" id="{B72C2D21-D223-C53F-10E9-D81A6A6C295E}"/>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4" name="Line 3210">
                    <a:extLst>
                      <a:ext uri="{FF2B5EF4-FFF2-40B4-BE49-F238E27FC236}">
                        <a16:creationId xmlns:a16="http://schemas.microsoft.com/office/drawing/2014/main" id="{B719CC01-4C65-6346-F241-A4573D26C3D9}"/>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5" name="Line 3211">
                    <a:extLst>
                      <a:ext uri="{FF2B5EF4-FFF2-40B4-BE49-F238E27FC236}">
                        <a16:creationId xmlns:a16="http://schemas.microsoft.com/office/drawing/2014/main" id="{A0D88D90-5013-29EE-D5DA-794970A2CE6B}"/>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6" name="Line 3212">
                    <a:extLst>
                      <a:ext uri="{FF2B5EF4-FFF2-40B4-BE49-F238E27FC236}">
                        <a16:creationId xmlns:a16="http://schemas.microsoft.com/office/drawing/2014/main" id="{A234513C-0206-73B0-019F-071742E55B08}"/>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7" name="Line 3213">
                    <a:extLst>
                      <a:ext uri="{FF2B5EF4-FFF2-40B4-BE49-F238E27FC236}">
                        <a16:creationId xmlns:a16="http://schemas.microsoft.com/office/drawing/2014/main" id="{BCAB734C-9DDE-98A1-97C5-0FDD78B5FC46}"/>
                      </a:ext>
                    </a:extLst>
                  </p:cNvPr>
                  <p:cNvSpPr>
                    <a:spLocks noChangeShapeType="1"/>
                  </p:cNvSpPr>
                  <p:nvPr/>
                </p:nvSpPr>
                <p:spPr bwMode="auto">
                  <a:xfrm>
                    <a:off x="1131888" y="12684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8" name="Line 3214">
                    <a:extLst>
                      <a:ext uri="{FF2B5EF4-FFF2-40B4-BE49-F238E27FC236}">
                        <a16:creationId xmlns:a16="http://schemas.microsoft.com/office/drawing/2014/main" id="{D15A7423-3B51-6526-A1A1-A33BD6855569}"/>
                      </a:ext>
                    </a:extLst>
                  </p:cNvPr>
                  <p:cNvSpPr>
                    <a:spLocks noChangeShapeType="1"/>
                  </p:cNvSpPr>
                  <p:nvPr/>
                </p:nvSpPr>
                <p:spPr bwMode="auto">
                  <a:xfrm>
                    <a:off x="1147763" y="12525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9" name="Line 3215">
                    <a:extLst>
                      <a:ext uri="{FF2B5EF4-FFF2-40B4-BE49-F238E27FC236}">
                        <a16:creationId xmlns:a16="http://schemas.microsoft.com/office/drawing/2014/main" id="{0EDC110C-C8F0-C2C8-95B0-657D8508DB5A}"/>
                      </a:ext>
                    </a:extLst>
                  </p:cNvPr>
                  <p:cNvSpPr>
                    <a:spLocks noChangeShapeType="1"/>
                  </p:cNvSpPr>
                  <p:nvPr/>
                </p:nvSpPr>
                <p:spPr bwMode="auto">
                  <a:xfrm>
                    <a:off x="1131888" y="12684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0" name="Line 3216">
                    <a:extLst>
                      <a:ext uri="{FF2B5EF4-FFF2-40B4-BE49-F238E27FC236}">
                        <a16:creationId xmlns:a16="http://schemas.microsoft.com/office/drawing/2014/main" id="{DD4CF780-EA52-30C6-BFB5-E9362F38BF5D}"/>
                      </a:ext>
                    </a:extLst>
                  </p:cNvPr>
                  <p:cNvSpPr>
                    <a:spLocks noChangeShapeType="1"/>
                  </p:cNvSpPr>
                  <p:nvPr/>
                </p:nvSpPr>
                <p:spPr bwMode="auto">
                  <a:xfrm>
                    <a:off x="1147763" y="12525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1" name="Line 3217">
                    <a:extLst>
                      <a:ext uri="{FF2B5EF4-FFF2-40B4-BE49-F238E27FC236}">
                        <a16:creationId xmlns:a16="http://schemas.microsoft.com/office/drawing/2014/main" id="{8FB44C4C-E291-34F5-F969-66FCC571DE92}"/>
                      </a:ext>
                    </a:extLst>
                  </p:cNvPr>
                  <p:cNvSpPr>
                    <a:spLocks noChangeShapeType="1"/>
                  </p:cNvSpPr>
                  <p:nvPr/>
                </p:nvSpPr>
                <p:spPr bwMode="auto">
                  <a:xfrm>
                    <a:off x="1135063" y="129063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2" name="Line 3218">
                    <a:extLst>
                      <a:ext uri="{FF2B5EF4-FFF2-40B4-BE49-F238E27FC236}">
                        <a16:creationId xmlns:a16="http://schemas.microsoft.com/office/drawing/2014/main" id="{3410DE5B-2C38-5F95-8421-FA651686691B}"/>
                      </a:ext>
                    </a:extLst>
                  </p:cNvPr>
                  <p:cNvSpPr>
                    <a:spLocks noChangeShapeType="1"/>
                  </p:cNvSpPr>
                  <p:nvPr/>
                </p:nvSpPr>
                <p:spPr bwMode="auto">
                  <a:xfrm>
                    <a:off x="1150938" y="12747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3" name="Line 3219">
                    <a:extLst>
                      <a:ext uri="{FF2B5EF4-FFF2-40B4-BE49-F238E27FC236}">
                        <a16:creationId xmlns:a16="http://schemas.microsoft.com/office/drawing/2014/main" id="{04EA6F5D-C599-3948-BBA2-A5671B93FE96}"/>
                      </a:ext>
                    </a:extLst>
                  </p:cNvPr>
                  <p:cNvSpPr>
                    <a:spLocks noChangeShapeType="1"/>
                  </p:cNvSpPr>
                  <p:nvPr/>
                </p:nvSpPr>
                <p:spPr bwMode="auto">
                  <a:xfrm>
                    <a:off x="1147763" y="131127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4" name="Line 3220">
                    <a:extLst>
                      <a:ext uri="{FF2B5EF4-FFF2-40B4-BE49-F238E27FC236}">
                        <a16:creationId xmlns:a16="http://schemas.microsoft.com/office/drawing/2014/main" id="{357ADED1-D082-8208-7F14-E5898D07FF14}"/>
                      </a:ext>
                    </a:extLst>
                  </p:cNvPr>
                  <p:cNvSpPr>
                    <a:spLocks noChangeShapeType="1"/>
                  </p:cNvSpPr>
                  <p:nvPr/>
                </p:nvSpPr>
                <p:spPr bwMode="auto">
                  <a:xfrm>
                    <a:off x="1162050" y="12954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5" name="Line 3221">
                    <a:extLst>
                      <a:ext uri="{FF2B5EF4-FFF2-40B4-BE49-F238E27FC236}">
                        <a16:creationId xmlns:a16="http://schemas.microsoft.com/office/drawing/2014/main" id="{83E66BF8-1550-0EE1-FCA3-D5B5FCA8B4C0}"/>
                      </a:ext>
                    </a:extLst>
                  </p:cNvPr>
                  <p:cNvSpPr>
                    <a:spLocks noChangeShapeType="1"/>
                  </p:cNvSpPr>
                  <p:nvPr/>
                </p:nvSpPr>
                <p:spPr bwMode="auto">
                  <a:xfrm>
                    <a:off x="1149350" y="13192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6" name="Line 3222">
                    <a:extLst>
                      <a:ext uri="{FF2B5EF4-FFF2-40B4-BE49-F238E27FC236}">
                        <a16:creationId xmlns:a16="http://schemas.microsoft.com/office/drawing/2014/main" id="{7EF126A7-0351-F880-C53B-EB5079833603}"/>
                      </a:ext>
                    </a:extLst>
                  </p:cNvPr>
                  <p:cNvSpPr>
                    <a:spLocks noChangeShapeType="1"/>
                  </p:cNvSpPr>
                  <p:nvPr/>
                </p:nvSpPr>
                <p:spPr bwMode="auto">
                  <a:xfrm>
                    <a:off x="1165225" y="13033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7" name="Line 3223">
                    <a:extLst>
                      <a:ext uri="{FF2B5EF4-FFF2-40B4-BE49-F238E27FC236}">
                        <a16:creationId xmlns:a16="http://schemas.microsoft.com/office/drawing/2014/main" id="{A99F7C42-61D8-0F22-80B1-15372869AD78}"/>
                      </a:ext>
                    </a:extLst>
                  </p:cNvPr>
                  <p:cNvSpPr>
                    <a:spLocks noChangeShapeType="1"/>
                  </p:cNvSpPr>
                  <p:nvPr/>
                </p:nvSpPr>
                <p:spPr bwMode="auto">
                  <a:xfrm>
                    <a:off x="1155700" y="13335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8" name="Line 3224">
                    <a:extLst>
                      <a:ext uri="{FF2B5EF4-FFF2-40B4-BE49-F238E27FC236}">
                        <a16:creationId xmlns:a16="http://schemas.microsoft.com/office/drawing/2014/main" id="{1CEFBD68-7CAE-7A00-9DED-C6F0F27830ED}"/>
                      </a:ext>
                    </a:extLst>
                  </p:cNvPr>
                  <p:cNvSpPr>
                    <a:spLocks noChangeShapeType="1"/>
                  </p:cNvSpPr>
                  <p:nvPr/>
                </p:nvSpPr>
                <p:spPr bwMode="auto">
                  <a:xfrm>
                    <a:off x="1171575" y="13176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9" name="Line 3225">
                    <a:extLst>
                      <a:ext uri="{FF2B5EF4-FFF2-40B4-BE49-F238E27FC236}">
                        <a16:creationId xmlns:a16="http://schemas.microsoft.com/office/drawing/2014/main" id="{C27C2314-371B-688F-75ED-5FEF5E585447}"/>
                      </a:ext>
                    </a:extLst>
                  </p:cNvPr>
                  <p:cNvSpPr>
                    <a:spLocks noChangeShapeType="1"/>
                  </p:cNvSpPr>
                  <p:nvPr/>
                </p:nvSpPr>
                <p:spPr bwMode="auto">
                  <a:xfrm>
                    <a:off x="1158875" y="13335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0" name="Line 3226">
                    <a:extLst>
                      <a:ext uri="{FF2B5EF4-FFF2-40B4-BE49-F238E27FC236}">
                        <a16:creationId xmlns:a16="http://schemas.microsoft.com/office/drawing/2014/main" id="{8EB0DC0D-3DF4-0324-2446-CE9CC9DBE452}"/>
                      </a:ext>
                    </a:extLst>
                  </p:cNvPr>
                  <p:cNvSpPr>
                    <a:spLocks noChangeShapeType="1"/>
                  </p:cNvSpPr>
                  <p:nvPr/>
                </p:nvSpPr>
                <p:spPr bwMode="auto">
                  <a:xfrm>
                    <a:off x="1174750" y="13176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1" name="Line 3227">
                    <a:extLst>
                      <a:ext uri="{FF2B5EF4-FFF2-40B4-BE49-F238E27FC236}">
                        <a16:creationId xmlns:a16="http://schemas.microsoft.com/office/drawing/2014/main" id="{3C1123F7-4849-395D-9193-0A0DA6E5D2D3}"/>
                      </a:ext>
                    </a:extLst>
                  </p:cNvPr>
                  <p:cNvSpPr>
                    <a:spLocks noChangeShapeType="1"/>
                  </p:cNvSpPr>
                  <p:nvPr/>
                </p:nvSpPr>
                <p:spPr bwMode="auto">
                  <a:xfrm>
                    <a:off x="1257300" y="14081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2" name="Line 3228">
                    <a:extLst>
                      <a:ext uri="{FF2B5EF4-FFF2-40B4-BE49-F238E27FC236}">
                        <a16:creationId xmlns:a16="http://schemas.microsoft.com/office/drawing/2014/main" id="{8C48C4A3-9732-EA88-4679-AB6D474F5724}"/>
                      </a:ext>
                    </a:extLst>
                  </p:cNvPr>
                  <p:cNvSpPr>
                    <a:spLocks noChangeShapeType="1"/>
                  </p:cNvSpPr>
                  <p:nvPr/>
                </p:nvSpPr>
                <p:spPr bwMode="auto">
                  <a:xfrm>
                    <a:off x="1271588" y="13922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3" name="Line 3229">
                    <a:extLst>
                      <a:ext uri="{FF2B5EF4-FFF2-40B4-BE49-F238E27FC236}">
                        <a16:creationId xmlns:a16="http://schemas.microsoft.com/office/drawing/2014/main" id="{22EFCAD9-CD61-02B8-778F-4DD3CC1C0357}"/>
                      </a:ext>
                    </a:extLst>
                  </p:cNvPr>
                  <p:cNvSpPr>
                    <a:spLocks noChangeShapeType="1"/>
                  </p:cNvSpPr>
                  <p:nvPr/>
                </p:nvSpPr>
                <p:spPr bwMode="auto">
                  <a:xfrm>
                    <a:off x="1257300" y="14081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4" name="Line 3230">
                    <a:extLst>
                      <a:ext uri="{FF2B5EF4-FFF2-40B4-BE49-F238E27FC236}">
                        <a16:creationId xmlns:a16="http://schemas.microsoft.com/office/drawing/2014/main" id="{9459D8BB-116F-FD3B-5483-C444243716B6}"/>
                      </a:ext>
                    </a:extLst>
                  </p:cNvPr>
                  <p:cNvSpPr>
                    <a:spLocks noChangeShapeType="1"/>
                  </p:cNvSpPr>
                  <p:nvPr/>
                </p:nvSpPr>
                <p:spPr bwMode="auto">
                  <a:xfrm>
                    <a:off x="1271588" y="13922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5" name="Line 3231">
                    <a:extLst>
                      <a:ext uri="{FF2B5EF4-FFF2-40B4-BE49-F238E27FC236}">
                        <a16:creationId xmlns:a16="http://schemas.microsoft.com/office/drawing/2014/main" id="{8B4F3184-7BE1-2EFE-7548-BD5A790B53C8}"/>
                      </a:ext>
                    </a:extLst>
                  </p:cNvPr>
                  <p:cNvSpPr>
                    <a:spLocks noChangeShapeType="1"/>
                  </p:cNvSpPr>
                  <p:nvPr/>
                </p:nvSpPr>
                <p:spPr bwMode="auto">
                  <a:xfrm>
                    <a:off x="1263650" y="14525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6" name="Line 3232">
                    <a:extLst>
                      <a:ext uri="{FF2B5EF4-FFF2-40B4-BE49-F238E27FC236}">
                        <a16:creationId xmlns:a16="http://schemas.microsoft.com/office/drawing/2014/main" id="{02B58FEA-FBD5-E792-3548-DA6F695C0413}"/>
                      </a:ext>
                    </a:extLst>
                  </p:cNvPr>
                  <p:cNvSpPr>
                    <a:spLocks noChangeShapeType="1"/>
                  </p:cNvSpPr>
                  <p:nvPr/>
                </p:nvSpPr>
                <p:spPr bwMode="auto">
                  <a:xfrm>
                    <a:off x="1277938" y="14366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7" name="Line 3233">
                    <a:extLst>
                      <a:ext uri="{FF2B5EF4-FFF2-40B4-BE49-F238E27FC236}">
                        <a16:creationId xmlns:a16="http://schemas.microsoft.com/office/drawing/2014/main" id="{5F463B84-739A-C563-B8D8-77E0611155AE}"/>
                      </a:ext>
                    </a:extLst>
                  </p:cNvPr>
                  <p:cNvSpPr>
                    <a:spLocks noChangeShapeType="1"/>
                  </p:cNvSpPr>
                  <p:nvPr/>
                </p:nvSpPr>
                <p:spPr bwMode="auto">
                  <a:xfrm>
                    <a:off x="1277938" y="14684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8" name="Line 3234">
                    <a:extLst>
                      <a:ext uri="{FF2B5EF4-FFF2-40B4-BE49-F238E27FC236}">
                        <a16:creationId xmlns:a16="http://schemas.microsoft.com/office/drawing/2014/main" id="{F8246BCD-DE11-C0F4-BD13-6D5925A6CC33}"/>
                      </a:ext>
                    </a:extLst>
                  </p:cNvPr>
                  <p:cNvSpPr>
                    <a:spLocks noChangeShapeType="1"/>
                  </p:cNvSpPr>
                  <p:nvPr/>
                </p:nvSpPr>
                <p:spPr bwMode="auto">
                  <a:xfrm>
                    <a:off x="1293813" y="14525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9" name="Line 3235">
                    <a:extLst>
                      <a:ext uri="{FF2B5EF4-FFF2-40B4-BE49-F238E27FC236}">
                        <a16:creationId xmlns:a16="http://schemas.microsoft.com/office/drawing/2014/main" id="{7719E71A-C60B-D701-2D77-0E32063B5D32}"/>
                      </a:ext>
                    </a:extLst>
                  </p:cNvPr>
                  <p:cNvSpPr>
                    <a:spLocks noChangeShapeType="1"/>
                  </p:cNvSpPr>
                  <p:nvPr/>
                </p:nvSpPr>
                <p:spPr bwMode="auto">
                  <a:xfrm>
                    <a:off x="1304925" y="14986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0" name="Line 3237">
                    <a:extLst>
                      <a:ext uri="{FF2B5EF4-FFF2-40B4-BE49-F238E27FC236}">
                        <a16:creationId xmlns:a16="http://schemas.microsoft.com/office/drawing/2014/main" id="{55145A28-FDF9-8B3A-64AE-55C787EA10FE}"/>
                      </a:ext>
                    </a:extLst>
                  </p:cNvPr>
                  <p:cNvSpPr>
                    <a:spLocks noChangeShapeType="1"/>
                  </p:cNvSpPr>
                  <p:nvPr/>
                </p:nvSpPr>
                <p:spPr bwMode="auto">
                  <a:xfrm>
                    <a:off x="1320800" y="14827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1" name="Line 3238">
                    <a:extLst>
                      <a:ext uri="{FF2B5EF4-FFF2-40B4-BE49-F238E27FC236}">
                        <a16:creationId xmlns:a16="http://schemas.microsoft.com/office/drawing/2014/main" id="{464301C1-D059-0441-3E69-DF3A065DD9A5}"/>
                      </a:ext>
                    </a:extLst>
                  </p:cNvPr>
                  <p:cNvSpPr>
                    <a:spLocks noChangeShapeType="1"/>
                  </p:cNvSpPr>
                  <p:nvPr/>
                </p:nvSpPr>
                <p:spPr bwMode="auto">
                  <a:xfrm>
                    <a:off x="1314450" y="14986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2" name="Line 3239">
                    <a:extLst>
                      <a:ext uri="{FF2B5EF4-FFF2-40B4-BE49-F238E27FC236}">
                        <a16:creationId xmlns:a16="http://schemas.microsoft.com/office/drawing/2014/main" id="{6856FEDE-13E6-985E-B5E4-D0477FC3FE01}"/>
                      </a:ext>
                    </a:extLst>
                  </p:cNvPr>
                  <p:cNvSpPr>
                    <a:spLocks noChangeShapeType="1"/>
                  </p:cNvSpPr>
                  <p:nvPr/>
                </p:nvSpPr>
                <p:spPr bwMode="auto">
                  <a:xfrm>
                    <a:off x="1330325" y="14827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573" name="Group 1572">
                  <a:extLst>
                    <a:ext uri="{FF2B5EF4-FFF2-40B4-BE49-F238E27FC236}">
                      <a16:creationId xmlns:a16="http://schemas.microsoft.com/office/drawing/2014/main" id="{80873C07-7D2B-6459-A892-9E469387DE97}"/>
                    </a:ext>
                  </a:extLst>
                </p:cNvPr>
                <p:cNvGrpSpPr/>
                <p:nvPr/>
              </p:nvGrpSpPr>
              <p:grpSpPr>
                <a:xfrm>
                  <a:off x="3444422" y="3509089"/>
                  <a:ext cx="1708539" cy="600528"/>
                  <a:chOff x="1370013" y="1514476"/>
                  <a:chExt cx="693737" cy="334962"/>
                </a:xfrm>
              </p:grpSpPr>
              <p:sp>
                <p:nvSpPr>
                  <p:cNvPr id="1613" name="Line 3240">
                    <a:extLst>
                      <a:ext uri="{FF2B5EF4-FFF2-40B4-BE49-F238E27FC236}">
                        <a16:creationId xmlns:a16="http://schemas.microsoft.com/office/drawing/2014/main" id="{428D4048-AA0C-1AB8-C71D-21F70AFBA271}"/>
                      </a:ext>
                    </a:extLst>
                  </p:cNvPr>
                  <p:cNvSpPr>
                    <a:spLocks noChangeShapeType="1"/>
                  </p:cNvSpPr>
                  <p:nvPr/>
                </p:nvSpPr>
                <p:spPr bwMode="auto">
                  <a:xfrm>
                    <a:off x="1370013" y="153035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4" name="Line 3241">
                    <a:extLst>
                      <a:ext uri="{FF2B5EF4-FFF2-40B4-BE49-F238E27FC236}">
                        <a16:creationId xmlns:a16="http://schemas.microsoft.com/office/drawing/2014/main" id="{6D3D8112-679C-6DC7-593F-14C69919905E}"/>
                      </a:ext>
                    </a:extLst>
                  </p:cNvPr>
                  <p:cNvSpPr>
                    <a:spLocks noChangeShapeType="1"/>
                  </p:cNvSpPr>
                  <p:nvPr/>
                </p:nvSpPr>
                <p:spPr bwMode="auto">
                  <a:xfrm>
                    <a:off x="1385888" y="1514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5" name="Line 3242">
                    <a:extLst>
                      <a:ext uri="{FF2B5EF4-FFF2-40B4-BE49-F238E27FC236}">
                        <a16:creationId xmlns:a16="http://schemas.microsoft.com/office/drawing/2014/main" id="{8C0D2B61-FA18-254D-8AD0-53613F8D95BF}"/>
                      </a:ext>
                    </a:extLst>
                  </p:cNvPr>
                  <p:cNvSpPr>
                    <a:spLocks noChangeShapeType="1"/>
                  </p:cNvSpPr>
                  <p:nvPr/>
                </p:nvSpPr>
                <p:spPr bwMode="auto">
                  <a:xfrm>
                    <a:off x="1373188" y="153035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6" name="Line 3243">
                    <a:extLst>
                      <a:ext uri="{FF2B5EF4-FFF2-40B4-BE49-F238E27FC236}">
                        <a16:creationId xmlns:a16="http://schemas.microsoft.com/office/drawing/2014/main" id="{0835F163-01DD-6D99-ED3E-82B890D407FE}"/>
                      </a:ext>
                    </a:extLst>
                  </p:cNvPr>
                  <p:cNvSpPr>
                    <a:spLocks noChangeShapeType="1"/>
                  </p:cNvSpPr>
                  <p:nvPr/>
                </p:nvSpPr>
                <p:spPr bwMode="auto">
                  <a:xfrm>
                    <a:off x="1389063" y="1514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7" name="Line 3244">
                    <a:extLst>
                      <a:ext uri="{FF2B5EF4-FFF2-40B4-BE49-F238E27FC236}">
                        <a16:creationId xmlns:a16="http://schemas.microsoft.com/office/drawing/2014/main" id="{C0173172-F388-5F7C-66EE-1A364F865FED}"/>
                      </a:ext>
                    </a:extLst>
                  </p:cNvPr>
                  <p:cNvSpPr>
                    <a:spLocks noChangeShapeType="1"/>
                  </p:cNvSpPr>
                  <p:nvPr/>
                </p:nvSpPr>
                <p:spPr bwMode="auto">
                  <a:xfrm>
                    <a:off x="1379538" y="153828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8" name="Line 3245">
                    <a:extLst>
                      <a:ext uri="{FF2B5EF4-FFF2-40B4-BE49-F238E27FC236}">
                        <a16:creationId xmlns:a16="http://schemas.microsoft.com/office/drawing/2014/main" id="{86796F38-C443-446D-3398-022D3DCD7CE9}"/>
                      </a:ext>
                    </a:extLst>
                  </p:cNvPr>
                  <p:cNvSpPr>
                    <a:spLocks noChangeShapeType="1"/>
                  </p:cNvSpPr>
                  <p:nvPr/>
                </p:nvSpPr>
                <p:spPr bwMode="auto">
                  <a:xfrm>
                    <a:off x="1395413" y="1522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9" name="Line 3246">
                    <a:extLst>
                      <a:ext uri="{FF2B5EF4-FFF2-40B4-BE49-F238E27FC236}">
                        <a16:creationId xmlns:a16="http://schemas.microsoft.com/office/drawing/2014/main" id="{C3363009-DE3F-A175-8BE7-1008015F8820}"/>
                      </a:ext>
                    </a:extLst>
                  </p:cNvPr>
                  <p:cNvSpPr>
                    <a:spLocks noChangeShapeType="1"/>
                  </p:cNvSpPr>
                  <p:nvPr/>
                </p:nvSpPr>
                <p:spPr bwMode="auto">
                  <a:xfrm>
                    <a:off x="1393825" y="15779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0" name="Line 3247">
                    <a:extLst>
                      <a:ext uri="{FF2B5EF4-FFF2-40B4-BE49-F238E27FC236}">
                        <a16:creationId xmlns:a16="http://schemas.microsoft.com/office/drawing/2014/main" id="{A69B4B4B-63CF-A90C-8575-3A7ADC340650}"/>
                      </a:ext>
                    </a:extLst>
                  </p:cNvPr>
                  <p:cNvSpPr>
                    <a:spLocks noChangeShapeType="1"/>
                  </p:cNvSpPr>
                  <p:nvPr/>
                </p:nvSpPr>
                <p:spPr bwMode="auto">
                  <a:xfrm>
                    <a:off x="1409700" y="15621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1" name="Line 3248">
                    <a:extLst>
                      <a:ext uri="{FF2B5EF4-FFF2-40B4-BE49-F238E27FC236}">
                        <a16:creationId xmlns:a16="http://schemas.microsoft.com/office/drawing/2014/main" id="{01A00205-3946-CBFC-B6C5-426BA548B819}"/>
                      </a:ext>
                    </a:extLst>
                  </p:cNvPr>
                  <p:cNvSpPr>
                    <a:spLocks noChangeShapeType="1"/>
                  </p:cNvSpPr>
                  <p:nvPr/>
                </p:nvSpPr>
                <p:spPr bwMode="auto">
                  <a:xfrm>
                    <a:off x="1400175"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2" name="Line 3249">
                    <a:extLst>
                      <a:ext uri="{FF2B5EF4-FFF2-40B4-BE49-F238E27FC236}">
                        <a16:creationId xmlns:a16="http://schemas.microsoft.com/office/drawing/2014/main" id="{A99B95AF-21A4-F4D0-99D3-A6EF0ABF3A13}"/>
                      </a:ext>
                    </a:extLst>
                  </p:cNvPr>
                  <p:cNvSpPr>
                    <a:spLocks noChangeShapeType="1"/>
                  </p:cNvSpPr>
                  <p:nvPr/>
                </p:nvSpPr>
                <p:spPr bwMode="auto">
                  <a:xfrm>
                    <a:off x="1416050"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3" name="Line 3250">
                    <a:extLst>
                      <a:ext uri="{FF2B5EF4-FFF2-40B4-BE49-F238E27FC236}">
                        <a16:creationId xmlns:a16="http://schemas.microsoft.com/office/drawing/2014/main" id="{0BF921DD-BD94-0A15-3AC4-41EEB92EF903}"/>
                      </a:ext>
                    </a:extLst>
                  </p:cNvPr>
                  <p:cNvSpPr>
                    <a:spLocks noChangeShapeType="1"/>
                  </p:cNvSpPr>
                  <p:nvPr/>
                </p:nvSpPr>
                <p:spPr bwMode="auto">
                  <a:xfrm>
                    <a:off x="1403350"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4" name="Line 3251">
                    <a:extLst>
                      <a:ext uri="{FF2B5EF4-FFF2-40B4-BE49-F238E27FC236}">
                        <a16:creationId xmlns:a16="http://schemas.microsoft.com/office/drawing/2014/main" id="{B1003DE9-570B-87D2-E9AA-BDFAB01A760A}"/>
                      </a:ext>
                    </a:extLst>
                  </p:cNvPr>
                  <p:cNvSpPr>
                    <a:spLocks noChangeShapeType="1"/>
                  </p:cNvSpPr>
                  <p:nvPr/>
                </p:nvSpPr>
                <p:spPr bwMode="auto">
                  <a:xfrm>
                    <a:off x="1419225"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5" name="Line 3252">
                    <a:extLst>
                      <a:ext uri="{FF2B5EF4-FFF2-40B4-BE49-F238E27FC236}">
                        <a16:creationId xmlns:a16="http://schemas.microsoft.com/office/drawing/2014/main" id="{B1E6D9EB-E3F9-1AFD-8053-A078104A56D0}"/>
                      </a:ext>
                    </a:extLst>
                  </p:cNvPr>
                  <p:cNvSpPr>
                    <a:spLocks noChangeShapeType="1"/>
                  </p:cNvSpPr>
                  <p:nvPr/>
                </p:nvSpPr>
                <p:spPr bwMode="auto">
                  <a:xfrm>
                    <a:off x="1406525"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6" name="Line 3253">
                    <a:extLst>
                      <a:ext uri="{FF2B5EF4-FFF2-40B4-BE49-F238E27FC236}">
                        <a16:creationId xmlns:a16="http://schemas.microsoft.com/office/drawing/2014/main" id="{3D2985C4-312C-D499-28F4-BDB7DB334E4E}"/>
                      </a:ext>
                    </a:extLst>
                  </p:cNvPr>
                  <p:cNvSpPr>
                    <a:spLocks noChangeShapeType="1"/>
                  </p:cNvSpPr>
                  <p:nvPr/>
                </p:nvSpPr>
                <p:spPr bwMode="auto">
                  <a:xfrm>
                    <a:off x="1422400"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7" name="Line 3254">
                    <a:extLst>
                      <a:ext uri="{FF2B5EF4-FFF2-40B4-BE49-F238E27FC236}">
                        <a16:creationId xmlns:a16="http://schemas.microsoft.com/office/drawing/2014/main" id="{79AFA71A-6D5C-7C90-192C-60F266E9B5D2}"/>
                      </a:ext>
                    </a:extLst>
                  </p:cNvPr>
                  <p:cNvSpPr>
                    <a:spLocks noChangeShapeType="1"/>
                  </p:cNvSpPr>
                  <p:nvPr/>
                </p:nvSpPr>
                <p:spPr bwMode="auto">
                  <a:xfrm>
                    <a:off x="1422400" y="16129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8" name="Line 3255">
                    <a:extLst>
                      <a:ext uri="{FF2B5EF4-FFF2-40B4-BE49-F238E27FC236}">
                        <a16:creationId xmlns:a16="http://schemas.microsoft.com/office/drawing/2014/main" id="{F302C999-54E0-7D68-02B3-60BAC0F1C862}"/>
                      </a:ext>
                    </a:extLst>
                  </p:cNvPr>
                  <p:cNvSpPr>
                    <a:spLocks noChangeShapeType="1"/>
                  </p:cNvSpPr>
                  <p:nvPr/>
                </p:nvSpPr>
                <p:spPr bwMode="auto">
                  <a:xfrm>
                    <a:off x="1436688" y="15970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9" name="Line 3256">
                    <a:extLst>
                      <a:ext uri="{FF2B5EF4-FFF2-40B4-BE49-F238E27FC236}">
                        <a16:creationId xmlns:a16="http://schemas.microsoft.com/office/drawing/2014/main" id="{9248A146-17AF-0918-0189-21EBFCD84416}"/>
                      </a:ext>
                    </a:extLst>
                  </p:cNvPr>
                  <p:cNvSpPr>
                    <a:spLocks noChangeShapeType="1"/>
                  </p:cNvSpPr>
                  <p:nvPr/>
                </p:nvSpPr>
                <p:spPr bwMode="auto">
                  <a:xfrm>
                    <a:off x="1433513" y="16208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0" name="Line 3257">
                    <a:extLst>
                      <a:ext uri="{FF2B5EF4-FFF2-40B4-BE49-F238E27FC236}">
                        <a16:creationId xmlns:a16="http://schemas.microsoft.com/office/drawing/2014/main" id="{D646EE5B-EF1D-52BF-B957-C135E990EFF9}"/>
                      </a:ext>
                    </a:extLst>
                  </p:cNvPr>
                  <p:cNvSpPr>
                    <a:spLocks noChangeShapeType="1"/>
                  </p:cNvSpPr>
                  <p:nvPr/>
                </p:nvSpPr>
                <p:spPr bwMode="auto">
                  <a:xfrm>
                    <a:off x="1449388" y="16049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1" name="Line 3258">
                    <a:extLst>
                      <a:ext uri="{FF2B5EF4-FFF2-40B4-BE49-F238E27FC236}">
                        <a16:creationId xmlns:a16="http://schemas.microsoft.com/office/drawing/2014/main" id="{9F484F24-C697-9186-0870-92A1B7672BB1}"/>
                      </a:ext>
                    </a:extLst>
                  </p:cNvPr>
                  <p:cNvSpPr>
                    <a:spLocks noChangeShapeType="1"/>
                  </p:cNvSpPr>
                  <p:nvPr/>
                </p:nvSpPr>
                <p:spPr bwMode="auto">
                  <a:xfrm>
                    <a:off x="1512888" y="16732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2" name="Line 3259">
                    <a:extLst>
                      <a:ext uri="{FF2B5EF4-FFF2-40B4-BE49-F238E27FC236}">
                        <a16:creationId xmlns:a16="http://schemas.microsoft.com/office/drawing/2014/main" id="{09E360E1-8BFC-592A-27E0-02F289527250}"/>
                      </a:ext>
                    </a:extLst>
                  </p:cNvPr>
                  <p:cNvSpPr>
                    <a:spLocks noChangeShapeType="1"/>
                  </p:cNvSpPr>
                  <p:nvPr/>
                </p:nvSpPr>
                <p:spPr bwMode="auto">
                  <a:xfrm>
                    <a:off x="1528763" y="16573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3" name="Line 3260">
                    <a:extLst>
                      <a:ext uri="{FF2B5EF4-FFF2-40B4-BE49-F238E27FC236}">
                        <a16:creationId xmlns:a16="http://schemas.microsoft.com/office/drawing/2014/main" id="{DEBDAEA4-9A95-B116-D4DE-63365C18E27B}"/>
                      </a:ext>
                    </a:extLst>
                  </p:cNvPr>
                  <p:cNvSpPr>
                    <a:spLocks noChangeShapeType="1"/>
                  </p:cNvSpPr>
                  <p:nvPr/>
                </p:nvSpPr>
                <p:spPr bwMode="auto">
                  <a:xfrm>
                    <a:off x="1528763" y="17002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4" name="Line 3261">
                    <a:extLst>
                      <a:ext uri="{FF2B5EF4-FFF2-40B4-BE49-F238E27FC236}">
                        <a16:creationId xmlns:a16="http://schemas.microsoft.com/office/drawing/2014/main" id="{47FC8090-A6CD-1E0B-D8EC-6C10EEF98593}"/>
                      </a:ext>
                    </a:extLst>
                  </p:cNvPr>
                  <p:cNvSpPr>
                    <a:spLocks noChangeShapeType="1"/>
                  </p:cNvSpPr>
                  <p:nvPr/>
                </p:nvSpPr>
                <p:spPr bwMode="auto">
                  <a:xfrm>
                    <a:off x="1544638" y="16843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5" name="Line 3262">
                    <a:extLst>
                      <a:ext uri="{FF2B5EF4-FFF2-40B4-BE49-F238E27FC236}">
                        <a16:creationId xmlns:a16="http://schemas.microsoft.com/office/drawing/2014/main" id="{1294557D-36AD-1521-5BB4-B1767DD33FB1}"/>
                      </a:ext>
                    </a:extLst>
                  </p:cNvPr>
                  <p:cNvSpPr>
                    <a:spLocks noChangeShapeType="1"/>
                  </p:cNvSpPr>
                  <p:nvPr/>
                </p:nvSpPr>
                <p:spPr bwMode="auto">
                  <a:xfrm>
                    <a:off x="1625600" y="17081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6" name="Line 3263">
                    <a:extLst>
                      <a:ext uri="{FF2B5EF4-FFF2-40B4-BE49-F238E27FC236}">
                        <a16:creationId xmlns:a16="http://schemas.microsoft.com/office/drawing/2014/main" id="{C9F959E3-8117-BA7D-9FB8-1EA045AE2D1D}"/>
                      </a:ext>
                    </a:extLst>
                  </p:cNvPr>
                  <p:cNvSpPr>
                    <a:spLocks noChangeShapeType="1"/>
                  </p:cNvSpPr>
                  <p:nvPr/>
                </p:nvSpPr>
                <p:spPr bwMode="auto">
                  <a:xfrm>
                    <a:off x="1641475" y="169386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7" name="Line 3264">
                    <a:extLst>
                      <a:ext uri="{FF2B5EF4-FFF2-40B4-BE49-F238E27FC236}">
                        <a16:creationId xmlns:a16="http://schemas.microsoft.com/office/drawing/2014/main" id="{234CCB7F-5100-61B5-DA4D-A5A3DE7E9FC6}"/>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8" name="Line 3265">
                    <a:extLst>
                      <a:ext uri="{FF2B5EF4-FFF2-40B4-BE49-F238E27FC236}">
                        <a16:creationId xmlns:a16="http://schemas.microsoft.com/office/drawing/2014/main" id="{C27FCDDF-403F-0488-2F06-0B97A3FF87C6}"/>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9" name="Line 3266">
                    <a:extLst>
                      <a:ext uri="{FF2B5EF4-FFF2-40B4-BE49-F238E27FC236}">
                        <a16:creationId xmlns:a16="http://schemas.microsoft.com/office/drawing/2014/main" id="{7A7E78D0-2912-49B0-865C-3DD78EA9CAA0}"/>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0" name="Line 3267">
                    <a:extLst>
                      <a:ext uri="{FF2B5EF4-FFF2-40B4-BE49-F238E27FC236}">
                        <a16:creationId xmlns:a16="http://schemas.microsoft.com/office/drawing/2014/main" id="{AA339157-9DE8-191E-FC6B-D40DB7BAF185}"/>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1" name="Line 3268">
                    <a:extLst>
                      <a:ext uri="{FF2B5EF4-FFF2-40B4-BE49-F238E27FC236}">
                        <a16:creationId xmlns:a16="http://schemas.microsoft.com/office/drawing/2014/main" id="{7737B0D8-F995-63B9-78D8-F8997233EC71}"/>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2" name="Line 3269">
                    <a:extLst>
                      <a:ext uri="{FF2B5EF4-FFF2-40B4-BE49-F238E27FC236}">
                        <a16:creationId xmlns:a16="http://schemas.microsoft.com/office/drawing/2014/main" id="{3DC831E0-0ED0-80F2-68F0-D358C1F17C57}"/>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3" name="Line 3270">
                    <a:extLst>
                      <a:ext uri="{FF2B5EF4-FFF2-40B4-BE49-F238E27FC236}">
                        <a16:creationId xmlns:a16="http://schemas.microsoft.com/office/drawing/2014/main" id="{DE17F644-6D0B-80BD-5B55-D4B282D749B0}"/>
                      </a:ext>
                    </a:extLst>
                  </p:cNvPr>
                  <p:cNvSpPr>
                    <a:spLocks noChangeShapeType="1"/>
                  </p:cNvSpPr>
                  <p:nvPr/>
                </p:nvSpPr>
                <p:spPr bwMode="auto">
                  <a:xfrm>
                    <a:off x="1644650"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4" name="Line 3271">
                    <a:extLst>
                      <a:ext uri="{FF2B5EF4-FFF2-40B4-BE49-F238E27FC236}">
                        <a16:creationId xmlns:a16="http://schemas.microsoft.com/office/drawing/2014/main" id="{FF1DD0B9-FFBA-B966-02A4-D959B26808CF}"/>
                      </a:ext>
                    </a:extLst>
                  </p:cNvPr>
                  <p:cNvSpPr>
                    <a:spLocks noChangeShapeType="1"/>
                  </p:cNvSpPr>
                  <p:nvPr/>
                </p:nvSpPr>
                <p:spPr bwMode="auto">
                  <a:xfrm>
                    <a:off x="1660525"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5" name="Line 3272">
                    <a:extLst>
                      <a:ext uri="{FF2B5EF4-FFF2-40B4-BE49-F238E27FC236}">
                        <a16:creationId xmlns:a16="http://schemas.microsoft.com/office/drawing/2014/main" id="{19E5F4FA-A056-E663-24B8-87BCED8D2070}"/>
                      </a:ext>
                    </a:extLst>
                  </p:cNvPr>
                  <p:cNvSpPr>
                    <a:spLocks noChangeShapeType="1"/>
                  </p:cNvSpPr>
                  <p:nvPr/>
                </p:nvSpPr>
                <p:spPr bwMode="auto">
                  <a:xfrm>
                    <a:off x="1647825" y="171767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6" name="Line 3273">
                    <a:extLst>
                      <a:ext uri="{FF2B5EF4-FFF2-40B4-BE49-F238E27FC236}">
                        <a16:creationId xmlns:a16="http://schemas.microsoft.com/office/drawing/2014/main" id="{6D74DD26-A1E3-3103-BD97-79B0FB2EB678}"/>
                      </a:ext>
                    </a:extLst>
                  </p:cNvPr>
                  <p:cNvSpPr>
                    <a:spLocks noChangeShapeType="1"/>
                  </p:cNvSpPr>
                  <p:nvPr/>
                </p:nvSpPr>
                <p:spPr bwMode="auto">
                  <a:xfrm>
                    <a:off x="166370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7" name="Line 3274">
                    <a:extLst>
                      <a:ext uri="{FF2B5EF4-FFF2-40B4-BE49-F238E27FC236}">
                        <a16:creationId xmlns:a16="http://schemas.microsoft.com/office/drawing/2014/main" id="{0939DFC5-50B4-2DB1-CB8F-3D82141D3C78}"/>
                      </a:ext>
                    </a:extLst>
                  </p:cNvPr>
                  <p:cNvSpPr>
                    <a:spLocks noChangeShapeType="1"/>
                  </p:cNvSpPr>
                  <p:nvPr/>
                </p:nvSpPr>
                <p:spPr bwMode="auto">
                  <a:xfrm>
                    <a:off x="1651000"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8" name="Line 3275">
                    <a:extLst>
                      <a:ext uri="{FF2B5EF4-FFF2-40B4-BE49-F238E27FC236}">
                        <a16:creationId xmlns:a16="http://schemas.microsoft.com/office/drawing/2014/main" id="{5B32C010-4CC6-4694-2A75-15725DB77F2F}"/>
                      </a:ext>
                    </a:extLst>
                  </p:cNvPr>
                  <p:cNvSpPr>
                    <a:spLocks noChangeShapeType="1"/>
                  </p:cNvSpPr>
                  <p:nvPr/>
                </p:nvSpPr>
                <p:spPr bwMode="auto">
                  <a:xfrm>
                    <a:off x="1666875"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9" name="Line 3276">
                    <a:extLst>
                      <a:ext uri="{FF2B5EF4-FFF2-40B4-BE49-F238E27FC236}">
                        <a16:creationId xmlns:a16="http://schemas.microsoft.com/office/drawing/2014/main" id="{A2BF453C-882A-2B84-4BA3-92854940CB76}"/>
                      </a:ext>
                    </a:extLst>
                  </p:cNvPr>
                  <p:cNvSpPr>
                    <a:spLocks noChangeShapeType="1"/>
                  </p:cNvSpPr>
                  <p:nvPr/>
                </p:nvSpPr>
                <p:spPr bwMode="auto">
                  <a:xfrm>
                    <a:off x="1662113"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0" name="Line 3277">
                    <a:extLst>
                      <a:ext uri="{FF2B5EF4-FFF2-40B4-BE49-F238E27FC236}">
                        <a16:creationId xmlns:a16="http://schemas.microsoft.com/office/drawing/2014/main" id="{E720B71C-0984-4EC6-0473-A7495F1FFAC6}"/>
                      </a:ext>
                    </a:extLst>
                  </p:cNvPr>
                  <p:cNvSpPr>
                    <a:spLocks noChangeShapeType="1"/>
                  </p:cNvSpPr>
                  <p:nvPr/>
                </p:nvSpPr>
                <p:spPr bwMode="auto">
                  <a:xfrm>
                    <a:off x="1677988"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1" name="Line 3278">
                    <a:extLst>
                      <a:ext uri="{FF2B5EF4-FFF2-40B4-BE49-F238E27FC236}">
                        <a16:creationId xmlns:a16="http://schemas.microsoft.com/office/drawing/2014/main" id="{3799473F-6A67-58C4-BFBA-A75C72F3795E}"/>
                      </a:ext>
                    </a:extLst>
                  </p:cNvPr>
                  <p:cNvSpPr>
                    <a:spLocks noChangeShapeType="1"/>
                  </p:cNvSpPr>
                  <p:nvPr/>
                </p:nvSpPr>
                <p:spPr bwMode="auto">
                  <a:xfrm>
                    <a:off x="1665288" y="17383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2" name="Line 3279">
                    <a:extLst>
                      <a:ext uri="{FF2B5EF4-FFF2-40B4-BE49-F238E27FC236}">
                        <a16:creationId xmlns:a16="http://schemas.microsoft.com/office/drawing/2014/main" id="{A945AC30-D41F-0AD8-632E-824537C7D3FA}"/>
                      </a:ext>
                    </a:extLst>
                  </p:cNvPr>
                  <p:cNvSpPr>
                    <a:spLocks noChangeShapeType="1"/>
                  </p:cNvSpPr>
                  <p:nvPr/>
                </p:nvSpPr>
                <p:spPr bwMode="auto">
                  <a:xfrm>
                    <a:off x="1681163" y="1722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3" name="Line 3280">
                    <a:extLst>
                      <a:ext uri="{FF2B5EF4-FFF2-40B4-BE49-F238E27FC236}">
                        <a16:creationId xmlns:a16="http://schemas.microsoft.com/office/drawing/2014/main" id="{56B5F280-7D5C-FFCC-D891-78F321953E1B}"/>
                      </a:ext>
                    </a:extLst>
                  </p:cNvPr>
                  <p:cNvSpPr>
                    <a:spLocks noChangeShapeType="1"/>
                  </p:cNvSpPr>
                  <p:nvPr/>
                </p:nvSpPr>
                <p:spPr bwMode="auto">
                  <a:xfrm>
                    <a:off x="1704975" y="17383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4" name="Line 3281">
                    <a:extLst>
                      <a:ext uri="{FF2B5EF4-FFF2-40B4-BE49-F238E27FC236}">
                        <a16:creationId xmlns:a16="http://schemas.microsoft.com/office/drawing/2014/main" id="{8DC57524-C49A-5982-CD4A-FEE84FF288B8}"/>
                      </a:ext>
                    </a:extLst>
                  </p:cNvPr>
                  <p:cNvSpPr>
                    <a:spLocks noChangeShapeType="1"/>
                  </p:cNvSpPr>
                  <p:nvPr/>
                </p:nvSpPr>
                <p:spPr bwMode="auto">
                  <a:xfrm>
                    <a:off x="1720850" y="1722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5" name="Line 3282">
                    <a:extLst>
                      <a:ext uri="{FF2B5EF4-FFF2-40B4-BE49-F238E27FC236}">
                        <a16:creationId xmlns:a16="http://schemas.microsoft.com/office/drawing/2014/main" id="{199E6442-A03B-3CB0-41EC-D02D35798F4B}"/>
                      </a:ext>
                    </a:extLst>
                  </p:cNvPr>
                  <p:cNvSpPr>
                    <a:spLocks noChangeShapeType="1"/>
                  </p:cNvSpPr>
                  <p:nvPr/>
                </p:nvSpPr>
                <p:spPr bwMode="auto">
                  <a:xfrm>
                    <a:off x="1766888" y="17494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6" name="Line 3283">
                    <a:extLst>
                      <a:ext uri="{FF2B5EF4-FFF2-40B4-BE49-F238E27FC236}">
                        <a16:creationId xmlns:a16="http://schemas.microsoft.com/office/drawing/2014/main" id="{7387F9E9-6EAC-5D38-A9AF-2ABBEC17E7D3}"/>
                      </a:ext>
                    </a:extLst>
                  </p:cNvPr>
                  <p:cNvSpPr>
                    <a:spLocks noChangeShapeType="1"/>
                  </p:cNvSpPr>
                  <p:nvPr/>
                </p:nvSpPr>
                <p:spPr bwMode="auto">
                  <a:xfrm>
                    <a:off x="1782763"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7" name="Line 3284">
                    <a:extLst>
                      <a:ext uri="{FF2B5EF4-FFF2-40B4-BE49-F238E27FC236}">
                        <a16:creationId xmlns:a16="http://schemas.microsoft.com/office/drawing/2014/main" id="{581C73DD-7A46-CEFD-70D0-E51FD0448FCF}"/>
                      </a:ext>
                    </a:extLst>
                  </p:cNvPr>
                  <p:cNvSpPr>
                    <a:spLocks noChangeShapeType="1"/>
                  </p:cNvSpPr>
                  <p:nvPr/>
                </p:nvSpPr>
                <p:spPr bwMode="auto">
                  <a:xfrm>
                    <a:off x="1820863" y="17494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8" name="Line 3285">
                    <a:extLst>
                      <a:ext uri="{FF2B5EF4-FFF2-40B4-BE49-F238E27FC236}">
                        <a16:creationId xmlns:a16="http://schemas.microsoft.com/office/drawing/2014/main" id="{EEE27DE6-19A8-3AF1-C143-50D2F522FB5E}"/>
                      </a:ext>
                    </a:extLst>
                  </p:cNvPr>
                  <p:cNvSpPr>
                    <a:spLocks noChangeShapeType="1"/>
                  </p:cNvSpPr>
                  <p:nvPr/>
                </p:nvSpPr>
                <p:spPr bwMode="auto">
                  <a:xfrm>
                    <a:off x="1836738"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9" name="Line 3286">
                    <a:extLst>
                      <a:ext uri="{FF2B5EF4-FFF2-40B4-BE49-F238E27FC236}">
                        <a16:creationId xmlns:a16="http://schemas.microsoft.com/office/drawing/2014/main" id="{184BC066-6693-1667-1E97-D9D5EA65AAFF}"/>
                      </a:ext>
                    </a:extLst>
                  </p:cNvPr>
                  <p:cNvSpPr>
                    <a:spLocks noChangeShapeType="1"/>
                  </p:cNvSpPr>
                  <p:nvPr/>
                </p:nvSpPr>
                <p:spPr bwMode="auto">
                  <a:xfrm>
                    <a:off x="1827213" y="17494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0" name="Line 3287">
                    <a:extLst>
                      <a:ext uri="{FF2B5EF4-FFF2-40B4-BE49-F238E27FC236}">
                        <a16:creationId xmlns:a16="http://schemas.microsoft.com/office/drawing/2014/main" id="{319CFF90-0312-A499-4522-BCA2EE59B21A}"/>
                      </a:ext>
                    </a:extLst>
                  </p:cNvPr>
                  <p:cNvSpPr>
                    <a:spLocks noChangeShapeType="1"/>
                  </p:cNvSpPr>
                  <p:nvPr/>
                </p:nvSpPr>
                <p:spPr bwMode="auto">
                  <a:xfrm>
                    <a:off x="1843088"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1" name="Line 3288">
                    <a:extLst>
                      <a:ext uri="{FF2B5EF4-FFF2-40B4-BE49-F238E27FC236}">
                        <a16:creationId xmlns:a16="http://schemas.microsoft.com/office/drawing/2014/main" id="{AB847CDD-F880-F57B-6353-E247562004C2}"/>
                      </a:ext>
                    </a:extLst>
                  </p:cNvPr>
                  <p:cNvSpPr>
                    <a:spLocks noChangeShapeType="1"/>
                  </p:cNvSpPr>
                  <p:nvPr/>
                </p:nvSpPr>
                <p:spPr bwMode="auto">
                  <a:xfrm>
                    <a:off x="1833563" y="17605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2" name="Line 3289">
                    <a:extLst>
                      <a:ext uri="{FF2B5EF4-FFF2-40B4-BE49-F238E27FC236}">
                        <a16:creationId xmlns:a16="http://schemas.microsoft.com/office/drawing/2014/main" id="{4BCD3235-9500-DCC1-5FD4-36AA2D53EAA5}"/>
                      </a:ext>
                    </a:extLst>
                  </p:cNvPr>
                  <p:cNvSpPr>
                    <a:spLocks noChangeShapeType="1"/>
                  </p:cNvSpPr>
                  <p:nvPr/>
                </p:nvSpPr>
                <p:spPr bwMode="auto">
                  <a:xfrm>
                    <a:off x="1849438" y="17446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3" name="Line 3290">
                    <a:extLst>
                      <a:ext uri="{FF2B5EF4-FFF2-40B4-BE49-F238E27FC236}">
                        <a16:creationId xmlns:a16="http://schemas.microsoft.com/office/drawing/2014/main" id="{E068B725-12E9-FE33-40CA-1FD962555CD3}"/>
                      </a:ext>
                    </a:extLst>
                  </p:cNvPr>
                  <p:cNvSpPr>
                    <a:spLocks noChangeShapeType="1"/>
                  </p:cNvSpPr>
                  <p:nvPr/>
                </p:nvSpPr>
                <p:spPr bwMode="auto">
                  <a:xfrm>
                    <a:off x="1843088" y="17843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4" name="Line 3291">
                    <a:extLst>
                      <a:ext uri="{FF2B5EF4-FFF2-40B4-BE49-F238E27FC236}">
                        <a16:creationId xmlns:a16="http://schemas.microsoft.com/office/drawing/2014/main" id="{61636795-5BD8-362A-993C-9278E5A02CA6}"/>
                      </a:ext>
                    </a:extLst>
                  </p:cNvPr>
                  <p:cNvSpPr>
                    <a:spLocks noChangeShapeType="1"/>
                  </p:cNvSpPr>
                  <p:nvPr/>
                </p:nvSpPr>
                <p:spPr bwMode="auto">
                  <a:xfrm>
                    <a:off x="1858963" y="1768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5" name="Line 3292">
                    <a:extLst>
                      <a:ext uri="{FF2B5EF4-FFF2-40B4-BE49-F238E27FC236}">
                        <a16:creationId xmlns:a16="http://schemas.microsoft.com/office/drawing/2014/main" id="{FBA9F55C-7CBD-1E02-826F-F2EEA7C262FF}"/>
                      </a:ext>
                    </a:extLst>
                  </p:cNvPr>
                  <p:cNvSpPr>
                    <a:spLocks noChangeShapeType="1"/>
                  </p:cNvSpPr>
                  <p:nvPr/>
                </p:nvSpPr>
                <p:spPr bwMode="auto">
                  <a:xfrm>
                    <a:off x="1860550" y="18081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6" name="Line 3293">
                    <a:extLst>
                      <a:ext uri="{FF2B5EF4-FFF2-40B4-BE49-F238E27FC236}">
                        <a16:creationId xmlns:a16="http://schemas.microsoft.com/office/drawing/2014/main" id="{4C125B36-122E-0ED2-3ED9-C7A2FEEB7EDC}"/>
                      </a:ext>
                    </a:extLst>
                  </p:cNvPr>
                  <p:cNvSpPr>
                    <a:spLocks noChangeShapeType="1"/>
                  </p:cNvSpPr>
                  <p:nvPr/>
                </p:nvSpPr>
                <p:spPr bwMode="auto">
                  <a:xfrm>
                    <a:off x="1876425" y="17922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7" name="Line 3294">
                    <a:extLst>
                      <a:ext uri="{FF2B5EF4-FFF2-40B4-BE49-F238E27FC236}">
                        <a16:creationId xmlns:a16="http://schemas.microsoft.com/office/drawing/2014/main" id="{71834C62-814C-0F19-DD09-278FFF1BBB17}"/>
                      </a:ext>
                    </a:extLst>
                  </p:cNvPr>
                  <p:cNvSpPr>
                    <a:spLocks noChangeShapeType="1"/>
                  </p:cNvSpPr>
                  <p:nvPr/>
                </p:nvSpPr>
                <p:spPr bwMode="auto">
                  <a:xfrm>
                    <a:off x="1968500" y="18208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8" name="Line 3295">
                    <a:extLst>
                      <a:ext uri="{FF2B5EF4-FFF2-40B4-BE49-F238E27FC236}">
                        <a16:creationId xmlns:a16="http://schemas.microsoft.com/office/drawing/2014/main" id="{BE508292-DF9E-2668-1FB7-FEC06B6D9E20}"/>
                      </a:ext>
                    </a:extLst>
                  </p:cNvPr>
                  <p:cNvSpPr>
                    <a:spLocks noChangeShapeType="1"/>
                  </p:cNvSpPr>
                  <p:nvPr/>
                </p:nvSpPr>
                <p:spPr bwMode="auto">
                  <a:xfrm>
                    <a:off x="1982788" y="18049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9" name="Line 3296">
                    <a:extLst>
                      <a:ext uri="{FF2B5EF4-FFF2-40B4-BE49-F238E27FC236}">
                        <a16:creationId xmlns:a16="http://schemas.microsoft.com/office/drawing/2014/main" id="{056DAFC6-C698-265D-F6C9-0D0BE43E28A0}"/>
                      </a:ext>
                    </a:extLst>
                  </p:cNvPr>
                  <p:cNvSpPr>
                    <a:spLocks noChangeShapeType="1"/>
                  </p:cNvSpPr>
                  <p:nvPr/>
                </p:nvSpPr>
                <p:spPr bwMode="auto">
                  <a:xfrm>
                    <a:off x="2016125" y="18208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0" name="Line 3297">
                    <a:extLst>
                      <a:ext uri="{FF2B5EF4-FFF2-40B4-BE49-F238E27FC236}">
                        <a16:creationId xmlns:a16="http://schemas.microsoft.com/office/drawing/2014/main" id="{7923286A-D963-A6E0-1257-9ECAFC682A64}"/>
                      </a:ext>
                    </a:extLst>
                  </p:cNvPr>
                  <p:cNvSpPr>
                    <a:spLocks noChangeShapeType="1"/>
                  </p:cNvSpPr>
                  <p:nvPr/>
                </p:nvSpPr>
                <p:spPr bwMode="auto">
                  <a:xfrm>
                    <a:off x="2032000" y="18049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1" name="Line 3298">
                    <a:extLst>
                      <a:ext uri="{FF2B5EF4-FFF2-40B4-BE49-F238E27FC236}">
                        <a16:creationId xmlns:a16="http://schemas.microsoft.com/office/drawing/2014/main" id="{D0E44477-CECB-566F-AB67-2701026502D2}"/>
                      </a:ext>
                    </a:extLst>
                  </p:cNvPr>
                  <p:cNvSpPr>
                    <a:spLocks noChangeShapeType="1"/>
                  </p:cNvSpPr>
                  <p:nvPr/>
                </p:nvSpPr>
                <p:spPr bwMode="auto">
                  <a:xfrm>
                    <a:off x="2032000" y="18335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2" name="Line 3299">
                    <a:extLst>
                      <a:ext uri="{FF2B5EF4-FFF2-40B4-BE49-F238E27FC236}">
                        <a16:creationId xmlns:a16="http://schemas.microsoft.com/office/drawing/2014/main" id="{890E5C8E-9B10-C531-F4C0-B717B422BA2A}"/>
                      </a:ext>
                    </a:extLst>
                  </p:cNvPr>
                  <p:cNvSpPr>
                    <a:spLocks noChangeShapeType="1"/>
                  </p:cNvSpPr>
                  <p:nvPr/>
                </p:nvSpPr>
                <p:spPr bwMode="auto">
                  <a:xfrm>
                    <a:off x="2047875" y="18176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574" name="Group 1573">
                  <a:extLst>
                    <a:ext uri="{FF2B5EF4-FFF2-40B4-BE49-F238E27FC236}">
                      <a16:creationId xmlns:a16="http://schemas.microsoft.com/office/drawing/2014/main" id="{2E2AB7EF-9576-0175-BB97-997DDAF93240}"/>
                    </a:ext>
                  </a:extLst>
                </p:cNvPr>
                <p:cNvGrpSpPr/>
                <p:nvPr/>
              </p:nvGrpSpPr>
              <p:grpSpPr>
                <a:xfrm>
                  <a:off x="5113864" y="4126694"/>
                  <a:ext cx="5254641" cy="429763"/>
                  <a:chOff x="2047875" y="1858963"/>
                  <a:chExt cx="2133600" cy="239713"/>
                </a:xfrm>
              </p:grpSpPr>
              <p:sp>
                <p:nvSpPr>
                  <p:cNvPr id="1575" name="Line 3300">
                    <a:extLst>
                      <a:ext uri="{FF2B5EF4-FFF2-40B4-BE49-F238E27FC236}">
                        <a16:creationId xmlns:a16="http://schemas.microsoft.com/office/drawing/2014/main" id="{48C53251-E072-7EB9-AB57-4567417BD474}"/>
                      </a:ext>
                    </a:extLst>
                  </p:cNvPr>
                  <p:cNvSpPr>
                    <a:spLocks noChangeShapeType="1"/>
                  </p:cNvSpPr>
                  <p:nvPr/>
                </p:nvSpPr>
                <p:spPr bwMode="auto">
                  <a:xfrm>
                    <a:off x="2047875" y="187483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6" name="Line 3301">
                    <a:extLst>
                      <a:ext uri="{FF2B5EF4-FFF2-40B4-BE49-F238E27FC236}">
                        <a16:creationId xmlns:a16="http://schemas.microsoft.com/office/drawing/2014/main" id="{D17BE19E-F2B7-DBCA-2ED7-673796D1A175}"/>
                      </a:ext>
                    </a:extLst>
                  </p:cNvPr>
                  <p:cNvSpPr>
                    <a:spLocks noChangeShapeType="1"/>
                  </p:cNvSpPr>
                  <p:nvPr/>
                </p:nvSpPr>
                <p:spPr bwMode="auto">
                  <a:xfrm>
                    <a:off x="2063750" y="18589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7" name="Line 3302">
                    <a:extLst>
                      <a:ext uri="{FF2B5EF4-FFF2-40B4-BE49-F238E27FC236}">
                        <a16:creationId xmlns:a16="http://schemas.microsoft.com/office/drawing/2014/main" id="{2E056F10-728D-3AB6-2874-3E9A46F68A2A}"/>
                      </a:ext>
                    </a:extLst>
                  </p:cNvPr>
                  <p:cNvSpPr>
                    <a:spLocks noChangeShapeType="1"/>
                  </p:cNvSpPr>
                  <p:nvPr/>
                </p:nvSpPr>
                <p:spPr bwMode="auto">
                  <a:xfrm>
                    <a:off x="2051050" y="19018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8" name="Line 3303">
                    <a:extLst>
                      <a:ext uri="{FF2B5EF4-FFF2-40B4-BE49-F238E27FC236}">
                        <a16:creationId xmlns:a16="http://schemas.microsoft.com/office/drawing/2014/main" id="{C428B0FC-AC45-040D-4784-663AF3EF5AA8}"/>
                      </a:ext>
                    </a:extLst>
                  </p:cNvPr>
                  <p:cNvSpPr>
                    <a:spLocks noChangeShapeType="1"/>
                  </p:cNvSpPr>
                  <p:nvPr/>
                </p:nvSpPr>
                <p:spPr bwMode="auto">
                  <a:xfrm>
                    <a:off x="2065338"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9" name="Line 3304">
                    <a:extLst>
                      <a:ext uri="{FF2B5EF4-FFF2-40B4-BE49-F238E27FC236}">
                        <a16:creationId xmlns:a16="http://schemas.microsoft.com/office/drawing/2014/main" id="{FD1C1265-F072-38E6-07C3-A70AC7E32D70}"/>
                      </a:ext>
                    </a:extLst>
                  </p:cNvPr>
                  <p:cNvSpPr>
                    <a:spLocks noChangeShapeType="1"/>
                  </p:cNvSpPr>
                  <p:nvPr/>
                </p:nvSpPr>
                <p:spPr bwMode="auto">
                  <a:xfrm>
                    <a:off x="2054225" y="19018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0" name="Line 3305">
                    <a:extLst>
                      <a:ext uri="{FF2B5EF4-FFF2-40B4-BE49-F238E27FC236}">
                        <a16:creationId xmlns:a16="http://schemas.microsoft.com/office/drawing/2014/main" id="{A58E711A-0418-1C3F-8BEA-049D5143C56B}"/>
                      </a:ext>
                    </a:extLst>
                  </p:cNvPr>
                  <p:cNvSpPr>
                    <a:spLocks noChangeShapeType="1"/>
                  </p:cNvSpPr>
                  <p:nvPr/>
                </p:nvSpPr>
                <p:spPr bwMode="auto">
                  <a:xfrm>
                    <a:off x="2068513"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1" name="Line 3306">
                    <a:extLst>
                      <a:ext uri="{FF2B5EF4-FFF2-40B4-BE49-F238E27FC236}">
                        <a16:creationId xmlns:a16="http://schemas.microsoft.com/office/drawing/2014/main" id="{8C038891-CE3F-514F-C883-2AF1A7602FA1}"/>
                      </a:ext>
                    </a:extLst>
                  </p:cNvPr>
                  <p:cNvSpPr>
                    <a:spLocks noChangeShapeType="1"/>
                  </p:cNvSpPr>
                  <p:nvPr/>
                </p:nvSpPr>
                <p:spPr bwMode="auto">
                  <a:xfrm>
                    <a:off x="2114550" y="19018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2" name="Line 3307">
                    <a:extLst>
                      <a:ext uri="{FF2B5EF4-FFF2-40B4-BE49-F238E27FC236}">
                        <a16:creationId xmlns:a16="http://schemas.microsoft.com/office/drawing/2014/main" id="{44CA2163-57BD-948C-C097-54E40DBE7ECE}"/>
                      </a:ext>
                    </a:extLst>
                  </p:cNvPr>
                  <p:cNvSpPr>
                    <a:spLocks noChangeShapeType="1"/>
                  </p:cNvSpPr>
                  <p:nvPr/>
                </p:nvSpPr>
                <p:spPr bwMode="auto">
                  <a:xfrm>
                    <a:off x="2130425"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3" name="Line 3308">
                    <a:extLst>
                      <a:ext uri="{FF2B5EF4-FFF2-40B4-BE49-F238E27FC236}">
                        <a16:creationId xmlns:a16="http://schemas.microsoft.com/office/drawing/2014/main" id="{A04643C7-A12A-21DC-C4E5-28D3C6F3F1D7}"/>
                      </a:ext>
                    </a:extLst>
                  </p:cNvPr>
                  <p:cNvSpPr>
                    <a:spLocks noChangeShapeType="1"/>
                  </p:cNvSpPr>
                  <p:nvPr/>
                </p:nvSpPr>
                <p:spPr bwMode="auto">
                  <a:xfrm>
                    <a:off x="2178050" y="19018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4" name="Line 3309">
                    <a:extLst>
                      <a:ext uri="{FF2B5EF4-FFF2-40B4-BE49-F238E27FC236}">
                        <a16:creationId xmlns:a16="http://schemas.microsoft.com/office/drawing/2014/main" id="{8645BCDF-1F9D-6109-F911-202BCF30A5EA}"/>
                      </a:ext>
                    </a:extLst>
                  </p:cNvPr>
                  <p:cNvSpPr>
                    <a:spLocks noChangeShapeType="1"/>
                  </p:cNvSpPr>
                  <p:nvPr/>
                </p:nvSpPr>
                <p:spPr bwMode="auto">
                  <a:xfrm>
                    <a:off x="2193925"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5" name="Line 3310">
                    <a:extLst>
                      <a:ext uri="{FF2B5EF4-FFF2-40B4-BE49-F238E27FC236}">
                        <a16:creationId xmlns:a16="http://schemas.microsoft.com/office/drawing/2014/main" id="{19DB2C45-E0A6-C525-3067-F3DBA2AE332F}"/>
                      </a:ext>
                    </a:extLst>
                  </p:cNvPr>
                  <p:cNvSpPr>
                    <a:spLocks noChangeShapeType="1"/>
                  </p:cNvSpPr>
                  <p:nvPr/>
                </p:nvSpPr>
                <p:spPr bwMode="auto">
                  <a:xfrm>
                    <a:off x="2206625" y="191928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6" name="Line 3311">
                    <a:extLst>
                      <a:ext uri="{FF2B5EF4-FFF2-40B4-BE49-F238E27FC236}">
                        <a16:creationId xmlns:a16="http://schemas.microsoft.com/office/drawing/2014/main" id="{8BD22FBE-A065-90BD-1704-189DB463B23F}"/>
                      </a:ext>
                    </a:extLst>
                  </p:cNvPr>
                  <p:cNvSpPr>
                    <a:spLocks noChangeShapeType="1"/>
                  </p:cNvSpPr>
                  <p:nvPr/>
                </p:nvSpPr>
                <p:spPr bwMode="auto">
                  <a:xfrm>
                    <a:off x="2222500" y="1903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7" name="Line 3312">
                    <a:extLst>
                      <a:ext uri="{FF2B5EF4-FFF2-40B4-BE49-F238E27FC236}">
                        <a16:creationId xmlns:a16="http://schemas.microsoft.com/office/drawing/2014/main" id="{52D0B0FE-DE67-0562-A67E-51917A16B441}"/>
                      </a:ext>
                    </a:extLst>
                  </p:cNvPr>
                  <p:cNvSpPr>
                    <a:spLocks noChangeShapeType="1"/>
                  </p:cNvSpPr>
                  <p:nvPr/>
                </p:nvSpPr>
                <p:spPr bwMode="auto">
                  <a:xfrm>
                    <a:off x="2224088" y="19192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8" name="Line 3313">
                    <a:extLst>
                      <a:ext uri="{FF2B5EF4-FFF2-40B4-BE49-F238E27FC236}">
                        <a16:creationId xmlns:a16="http://schemas.microsoft.com/office/drawing/2014/main" id="{3F4BC15D-823F-9A6C-F4AE-4BF0F616DF4C}"/>
                      </a:ext>
                    </a:extLst>
                  </p:cNvPr>
                  <p:cNvSpPr>
                    <a:spLocks noChangeShapeType="1"/>
                  </p:cNvSpPr>
                  <p:nvPr/>
                </p:nvSpPr>
                <p:spPr bwMode="auto">
                  <a:xfrm>
                    <a:off x="2239963" y="1903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9" name="Line 3314">
                    <a:extLst>
                      <a:ext uri="{FF2B5EF4-FFF2-40B4-BE49-F238E27FC236}">
                        <a16:creationId xmlns:a16="http://schemas.microsoft.com/office/drawing/2014/main" id="{833F20EB-46B7-C3E9-8CCA-EE15663DEC6B}"/>
                      </a:ext>
                    </a:extLst>
                  </p:cNvPr>
                  <p:cNvSpPr>
                    <a:spLocks noChangeShapeType="1"/>
                  </p:cNvSpPr>
                  <p:nvPr/>
                </p:nvSpPr>
                <p:spPr bwMode="auto">
                  <a:xfrm>
                    <a:off x="2254250" y="1955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0" name="Line 3315">
                    <a:extLst>
                      <a:ext uri="{FF2B5EF4-FFF2-40B4-BE49-F238E27FC236}">
                        <a16:creationId xmlns:a16="http://schemas.microsoft.com/office/drawing/2014/main" id="{F3A7C195-B7FA-06F8-92DB-233A800B38BF}"/>
                      </a:ext>
                    </a:extLst>
                  </p:cNvPr>
                  <p:cNvSpPr>
                    <a:spLocks noChangeShapeType="1"/>
                  </p:cNvSpPr>
                  <p:nvPr/>
                </p:nvSpPr>
                <p:spPr bwMode="auto">
                  <a:xfrm>
                    <a:off x="2270125" y="19399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1" name="Line 3316">
                    <a:extLst>
                      <a:ext uri="{FF2B5EF4-FFF2-40B4-BE49-F238E27FC236}">
                        <a16:creationId xmlns:a16="http://schemas.microsoft.com/office/drawing/2014/main" id="{0431605F-77A3-9091-3EF4-7C2D6D427457}"/>
                      </a:ext>
                    </a:extLst>
                  </p:cNvPr>
                  <p:cNvSpPr>
                    <a:spLocks noChangeShapeType="1"/>
                  </p:cNvSpPr>
                  <p:nvPr/>
                </p:nvSpPr>
                <p:spPr bwMode="auto">
                  <a:xfrm>
                    <a:off x="2614613" y="19748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2" name="Line 3317">
                    <a:extLst>
                      <a:ext uri="{FF2B5EF4-FFF2-40B4-BE49-F238E27FC236}">
                        <a16:creationId xmlns:a16="http://schemas.microsoft.com/office/drawing/2014/main" id="{C848CBD5-3AB3-A976-1610-A8C8A855E62F}"/>
                      </a:ext>
                    </a:extLst>
                  </p:cNvPr>
                  <p:cNvSpPr>
                    <a:spLocks noChangeShapeType="1"/>
                  </p:cNvSpPr>
                  <p:nvPr/>
                </p:nvSpPr>
                <p:spPr bwMode="auto">
                  <a:xfrm>
                    <a:off x="2630488" y="19589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3" name="Line 3318">
                    <a:extLst>
                      <a:ext uri="{FF2B5EF4-FFF2-40B4-BE49-F238E27FC236}">
                        <a16:creationId xmlns:a16="http://schemas.microsoft.com/office/drawing/2014/main" id="{AE872F18-C530-D897-19AE-A41129454699}"/>
                      </a:ext>
                    </a:extLst>
                  </p:cNvPr>
                  <p:cNvSpPr>
                    <a:spLocks noChangeShapeType="1"/>
                  </p:cNvSpPr>
                  <p:nvPr/>
                </p:nvSpPr>
                <p:spPr bwMode="auto">
                  <a:xfrm>
                    <a:off x="2990850"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4" name="Line 3319">
                    <a:extLst>
                      <a:ext uri="{FF2B5EF4-FFF2-40B4-BE49-F238E27FC236}">
                        <a16:creationId xmlns:a16="http://schemas.microsoft.com/office/drawing/2014/main" id="{F06E2C50-0EC6-1350-F7A8-C1E431A13EDA}"/>
                      </a:ext>
                    </a:extLst>
                  </p:cNvPr>
                  <p:cNvSpPr>
                    <a:spLocks noChangeShapeType="1"/>
                  </p:cNvSpPr>
                  <p:nvPr/>
                </p:nvSpPr>
                <p:spPr bwMode="auto">
                  <a:xfrm>
                    <a:off x="3006725"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5" name="Line 3320">
                    <a:extLst>
                      <a:ext uri="{FF2B5EF4-FFF2-40B4-BE49-F238E27FC236}">
                        <a16:creationId xmlns:a16="http://schemas.microsoft.com/office/drawing/2014/main" id="{B5E019DF-AB6A-8DAE-8125-FE80024CE069}"/>
                      </a:ext>
                    </a:extLst>
                  </p:cNvPr>
                  <p:cNvSpPr>
                    <a:spLocks noChangeShapeType="1"/>
                  </p:cNvSpPr>
                  <p:nvPr/>
                </p:nvSpPr>
                <p:spPr bwMode="auto">
                  <a:xfrm>
                    <a:off x="3000375" y="20367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6" name="Line 3321">
                    <a:extLst>
                      <a:ext uri="{FF2B5EF4-FFF2-40B4-BE49-F238E27FC236}">
                        <a16:creationId xmlns:a16="http://schemas.microsoft.com/office/drawing/2014/main" id="{BA7FDEA6-50D8-522A-79AD-03E132B6F101}"/>
                      </a:ext>
                    </a:extLst>
                  </p:cNvPr>
                  <p:cNvSpPr>
                    <a:spLocks noChangeShapeType="1"/>
                  </p:cNvSpPr>
                  <p:nvPr/>
                </p:nvSpPr>
                <p:spPr bwMode="auto">
                  <a:xfrm>
                    <a:off x="3014663"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7" name="Line 3322">
                    <a:extLst>
                      <a:ext uri="{FF2B5EF4-FFF2-40B4-BE49-F238E27FC236}">
                        <a16:creationId xmlns:a16="http://schemas.microsoft.com/office/drawing/2014/main" id="{B1E44554-8533-B123-3ACF-92C8FDB032E7}"/>
                      </a:ext>
                    </a:extLst>
                  </p:cNvPr>
                  <p:cNvSpPr>
                    <a:spLocks noChangeShapeType="1"/>
                  </p:cNvSpPr>
                  <p:nvPr/>
                </p:nvSpPr>
                <p:spPr bwMode="auto">
                  <a:xfrm>
                    <a:off x="3011488"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8" name="Line 3323">
                    <a:extLst>
                      <a:ext uri="{FF2B5EF4-FFF2-40B4-BE49-F238E27FC236}">
                        <a16:creationId xmlns:a16="http://schemas.microsoft.com/office/drawing/2014/main" id="{DC43C525-A821-C9F6-C9B9-A9B5C4BFCF54}"/>
                      </a:ext>
                    </a:extLst>
                  </p:cNvPr>
                  <p:cNvSpPr>
                    <a:spLocks noChangeShapeType="1"/>
                  </p:cNvSpPr>
                  <p:nvPr/>
                </p:nvSpPr>
                <p:spPr bwMode="auto">
                  <a:xfrm>
                    <a:off x="3027363"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9" name="Line 3324">
                    <a:extLst>
                      <a:ext uri="{FF2B5EF4-FFF2-40B4-BE49-F238E27FC236}">
                        <a16:creationId xmlns:a16="http://schemas.microsoft.com/office/drawing/2014/main" id="{9E5B23E7-8A65-7DEB-5271-5F29A71990BA}"/>
                      </a:ext>
                    </a:extLst>
                  </p:cNvPr>
                  <p:cNvSpPr>
                    <a:spLocks noChangeShapeType="1"/>
                  </p:cNvSpPr>
                  <p:nvPr/>
                </p:nvSpPr>
                <p:spPr bwMode="auto">
                  <a:xfrm>
                    <a:off x="3179763"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0" name="Line 3325">
                    <a:extLst>
                      <a:ext uri="{FF2B5EF4-FFF2-40B4-BE49-F238E27FC236}">
                        <a16:creationId xmlns:a16="http://schemas.microsoft.com/office/drawing/2014/main" id="{12CA44E1-F3C9-734C-AA8A-F043CC1E3865}"/>
                      </a:ext>
                    </a:extLst>
                  </p:cNvPr>
                  <p:cNvSpPr>
                    <a:spLocks noChangeShapeType="1"/>
                  </p:cNvSpPr>
                  <p:nvPr/>
                </p:nvSpPr>
                <p:spPr bwMode="auto">
                  <a:xfrm>
                    <a:off x="3195638"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1" name="Line 3326">
                    <a:extLst>
                      <a:ext uri="{FF2B5EF4-FFF2-40B4-BE49-F238E27FC236}">
                        <a16:creationId xmlns:a16="http://schemas.microsoft.com/office/drawing/2014/main" id="{68113B18-C578-B52B-A47C-EE45786F37AC}"/>
                      </a:ext>
                    </a:extLst>
                  </p:cNvPr>
                  <p:cNvSpPr>
                    <a:spLocks noChangeShapeType="1"/>
                  </p:cNvSpPr>
                  <p:nvPr/>
                </p:nvSpPr>
                <p:spPr bwMode="auto">
                  <a:xfrm>
                    <a:off x="3255963"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2" name="Line 3327">
                    <a:extLst>
                      <a:ext uri="{FF2B5EF4-FFF2-40B4-BE49-F238E27FC236}">
                        <a16:creationId xmlns:a16="http://schemas.microsoft.com/office/drawing/2014/main" id="{1166FE87-703F-840E-9D65-BC364BEC2416}"/>
                      </a:ext>
                    </a:extLst>
                  </p:cNvPr>
                  <p:cNvSpPr>
                    <a:spLocks noChangeShapeType="1"/>
                  </p:cNvSpPr>
                  <p:nvPr/>
                </p:nvSpPr>
                <p:spPr bwMode="auto">
                  <a:xfrm>
                    <a:off x="3271838"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3" name="Line 3328">
                    <a:extLst>
                      <a:ext uri="{FF2B5EF4-FFF2-40B4-BE49-F238E27FC236}">
                        <a16:creationId xmlns:a16="http://schemas.microsoft.com/office/drawing/2014/main" id="{E8A15A2E-3A82-D3A2-8539-8650558DD94C}"/>
                      </a:ext>
                    </a:extLst>
                  </p:cNvPr>
                  <p:cNvSpPr>
                    <a:spLocks noChangeShapeType="1"/>
                  </p:cNvSpPr>
                  <p:nvPr/>
                </p:nvSpPr>
                <p:spPr bwMode="auto">
                  <a:xfrm>
                    <a:off x="3371850"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4" name="Line 3329">
                    <a:extLst>
                      <a:ext uri="{FF2B5EF4-FFF2-40B4-BE49-F238E27FC236}">
                        <a16:creationId xmlns:a16="http://schemas.microsoft.com/office/drawing/2014/main" id="{7028FDF5-16CD-CCDA-5292-4176A6FA46CE}"/>
                      </a:ext>
                    </a:extLst>
                  </p:cNvPr>
                  <p:cNvSpPr>
                    <a:spLocks noChangeShapeType="1"/>
                  </p:cNvSpPr>
                  <p:nvPr/>
                </p:nvSpPr>
                <p:spPr bwMode="auto">
                  <a:xfrm>
                    <a:off x="3387725"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5" name="Line 3330">
                    <a:extLst>
                      <a:ext uri="{FF2B5EF4-FFF2-40B4-BE49-F238E27FC236}">
                        <a16:creationId xmlns:a16="http://schemas.microsoft.com/office/drawing/2014/main" id="{AEB32E73-CCA7-1927-531D-40766D0D269E}"/>
                      </a:ext>
                    </a:extLst>
                  </p:cNvPr>
                  <p:cNvSpPr>
                    <a:spLocks noChangeShapeType="1"/>
                  </p:cNvSpPr>
                  <p:nvPr/>
                </p:nvSpPr>
                <p:spPr bwMode="auto">
                  <a:xfrm>
                    <a:off x="3778250" y="20828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6" name="Line 3331">
                    <a:extLst>
                      <a:ext uri="{FF2B5EF4-FFF2-40B4-BE49-F238E27FC236}">
                        <a16:creationId xmlns:a16="http://schemas.microsoft.com/office/drawing/2014/main" id="{6B002A0B-6B9D-5C6E-5109-31D7C7D218A5}"/>
                      </a:ext>
                    </a:extLst>
                  </p:cNvPr>
                  <p:cNvSpPr>
                    <a:spLocks noChangeShapeType="1"/>
                  </p:cNvSpPr>
                  <p:nvPr/>
                </p:nvSpPr>
                <p:spPr bwMode="auto">
                  <a:xfrm>
                    <a:off x="3794125"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7" name="Line 3332">
                    <a:extLst>
                      <a:ext uri="{FF2B5EF4-FFF2-40B4-BE49-F238E27FC236}">
                        <a16:creationId xmlns:a16="http://schemas.microsoft.com/office/drawing/2014/main" id="{5CDD5FE0-DFF0-E774-5B81-5EAB6F9EDC43}"/>
                      </a:ext>
                    </a:extLst>
                  </p:cNvPr>
                  <p:cNvSpPr>
                    <a:spLocks noChangeShapeType="1"/>
                  </p:cNvSpPr>
                  <p:nvPr/>
                </p:nvSpPr>
                <p:spPr bwMode="auto">
                  <a:xfrm>
                    <a:off x="3933825" y="2082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8" name="Line 3333">
                    <a:extLst>
                      <a:ext uri="{FF2B5EF4-FFF2-40B4-BE49-F238E27FC236}">
                        <a16:creationId xmlns:a16="http://schemas.microsoft.com/office/drawing/2014/main" id="{AE73C4CF-9B7F-DA84-8952-15FC2B369498}"/>
                      </a:ext>
                    </a:extLst>
                  </p:cNvPr>
                  <p:cNvSpPr>
                    <a:spLocks noChangeShapeType="1"/>
                  </p:cNvSpPr>
                  <p:nvPr/>
                </p:nvSpPr>
                <p:spPr bwMode="auto">
                  <a:xfrm>
                    <a:off x="394970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9" name="Line 3334">
                    <a:extLst>
                      <a:ext uri="{FF2B5EF4-FFF2-40B4-BE49-F238E27FC236}">
                        <a16:creationId xmlns:a16="http://schemas.microsoft.com/office/drawing/2014/main" id="{6EE00E52-32AA-053F-8B52-20C4639AAD2A}"/>
                      </a:ext>
                    </a:extLst>
                  </p:cNvPr>
                  <p:cNvSpPr>
                    <a:spLocks noChangeShapeType="1"/>
                  </p:cNvSpPr>
                  <p:nvPr/>
                </p:nvSpPr>
                <p:spPr bwMode="auto">
                  <a:xfrm>
                    <a:off x="4144963" y="20828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0" name="Line 3335">
                    <a:extLst>
                      <a:ext uri="{FF2B5EF4-FFF2-40B4-BE49-F238E27FC236}">
                        <a16:creationId xmlns:a16="http://schemas.microsoft.com/office/drawing/2014/main" id="{79BD55E8-1363-CC93-E442-256133AAECA4}"/>
                      </a:ext>
                    </a:extLst>
                  </p:cNvPr>
                  <p:cNvSpPr>
                    <a:spLocks noChangeShapeType="1"/>
                  </p:cNvSpPr>
                  <p:nvPr/>
                </p:nvSpPr>
                <p:spPr bwMode="auto">
                  <a:xfrm>
                    <a:off x="415925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1" name="Line 3336">
                    <a:extLst>
                      <a:ext uri="{FF2B5EF4-FFF2-40B4-BE49-F238E27FC236}">
                        <a16:creationId xmlns:a16="http://schemas.microsoft.com/office/drawing/2014/main" id="{C50CB5DD-DFB3-B462-3469-6D15900BE130}"/>
                      </a:ext>
                    </a:extLst>
                  </p:cNvPr>
                  <p:cNvSpPr>
                    <a:spLocks noChangeShapeType="1"/>
                  </p:cNvSpPr>
                  <p:nvPr/>
                </p:nvSpPr>
                <p:spPr bwMode="auto">
                  <a:xfrm>
                    <a:off x="4149725" y="2082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2" name="Line 3337">
                    <a:extLst>
                      <a:ext uri="{FF2B5EF4-FFF2-40B4-BE49-F238E27FC236}">
                        <a16:creationId xmlns:a16="http://schemas.microsoft.com/office/drawing/2014/main" id="{A2D7ED5F-456E-6C50-F56F-8148484BCF6D}"/>
                      </a:ext>
                    </a:extLst>
                  </p:cNvPr>
                  <p:cNvSpPr>
                    <a:spLocks noChangeShapeType="1"/>
                  </p:cNvSpPr>
                  <p:nvPr/>
                </p:nvSpPr>
                <p:spPr bwMode="auto">
                  <a:xfrm>
                    <a:off x="416560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pSp>
        <p:grpSp>
          <p:nvGrpSpPr>
            <p:cNvPr id="4" name="Group 3">
              <a:extLst>
                <a:ext uri="{FF2B5EF4-FFF2-40B4-BE49-F238E27FC236}">
                  <a16:creationId xmlns:a16="http://schemas.microsoft.com/office/drawing/2014/main" id="{39332CBC-2E9D-9BE9-30C7-599259769207}"/>
                </a:ext>
              </a:extLst>
            </p:cNvPr>
            <p:cNvGrpSpPr/>
            <p:nvPr/>
          </p:nvGrpSpPr>
          <p:grpSpPr>
            <a:xfrm>
              <a:off x="1129968" y="1713194"/>
              <a:ext cx="9641323" cy="2319579"/>
              <a:chOff x="1278446" y="1713194"/>
              <a:chExt cx="9641323" cy="2319579"/>
            </a:xfrm>
          </p:grpSpPr>
          <p:sp>
            <p:nvSpPr>
              <p:cNvPr id="1275" name="Zani+Chemo Curve">
                <a:extLst>
                  <a:ext uri="{FF2B5EF4-FFF2-40B4-BE49-F238E27FC236}">
                    <a16:creationId xmlns:a16="http://schemas.microsoft.com/office/drawing/2014/main" id="{28EC0D4E-C1AE-0886-C11B-16FA598BEC3C}"/>
                  </a:ext>
                </a:extLst>
              </p:cNvPr>
              <p:cNvSpPr>
                <a:spLocks/>
              </p:cNvSpPr>
              <p:nvPr/>
            </p:nvSpPr>
            <p:spPr bwMode="auto">
              <a:xfrm>
                <a:off x="1309724" y="1741655"/>
                <a:ext cx="9570951" cy="2262657"/>
              </a:xfrm>
              <a:custGeom>
                <a:avLst/>
                <a:gdLst>
                  <a:gd name="T0" fmla="*/ 21 w 2448"/>
                  <a:gd name="T1" fmla="*/ 8 h 795"/>
                  <a:gd name="T2" fmla="*/ 29 w 2448"/>
                  <a:gd name="T3" fmla="*/ 15 h 795"/>
                  <a:gd name="T4" fmla="*/ 46 w 2448"/>
                  <a:gd name="T5" fmla="*/ 23 h 795"/>
                  <a:gd name="T6" fmla="*/ 56 w 2448"/>
                  <a:gd name="T7" fmla="*/ 31 h 795"/>
                  <a:gd name="T8" fmla="*/ 69 w 2448"/>
                  <a:gd name="T9" fmla="*/ 38 h 795"/>
                  <a:gd name="T10" fmla="*/ 73 w 2448"/>
                  <a:gd name="T11" fmla="*/ 50 h 795"/>
                  <a:gd name="T12" fmla="*/ 79 w 2448"/>
                  <a:gd name="T13" fmla="*/ 62 h 795"/>
                  <a:gd name="T14" fmla="*/ 83 w 2448"/>
                  <a:gd name="T15" fmla="*/ 77 h 795"/>
                  <a:gd name="T16" fmla="*/ 90 w 2448"/>
                  <a:gd name="T17" fmla="*/ 89 h 795"/>
                  <a:gd name="T18" fmla="*/ 96 w 2448"/>
                  <a:gd name="T19" fmla="*/ 101 h 795"/>
                  <a:gd name="T20" fmla="*/ 150 w 2448"/>
                  <a:gd name="T21" fmla="*/ 112 h 795"/>
                  <a:gd name="T22" fmla="*/ 156 w 2448"/>
                  <a:gd name="T23" fmla="*/ 120 h 795"/>
                  <a:gd name="T24" fmla="*/ 165 w 2448"/>
                  <a:gd name="T25" fmla="*/ 132 h 795"/>
                  <a:gd name="T26" fmla="*/ 171 w 2448"/>
                  <a:gd name="T27" fmla="*/ 141 h 795"/>
                  <a:gd name="T28" fmla="*/ 175 w 2448"/>
                  <a:gd name="T29" fmla="*/ 157 h 795"/>
                  <a:gd name="T30" fmla="*/ 194 w 2448"/>
                  <a:gd name="T31" fmla="*/ 165 h 795"/>
                  <a:gd name="T32" fmla="*/ 211 w 2448"/>
                  <a:gd name="T33" fmla="*/ 173 h 795"/>
                  <a:gd name="T34" fmla="*/ 235 w 2448"/>
                  <a:gd name="T35" fmla="*/ 189 h 795"/>
                  <a:gd name="T36" fmla="*/ 244 w 2448"/>
                  <a:gd name="T37" fmla="*/ 206 h 795"/>
                  <a:gd name="T38" fmla="*/ 248 w 2448"/>
                  <a:gd name="T39" fmla="*/ 222 h 795"/>
                  <a:gd name="T40" fmla="*/ 256 w 2448"/>
                  <a:gd name="T41" fmla="*/ 239 h 795"/>
                  <a:gd name="T42" fmla="*/ 269 w 2448"/>
                  <a:gd name="T43" fmla="*/ 248 h 795"/>
                  <a:gd name="T44" fmla="*/ 294 w 2448"/>
                  <a:gd name="T45" fmla="*/ 256 h 795"/>
                  <a:gd name="T46" fmla="*/ 315 w 2448"/>
                  <a:gd name="T47" fmla="*/ 265 h 795"/>
                  <a:gd name="T48" fmla="*/ 323 w 2448"/>
                  <a:gd name="T49" fmla="*/ 273 h 795"/>
                  <a:gd name="T50" fmla="*/ 327 w 2448"/>
                  <a:gd name="T51" fmla="*/ 286 h 795"/>
                  <a:gd name="T52" fmla="*/ 331 w 2448"/>
                  <a:gd name="T53" fmla="*/ 299 h 795"/>
                  <a:gd name="T54" fmla="*/ 336 w 2448"/>
                  <a:gd name="T55" fmla="*/ 316 h 795"/>
                  <a:gd name="T56" fmla="*/ 340 w 2448"/>
                  <a:gd name="T57" fmla="*/ 329 h 795"/>
                  <a:gd name="T58" fmla="*/ 367 w 2448"/>
                  <a:gd name="T59" fmla="*/ 338 h 795"/>
                  <a:gd name="T60" fmla="*/ 388 w 2448"/>
                  <a:gd name="T61" fmla="*/ 347 h 795"/>
                  <a:gd name="T62" fmla="*/ 406 w 2448"/>
                  <a:gd name="T63" fmla="*/ 365 h 795"/>
                  <a:gd name="T64" fmla="*/ 409 w 2448"/>
                  <a:gd name="T65" fmla="*/ 383 h 795"/>
                  <a:gd name="T66" fmla="*/ 415 w 2448"/>
                  <a:gd name="T67" fmla="*/ 393 h 795"/>
                  <a:gd name="T68" fmla="*/ 419 w 2448"/>
                  <a:gd name="T69" fmla="*/ 402 h 795"/>
                  <a:gd name="T70" fmla="*/ 475 w 2448"/>
                  <a:gd name="T71" fmla="*/ 411 h 795"/>
                  <a:gd name="T72" fmla="*/ 488 w 2448"/>
                  <a:gd name="T73" fmla="*/ 421 h 795"/>
                  <a:gd name="T74" fmla="*/ 492 w 2448"/>
                  <a:gd name="T75" fmla="*/ 430 h 795"/>
                  <a:gd name="T76" fmla="*/ 500 w 2448"/>
                  <a:gd name="T77" fmla="*/ 440 h 795"/>
                  <a:gd name="T78" fmla="*/ 556 w 2448"/>
                  <a:gd name="T79" fmla="*/ 449 h 795"/>
                  <a:gd name="T80" fmla="*/ 567 w 2448"/>
                  <a:gd name="T81" fmla="*/ 464 h 795"/>
                  <a:gd name="T82" fmla="*/ 575 w 2448"/>
                  <a:gd name="T83" fmla="*/ 479 h 795"/>
                  <a:gd name="T84" fmla="*/ 598 w 2448"/>
                  <a:gd name="T85" fmla="*/ 494 h 795"/>
                  <a:gd name="T86" fmla="*/ 650 w 2448"/>
                  <a:gd name="T87" fmla="*/ 505 h 795"/>
                  <a:gd name="T88" fmla="*/ 660 w 2448"/>
                  <a:gd name="T89" fmla="*/ 515 h 795"/>
                  <a:gd name="T90" fmla="*/ 669 w 2448"/>
                  <a:gd name="T91" fmla="*/ 526 h 795"/>
                  <a:gd name="T92" fmla="*/ 717 w 2448"/>
                  <a:gd name="T93" fmla="*/ 537 h 795"/>
                  <a:gd name="T94" fmla="*/ 731 w 2448"/>
                  <a:gd name="T95" fmla="*/ 553 h 795"/>
                  <a:gd name="T96" fmla="*/ 735 w 2448"/>
                  <a:gd name="T97" fmla="*/ 564 h 795"/>
                  <a:gd name="T98" fmla="*/ 742 w 2448"/>
                  <a:gd name="T99" fmla="*/ 580 h 795"/>
                  <a:gd name="T100" fmla="*/ 825 w 2448"/>
                  <a:gd name="T101" fmla="*/ 591 h 795"/>
                  <a:gd name="T102" fmla="*/ 832 w 2448"/>
                  <a:gd name="T103" fmla="*/ 602 h 795"/>
                  <a:gd name="T104" fmla="*/ 846 w 2448"/>
                  <a:gd name="T105" fmla="*/ 613 h 795"/>
                  <a:gd name="T106" fmla="*/ 852 w 2448"/>
                  <a:gd name="T107" fmla="*/ 641 h 795"/>
                  <a:gd name="T108" fmla="*/ 863 w 2448"/>
                  <a:gd name="T109" fmla="*/ 659 h 795"/>
                  <a:gd name="T110" fmla="*/ 969 w 2448"/>
                  <a:gd name="T111" fmla="*/ 672 h 795"/>
                  <a:gd name="T112" fmla="*/ 1063 w 2448"/>
                  <a:gd name="T113" fmla="*/ 687 h 795"/>
                  <a:gd name="T114" fmla="*/ 1148 w 2448"/>
                  <a:gd name="T115" fmla="*/ 704 h 795"/>
                  <a:gd name="T116" fmla="*/ 1204 w 2448"/>
                  <a:gd name="T117" fmla="*/ 720 h 795"/>
                  <a:gd name="T118" fmla="*/ 1269 w 2448"/>
                  <a:gd name="T119" fmla="*/ 740 h 795"/>
                  <a:gd name="T120" fmla="*/ 1534 w 2448"/>
                  <a:gd name="T121" fmla="*/ 762 h 795"/>
                  <a:gd name="T122" fmla="*/ 1752 w 2448"/>
                  <a:gd name="T123"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48" h="795">
                    <a:moveTo>
                      <a:pt x="0" y="0"/>
                    </a:moveTo>
                    <a:lnTo>
                      <a:pt x="8" y="0"/>
                    </a:lnTo>
                    <a:lnTo>
                      <a:pt x="8" y="4"/>
                    </a:lnTo>
                    <a:lnTo>
                      <a:pt x="8" y="4"/>
                    </a:lnTo>
                    <a:lnTo>
                      <a:pt x="21" y="4"/>
                    </a:lnTo>
                    <a:lnTo>
                      <a:pt x="21" y="8"/>
                    </a:lnTo>
                    <a:lnTo>
                      <a:pt x="21" y="8"/>
                    </a:lnTo>
                    <a:lnTo>
                      <a:pt x="23" y="8"/>
                    </a:lnTo>
                    <a:lnTo>
                      <a:pt x="23" y="12"/>
                    </a:lnTo>
                    <a:lnTo>
                      <a:pt x="23" y="12"/>
                    </a:lnTo>
                    <a:lnTo>
                      <a:pt x="29" y="12"/>
                    </a:lnTo>
                    <a:lnTo>
                      <a:pt x="29" y="15"/>
                    </a:lnTo>
                    <a:lnTo>
                      <a:pt x="29" y="15"/>
                    </a:lnTo>
                    <a:lnTo>
                      <a:pt x="35" y="15"/>
                    </a:lnTo>
                    <a:lnTo>
                      <a:pt x="35" y="19"/>
                    </a:lnTo>
                    <a:lnTo>
                      <a:pt x="35" y="19"/>
                    </a:lnTo>
                    <a:lnTo>
                      <a:pt x="46" y="19"/>
                    </a:lnTo>
                    <a:lnTo>
                      <a:pt x="46" y="23"/>
                    </a:lnTo>
                    <a:lnTo>
                      <a:pt x="46" y="23"/>
                    </a:lnTo>
                    <a:lnTo>
                      <a:pt x="48" y="23"/>
                    </a:lnTo>
                    <a:lnTo>
                      <a:pt x="48" y="27"/>
                    </a:lnTo>
                    <a:lnTo>
                      <a:pt x="48" y="27"/>
                    </a:lnTo>
                    <a:lnTo>
                      <a:pt x="56" y="27"/>
                    </a:lnTo>
                    <a:lnTo>
                      <a:pt x="56" y="31"/>
                    </a:lnTo>
                    <a:lnTo>
                      <a:pt x="56" y="31"/>
                    </a:lnTo>
                    <a:lnTo>
                      <a:pt x="67" y="31"/>
                    </a:lnTo>
                    <a:lnTo>
                      <a:pt x="67" y="35"/>
                    </a:lnTo>
                    <a:lnTo>
                      <a:pt x="67" y="35"/>
                    </a:lnTo>
                    <a:lnTo>
                      <a:pt x="69" y="35"/>
                    </a:lnTo>
                    <a:lnTo>
                      <a:pt x="69" y="38"/>
                    </a:lnTo>
                    <a:lnTo>
                      <a:pt x="69" y="38"/>
                    </a:lnTo>
                    <a:lnTo>
                      <a:pt x="71" y="38"/>
                    </a:lnTo>
                    <a:lnTo>
                      <a:pt x="71" y="42"/>
                    </a:lnTo>
                    <a:lnTo>
                      <a:pt x="71" y="42"/>
                    </a:lnTo>
                    <a:lnTo>
                      <a:pt x="73" y="42"/>
                    </a:lnTo>
                    <a:lnTo>
                      <a:pt x="73" y="50"/>
                    </a:lnTo>
                    <a:lnTo>
                      <a:pt x="73" y="50"/>
                    </a:lnTo>
                    <a:lnTo>
                      <a:pt x="75" y="50"/>
                    </a:lnTo>
                    <a:lnTo>
                      <a:pt x="75" y="58"/>
                    </a:lnTo>
                    <a:lnTo>
                      <a:pt x="75" y="58"/>
                    </a:lnTo>
                    <a:lnTo>
                      <a:pt x="79" y="58"/>
                    </a:lnTo>
                    <a:lnTo>
                      <a:pt x="79" y="62"/>
                    </a:lnTo>
                    <a:lnTo>
                      <a:pt x="79" y="62"/>
                    </a:lnTo>
                    <a:lnTo>
                      <a:pt x="81" y="62"/>
                    </a:lnTo>
                    <a:lnTo>
                      <a:pt x="81" y="65"/>
                    </a:lnTo>
                    <a:lnTo>
                      <a:pt x="81" y="65"/>
                    </a:lnTo>
                    <a:lnTo>
                      <a:pt x="83" y="65"/>
                    </a:lnTo>
                    <a:lnTo>
                      <a:pt x="83" y="77"/>
                    </a:lnTo>
                    <a:lnTo>
                      <a:pt x="83" y="77"/>
                    </a:lnTo>
                    <a:lnTo>
                      <a:pt x="85" y="77"/>
                    </a:lnTo>
                    <a:lnTo>
                      <a:pt x="85" y="81"/>
                    </a:lnTo>
                    <a:lnTo>
                      <a:pt x="85" y="81"/>
                    </a:lnTo>
                    <a:lnTo>
                      <a:pt x="90" y="81"/>
                    </a:lnTo>
                    <a:lnTo>
                      <a:pt x="90" y="89"/>
                    </a:lnTo>
                    <a:lnTo>
                      <a:pt x="90" y="89"/>
                    </a:lnTo>
                    <a:lnTo>
                      <a:pt x="94" y="89"/>
                    </a:lnTo>
                    <a:lnTo>
                      <a:pt x="94" y="97"/>
                    </a:lnTo>
                    <a:lnTo>
                      <a:pt x="94" y="97"/>
                    </a:lnTo>
                    <a:lnTo>
                      <a:pt x="96" y="97"/>
                    </a:lnTo>
                    <a:lnTo>
                      <a:pt x="96" y="101"/>
                    </a:lnTo>
                    <a:lnTo>
                      <a:pt x="96" y="101"/>
                    </a:lnTo>
                    <a:lnTo>
                      <a:pt x="146" y="101"/>
                    </a:lnTo>
                    <a:lnTo>
                      <a:pt x="146" y="105"/>
                    </a:lnTo>
                    <a:lnTo>
                      <a:pt x="146" y="105"/>
                    </a:lnTo>
                    <a:lnTo>
                      <a:pt x="150" y="105"/>
                    </a:lnTo>
                    <a:lnTo>
                      <a:pt x="150" y="112"/>
                    </a:lnTo>
                    <a:lnTo>
                      <a:pt x="150" y="112"/>
                    </a:lnTo>
                    <a:lnTo>
                      <a:pt x="154" y="112"/>
                    </a:lnTo>
                    <a:lnTo>
                      <a:pt x="154" y="117"/>
                    </a:lnTo>
                    <a:lnTo>
                      <a:pt x="154" y="117"/>
                    </a:lnTo>
                    <a:lnTo>
                      <a:pt x="156" y="117"/>
                    </a:lnTo>
                    <a:lnTo>
                      <a:pt x="156" y="120"/>
                    </a:lnTo>
                    <a:lnTo>
                      <a:pt x="156" y="120"/>
                    </a:lnTo>
                    <a:lnTo>
                      <a:pt x="164" y="120"/>
                    </a:lnTo>
                    <a:lnTo>
                      <a:pt x="164" y="128"/>
                    </a:lnTo>
                    <a:lnTo>
                      <a:pt x="164" y="128"/>
                    </a:lnTo>
                    <a:lnTo>
                      <a:pt x="165" y="128"/>
                    </a:lnTo>
                    <a:lnTo>
                      <a:pt x="165" y="132"/>
                    </a:lnTo>
                    <a:lnTo>
                      <a:pt x="165" y="132"/>
                    </a:lnTo>
                    <a:lnTo>
                      <a:pt x="169" y="132"/>
                    </a:lnTo>
                    <a:lnTo>
                      <a:pt x="169" y="136"/>
                    </a:lnTo>
                    <a:lnTo>
                      <a:pt x="169" y="136"/>
                    </a:lnTo>
                    <a:lnTo>
                      <a:pt x="171" y="136"/>
                    </a:lnTo>
                    <a:lnTo>
                      <a:pt x="171" y="141"/>
                    </a:lnTo>
                    <a:lnTo>
                      <a:pt x="171" y="141"/>
                    </a:lnTo>
                    <a:lnTo>
                      <a:pt x="173" y="141"/>
                    </a:lnTo>
                    <a:lnTo>
                      <a:pt x="173" y="149"/>
                    </a:lnTo>
                    <a:lnTo>
                      <a:pt x="173" y="149"/>
                    </a:lnTo>
                    <a:lnTo>
                      <a:pt x="175" y="149"/>
                    </a:lnTo>
                    <a:lnTo>
                      <a:pt x="175" y="157"/>
                    </a:lnTo>
                    <a:lnTo>
                      <a:pt x="175" y="157"/>
                    </a:lnTo>
                    <a:lnTo>
                      <a:pt x="192" y="157"/>
                    </a:lnTo>
                    <a:lnTo>
                      <a:pt x="192" y="161"/>
                    </a:lnTo>
                    <a:lnTo>
                      <a:pt x="192" y="161"/>
                    </a:lnTo>
                    <a:lnTo>
                      <a:pt x="194" y="161"/>
                    </a:lnTo>
                    <a:lnTo>
                      <a:pt x="194" y="165"/>
                    </a:lnTo>
                    <a:lnTo>
                      <a:pt x="194" y="165"/>
                    </a:lnTo>
                    <a:lnTo>
                      <a:pt x="208" y="165"/>
                    </a:lnTo>
                    <a:lnTo>
                      <a:pt x="208" y="169"/>
                    </a:lnTo>
                    <a:lnTo>
                      <a:pt x="208" y="169"/>
                    </a:lnTo>
                    <a:lnTo>
                      <a:pt x="211" y="169"/>
                    </a:lnTo>
                    <a:lnTo>
                      <a:pt x="211" y="173"/>
                    </a:lnTo>
                    <a:lnTo>
                      <a:pt x="211" y="173"/>
                    </a:lnTo>
                    <a:lnTo>
                      <a:pt x="231" y="173"/>
                    </a:lnTo>
                    <a:lnTo>
                      <a:pt x="231" y="185"/>
                    </a:lnTo>
                    <a:lnTo>
                      <a:pt x="231" y="185"/>
                    </a:lnTo>
                    <a:lnTo>
                      <a:pt x="235" y="185"/>
                    </a:lnTo>
                    <a:lnTo>
                      <a:pt x="235" y="189"/>
                    </a:lnTo>
                    <a:lnTo>
                      <a:pt x="235" y="189"/>
                    </a:lnTo>
                    <a:lnTo>
                      <a:pt x="236" y="189"/>
                    </a:lnTo>
                    <a:lnTo>
                      <a:pt x="236" y="194"/>
                    </a:lnTo>
                    <a:lnTo>
                      <a:pt x="236" y="194"/>
                    </a:lnTo>
                    <a:lnTo>
                      <a:pt x="244" y="194"/>
                    </a:lnTo>
                    <a:lnTo>
                      <a:pt x="244" y="206"/>
                    </a:lnTo>
                    <a:lnTo>
                      <a:pt x="244" y="206"/>
                    </a:lnTo>
                    <a:lnTo>
                      <a:pt x="246" y="206"/>
                    </a:lnTo>
                    <a:lnTo>
                      <a:pt x="246" y="214"/>
                    </a:lnTo>
                    <a:lnTo>
                      <a:pt x="246" y="214"/>
                    </a:lnTo>
                    <a:lnTo>
                      <a:pt x="248" y="214"/>
                    </a:lnTo>
                    <a:lnTo>
                      <a:pt x="248" y="222"/>
                    </a:lnTo>
                    <a:lnTo>
                      <a:pt x="248" y="222"/>
                    </a:lnTo>
                    <a:lnTo>
                      <a:pt x="252" y="222"/>
                    </a:lnTo>
                    <a:lnTo>
                      <a:pt x="252" y="226"/>
                    </a:lnTo>
                    <a:lnTo>
                      <a:pt x="252" y="226"/>
                    </a:lnTo>
                    <a:lnTo>
                      <a:pt x="256" y="226"/>
                    </a:lnTo>
                    <a:lnTo>
                      <a:pt x="256" y="239"/>
                    </a:lnTo>
                    <a:lnTo>
                      <a:pt x="256" y="239"/>
                    </a:lnTo>
                    <a:lnTo>
                      <a:pt x="261" y="239"/>
                    </a:lnTo>
                    <a:lnTo>
                      <a:pt x="261" y="243"/>
                    </a:lnTo>
                    <a:lnTo>
                      <a:pt x="261" y="243"/>
                    </a:lnTo>
                    <a:lnTo>
                      <a:pt x="269" y="243"/>
                    </a:lnTo>
                    <a:lnTo>
                      <a:pt x="269" y="248"/>
                    </a:lnTo>
                    <a:lnTo>
                      <a:pt x="269" y="248"/>
                    </a:lnTo>
                    <a:lnTo>
                      <a:pt x="288" y="248"/>
                    </a:lnTo>
                    <a:lnTo>
                      <a:pt x="288" y="252"/>
                    </a:lnTo>
                    <a:lnTo>
                      <a:pt x="288" y="252"/>
                    </a:lnTo>
                    <a:lnTo>
                      <a:pt x="294" y="252"/>
                    </a:lnTo>
                    <a:lnTo>
                      <a:pt x="294" y="256"/>
                    </a:lnTo>
                    <a:lnTo>
                      <a:pt x="294" y="256"/>
                    </a:lnTo>
                    <a:lnTo>
                      <a:pt x="300" y="256"/>
                    </a:lnTo>
                    <a:lnTo>
                      <a:pt x="300" y="260"/>
                    </a:lnTo>
                    <a:lnTo>
                      <a:pt x="300" y="260"/>
                    </a:lnTo>
                    <a:lnTo>
                      <a:pt x="315" y="260"/>
                    </a:lnTo>
                    <a:lnTo>
                      <a:pt x="315" y="265"/>
                    </a:lnTo>
                    <a:lnTo>
                      <a:pt x="315" y="265"/>
                    </a:lnTo>
                    <a:lnTo>
                      <a:pt x="321" y="265"/>
                    </a:lnTo>
                    <a:lnTo>
                      <a:pt x="321" y="269"/>
                    </a:lnTo>
                    <a:lnTo>
                      <a:pt x="321" y="269"/>
                    </a:lnTo>
                    <a:lnTo>
                      <a:pt x="323" y="269"/>
                    </a:lnTo>
                    <a:lnTo>
                      <a:pt x="323" y="273"/>
                    </a:lnTo>
                    <a:lnTo>
                      <a:pt x="323" y="273"/>
                    </a:lnTo>
                    <a:lnTo>
                      <a:pt x="325" y="273"/>
                    </a:lnTo>
                    <a:lnTo>
                      <a:pt x="325" y="282"/>
                    </a:lnTo>
                    <a:lnTo>
                      <a:pt x="325" y="282"/>
                    </a:lnTo>
                    <a:lnTo>
                      <a:pt x="327" y="282"/>
                    </a:lnTo>
                    <a:lnTo>
                      <a:pt x="327" y="286"/>
                    </a:lnTo>
                    <a:lnTo>
                      <a:pt x="327" y="286"/>
                    </a:lnTo>
                    <a:lnTo>
                      <a:pt x="329" y="286"/>
                    </a:lnTo>
                    <a:lnTo>
                      <a:pt x="329" y="295"/>
                    </a:lnTo>
                    <a:lnTo>
                      <a:pt x="329" y="295"/>
                    </a:lnTo>
                    <a:lnTo>
                      <a:pt x="331" y="295"/>
                    </a:lnTo>
                    <a:lnTo>
                      <a:pt x="331" y="299"/>
                    </a:lnTo>
                    <a:lnTo>
                      <a:pt x="331" y="299"/>
                    </a:lnTo>
                    <a:lnTo>
                      <a:pt x="335" y="299"/>
                    </a:lnTo>
                    <a:lnTo>
                      <a:pt x="335" y="308"/>
                    </a:lnTo>
                    <a:lnTo>
                      <a:pt x="335" y="308"/>
                    </a:lnTo>
                    <a:lnTo>
                      <a:pt x="336" y="308"/>
                    </a:lnTo>
                    <a:lnTo>
                      <a:pt x="336" y="316"/>
                    </a:lnTo>
                    <a:lnTo>
                      <a:pt x="336" y="316"/>
                    </a:lnTo>
                    <a:lnTo>
                      <a:pt x="338" y="316"/>
                    </a:lnTo>
                    <a:lnTo>
                      <a:pt x="338" y="325"/>
                    </a:lnTo>
                    <a:lnTo>
                      <a:pt x="338" y="325"/>
                    </a:lnTo>
                    <a:lnTo>
                      <a:pt x="340" y="325"/>
                    </a:lnTo>
                    <a:lnTo>
                      <a:pt x="340" y="329"/>
                    </a:lnTo>
                    <a:lnTo>
                      <a:pt x="340" y="329"/>
                    </a:lnTo>
                    <a:lnTo>
                      <a:pt x="362" y="329"/>
                    </a:lnTo>
                    <a:lnTo>
                      <a:pt x="362" y="334"/>
                    </a:lnTo>
                    <a:lnTo>
                      <a:pt x="362" y="334"/>
                    </a:lnTo>
                    <a:lnTo>
                      <a:pt x="367" y="334"/>
                    </a:lnTo>
                    <a:lnTo>
                      <a:pt x="367" y="338"/>
                    </a:lnTo>
                    <a:lnTo>
                      <a:pt x="367" y="338"/>
                    </a:lnTo>
                    <a:lnTo>
                      <a:pt x="387" y="338"/>
                    </a:lnTo>
                    <a:lnTo>
                      <a:pt x="387" y="343"/>
                    </a:lnTo>
                    <a:lnTo>
                      <a:pt x="387" y="343"/>
                    </a:lnTo>
                    <a:lnTo>
                      <a:pt x="388" y="343"/>
                    </a:lnTo>
                    <a:lnTo>
                      <a:pt x="388" y="347"/>
                    </a:lnTo>
                    <a:lnTo>
                      <a:pt x="388" y="347"/>
                    </a:lnTo>
                    <a:lnTo>
                      <a:pt x="394" y="347"/>
                    </a:lnTo>
                    <a:lnTo>
                      <a:pt x="394" y="356"/>
                    </a:lnTo>
                    <a:lnTo>
                      <a:pt x="394" y="356"/>
                    </a:lnTo>
                    <a:lnTo>
                      <a:pt x="406" y="356"/>
                    </a:lnTo>
                    <a:lnTo>
                      <a:pt x="406" y="365"/>
                    </a:lnTo>
                    <a:lnTo>
                      <a:pt x="406" y="365"/>
                    </a:lnTo>
                    <a:lnTo>
                      <a:pt x="408" y="365"/>
                    </a:lnTo>
                    <a:lnTo>
                      <a:pt x="408" y="374"/>
                    </a:lnTo>
                    <a:lnTo>
                      <a:pt x="408" y="374"/>
                    </a:lnTo>
                    <a:lnTo>
                      <a:pt x="409" y="374"/>
                    </a:lnTo>
                    <a:lnTo>
                      <a:pt x="409" y="383"/>
                    </a:lnTo>
                    <a:lnTo>
                      <a:pt x="409" y="383"/>
                    </a:lnTo>
                    <a:lnTo>
                      <a:pt x="413" y="383"/>
                    </a:lnTo>
                    <a:lnTo>
                      <a:pt x="413" y="388"/>
                    </a:lnTo>
                    <a:lnTo>
                      <a:pt x="413" y="388"/>
                    </a:lnTo>
                    <a:lnTo>
                      <a:pt x="415" y="388"/>
                    </a:lnTo>
                    <a:lnTo>
                      <a:pt x="415" y="393"/>
                    </a:lnTo>
                    <a:lnTo>
                      <a:pt x="415" y="393"/>
                    </a:lnTo>
                    <a:lnTo>
                      <a:pt x="417" y="393"/>
                    </a:lnTo>
                    <a:lnTo>
                      <a:pt x="417" y="397"/>
                    </a:lnTo>
                    <a:lnTo>
                      <a:pt x="417" y="397"/>
                    </a:lnTo>
                    <a:lnTo>
                      <a:pt x="419" y="397"/>
                    </a:lnTo>
                    <a:lnTo>
                      <a:pt x="419" y="402"/>
                    </a:lnTo>
                    <a:lnTo>
                      <a:pt x="419" y="402"/>
                    </a:lnTo>
                    <a:lnTo>
                      <a:pt x="459" y="402"/>
                    </a:lnTo>
                    <a:lnTo>
                      <a:pt x="459" y="406"/>
                    </a:lnTo>
                    <a:lnTo>
                      <a:pt x="459" y="406"/>
                    </a:lnTo>
                    <a:lnTo>
                      <a:pt x="475" y="406"/>
                    </a:lnTo>
                    <a:lnTo>
                      <a:pt x="475" y="411"/>
                    </a:lnTo>
                    <a:lnTo>
                      <a:pt x="475" y="411"/>
                    </a:lnTo>
                    <a:lnTo>
                      <a:pt x="477" y="411"/>
                    </a:lnTo>
                    <a:lnTo>
                      <a:pt x="477" y="416"/>
                    </a:lnTo>
                    <a:lnTo>
                      <a:pt x="477" y="416"/>
                    </a:lnTo>
                    <a:lnTo>
                      <a:pt x="488" y="416"/>
                    </a:lnTo>
                    <a:lnTo>
                      <a:pt x="488" y="421"/>
                    </a:lnTo>
                    <a:lnTo>
                      <a:pt x="488" y="421"/>
                    </a:lnTo>
                    <a:lnTo>
                      <a:pt x="490" y="421"/>
                    </a:lnTo>
                    <a:lnTo>
                      <a:pt x="490" y="425"/>
                    </a:lnTo>
                    <a:lnTo>
                      <a:pt x="490" y="425"/>
                    </a:lnTo>
                    <a:lnTo>
                      <a:pt x="492" y="425"/>
                    </a:lnTo>
                    <a:lnTo>
                      <a:pt x="492" y="430"/>
                    </a:lnTo>
                    <a:lnTo>
                      <a:pt x="492" y="430"/>
                    </a:lnTo>
                    <a:lnTo>
                      <a:pt x="496" y="430"/>
                    </a:lnTo>
                    <a:lnTo>
                      <a:pt x="496" y="435"/>
                    </a:lnTo>
                    <a:lnTo>
                      <a:pt x="496" y="435"/>
                    </a:lnTo>
                    <a:lnTo>
                      <a:pt x="500" y="435"/>
                    </a:lnTo>
                    <a:lnTo>
                      <a:pt x="500" y="440"/>
                    </a:lnTo>
                    <a:lnTo>
                      <a:pt x="500" y="440"/>
                    </a:lnTo>
                    <a:lnTo>
                      <a:pt x="512" y="440"/>
                    </a:lnTo>
                    <a:lnTo>
                      <a:pt x="512" y="444"/>
                    </a:lnTo>
                    <a:lnTo>
                      <a:pt x="512" y="444"/>
                    </a:lnTo>
                    <a:lnTo>
                      <a:pt x="556" y="444"/>
                    </a:lnTo>
                    <a:lnTo>
                      <a:pt x="556" y="449"/>
                    </a:lnTo>
                    <a:lnTo>
                      <a:pt x="556" y="449"/>
                    </a:lnTo>
                    <a:lnTo>
                      <a:pt x="558" y="449"/>
                    </a:lnTo>
                    <a:lnTo>
                      <a:pt x="558" y="454"/>
                    </a:lnTo>
                    <a:lnTo>
                      <a:pt x="558" y="454"/>
                    </a:lnTo>
                    <a:lnTo>
                      <a:pt x="567" y="454"/>
                    </a:lnTo>
                    <a:lnTo>
                      <a:pt x="567" y="464"/>
                    </a:lnTo>
                    <a:lnTo>
                      <a:pt x="567" y="464"/>
                    </a:lnTo>
                    <a:lnTo>
                      <a:pt x="573" y="464"/>
                    </a:lnTo>
                    <a:lnTo>
                      <a:pt x="573" y="469"/>
                    </a:lnTo>
                    <a:lnTo>
                      <a:pt x="573" y="469"/>
                    </a:lnTo>
                    <a:lnTo>
                      <a:pt x="575" y="469"/>
                    </a:lnTo>
                    <a:lnTo>
                      <a:pt x="575" y="479"/>
                    </a:lnTo>
                    <a:lnTo>
                      <a:pt x="575" y="479"/>
                    </a:lnTo>
                    <a:lnTo>
                      <a:pt x="581" y="479"/>
                    </a:lnTo>
                    <a:lnTo>
                      <a:pt x="581" y="489"/>
                    </a:lnTo>
                    <a:lnTo>
                      <a:pt x="581" y="489"/>
                    </a:lnTo>
                    <a:lnTo>
                      <a:pt x="598" y="489"/>
                    </a:lnTo>
                    <a:lnTo>
                      <a:pt x="598" y="494"/>
                    </a:lnTo>
                    <a:lnTo>
                      <a:pt x="598" y="494"/>
                    </a:lnTo>
                    <a:lnTo>
                      <a:pt x="629" y="494"/>
                    </a:lnTo>
                    <a:lnTo>
                      <a:pt x="629" y="499"/>
                    </a:lnTo>
                    <a:lnTo>
                      <a:pt x="629" y="499"/>
                    </a:lnTo>
                    <a:lnTo>
                      <a:pt x="650" y="499"/>
                    </a:lnTo>
                    <a:lnTo>
                      <a:pt x="650" y="505"/>
                    </a:lnTo>
                    <a:lnTo>
                      <a:pt x="650" y="505"/>
                    </a:lnTo>
                    <a:lnTo>
                      <a:pt x="656" y="505"/>
                    </a:lnTo>
                    <a:lnTo>
                      <a:pt x="656" y="510"/>
                    </a:lnTo>
                    <a:lnTo>
                      <a:pt x="656" y="510"/>
                    </a:lnTo>
                    <a:lnTo>
                      <a:pt x="660" y="510"/>
                    </a:lnTo>
                    <a:lnTo>
                      <a:pt x="660" y="515"/>
                    </a:lnTo>
                    <a:lnTo>
                      <a:pt x="660" y="515"/>
                    </a:lnTo>
                    <a:lnTo>
                      <a:pt x="663" y="515"/>
                    </a:lnTo>
                    <a:lnTo>
                      <a:pt x="663" y="521"/>
                    </a:lnTo>
                    <a:lnTo>
                      <a:pt x="663" y="521"/>
                    </a:lnTo>
                    <a:lnTo>
                      <a:pt x="669" y="521"/>
                    </a:lnTo>
                    <a:lnTo>
                      <a:pt x="669" y="526"/>
                    </a:lnTo>
                    <a:lnTo>
                      <a:pt x="669" y="526"/>
                    </a:lnTo>
                    <a:lnTo>
                      <a:pt x="686" y="526"/>
                    </a:lnTo>
                    <a:lnTo>
                      <a:pt x="686" y="531"/>
                    </a:lnTo>
                    <a:lnTo>
                      <a:pt x="686" y="531"/>
                    </a:lnTo>
                    <a:lnTo>
                      <a:pt x="717" y="531"/>
                    </a:lnTo>
                    <a:lnTo>
                      <a:pt x="717" y="537"/>
                    </a:lnTo>
                    <a:lnTo>
                      <a:pt x="717" y="537"/>
                    </a:lnTo>
                    <a:lnTo>
                      <a:pt x="723" y="537"/>
                    </a:lnTo>
                    <a:lnTo>
                      <a:pt x="723" y="547"/>
                    </a:lnTo>
                    <a:lnTo>
                      <a:pt x="723" y="547"/>
                    </a:lnTo>
                    <a:lnTo>
                      <a:pt x="731" y="547"/>
                    </a:lnTo>
                    <a:lnTo>
                      <a:pt x="731" y="553"/>
                    </a:lnTo>
                    <a:lnTo>
                      <a:pt x="731" y="553"/>
                    </a:lnTo>
                    <a:lnTo>
                      <a:pt x="733" y="553"/>
                    </a:lnTo>
                    <a:lnTo>
                      <a:pt x="733" y="558"/>
                    </a:lnTo>
                    <a:lnTo>
                      <a:pt x="733" y="558"/>
                    </a:lnTo>
                    <a:lnTo>
                      <a:pt x="735" y="558"/>
                    </a:lnTo>
                    <a:lnTo>
                      <a:pt x="735" y="564"/>
                    </a:lnTo>
                    <a:lnTo>
                      <a:pt x="735" y="564"/>
                    </a:lnTo>
                    <a:lnTo>
                      <a:pt x="736" y="564"/>
                    </a:lnTo>
                    <a:lnTo>
                      <a:pt x="736" y="569"/>
                    </a:lnTo>
                    <a:lnTo>
                      <a:pt x="736" y="569"/>
                    </a:lnTo>
                    <a:lnTo>
                      <a:pt x="742" y="569"/>
                    </a:lnTo>
                    <a:lnTo>
                      <a:pt x="742" y="580"/>
                    </a:lnTo>
                    <a:lnTo>
                      <a:pt x="742" y="580"/>
                    </a:lnTo>
                    <a:lnTo>
                      <a:pt x="798" y="580"/>
                    </a:lnTo>
                    <a:lnTo>
                      <a:pt x="798" y="586"/>
                    </a:lnTo>
                    <a:lnTo>
                      <a:pt x="798" y="586"/>
                    </a:lnTo>
                    <a:lnTo>
                      <a:pt x="825" y="586"/>
                    </a:lnTo>
                    <a:lnTo>
                      <a:pt x="825" y="591"/>
                    </a:lnTo>
                    <a:lnTo>
                      <a:pt x="825" y="591"/>
                    </a:lnTo>
                    <a:lnTo>
                      <a:pt x="827" y="591"/>
                    </a:lnTo>
                    <a:lnTo>
                      <a:pt x="827" y="597"/>
                    </a:lnTo>
                    <a:lnTo>
                      <a:pt x="827" y="597"/>
                    </a:lnTo>
                    <a:lnTo>
                      <a:pt x="832" y="597"/>
                    </a:lnTo>
                    <a:lnTo>
                      <a:pt x="832" y="602"/>
                    </a:lnTo>
                    <a:lnTo>
                      <a:pt x="832" y="602"/>
                    </a:lnTo>
                    <a:lnTo>
                      <a:pt x="840" y="602"/>
                    </a:lnTo>
                    <a:lnTo>
                      <a:pt x="840" y="608"/>
                    </a:lnTo>
                    <a:lnTo>
                      <a:pt x="840" y="608"/>
                    </a:lnTo>
                    <a:lnTo>
                      <a:pt x="846" y="608"/>
                    </a:lnTo>
                    <a:lnTo>
                      <a:pt x="846" y="613"/>
                    </a:lnTo>
                    <a:lnTo>
                      <a:pt x="846" y="613"/>
                    </a:lnTo>
                    <a:lnTo>
                      <a:pt x="848" y="613"/>
                    </a:lnTo>
                    <a:lnTo>
                      <a:pt x="848" y="619"/>
                    </a:lnTo>
                    <a:lnTo>
                      <a:pt x="848" y="619"/>
                    </a:lnTo>
                    <a:lnTo>
                      <a:pt x="852" y="619"/>
                    </a:lnTo>
                    <a:lnTo>
                      <a:pt x="852" y="641"/>
                    </a:lnTo>
                    <a:lnTo>
                      <a:pt x="852" y="641"/>
                    </a:lnTo>
                    <a:lnTo>
                      <a:pt x="857" y="641"/>
                    </a:lnTo>
                    <a:lnTo>
                      <a:pt x="857" y="653"/>
                    </a:lnTo>
                    <a:lnTo>
                      <a:pt x="857" y="653"/>
                    </a:lnTo>
                    <a:lnTo>
                      <a:pt x="863" y="653"/>
                    </a:lnTo>
                    <a:lnTo>
                      <a:pt x="863" y="659"/>
                    </a:lnTo>
                    <a:lnTo>
                      <a:pt x="863" y="659"/>
                    </a:lnTo>
                    <a:lnTo>
                      <a:pt x="938" y="659"/>
                    </a:lnTo>
                    <a:lnTo>
                      <a:pt x="938" y="665"/>
                    </a:lnTo>
                    <a:lnTo>
                      <a:pt x="938" y="665"/>
                    </a:lnTo>
                    <a:lnTo>
                      <a:pt x="969" y="665"/>
                    </a:lnTo>
                    <a:lnTo>
                      <a:pt x="969" y="672"/>
                    </a:lnTo>
                    <a:lnTo>
                      <a:pt x="969" y="672"/>
                    </a:lnTo>
                    <a:lnTo>
                      <a:pt x="979" y="672"/>
                    </a:lnTo>
                    <a:lnTo>
                      <a:pt x="979" y="679"/>
                    </a:lnTo>
                    <a:lnTo>
                      <a:pt x="979" y="679"/>
                    </a:lnTo>
                    <a:lnTo>
                      <a:pt x="1063" y="679"/>
                    </a:lnTo>
                    <a:lnTo>
                      <a:pt x="1063" y="687"/>
                    </a:lnTo>
                    <a:lnTo>
                      <a:pt x="1063" y="687"/>
                    </a:lnTo>
                    <a:lnTo>
                      <a:pt x="1094" y="687"/>
                    </a:lnTo>
                    <a:lnTo>
                      <a:pt x="1094" y="695"/>
                    </a:lnTo>
                    <a:lnTo>
                      <a:pt x="1094" y="695"/>
                    </a:lnTo>
                    <a:lnTo>
                      <a:pt x="1148" y="695"/>
                    </a:lnTo>
                    <a:lnTo>
                      <a:pt x="1148" y="704"/>
                    </a:lnTo>
                    <a:lnTo>
                      <a:pt x="1148" y="704"/>
                    </a:lnTo>
                    <a:lnTo>
                      <a:pt x="1200" y="704"/>
                    </a:lnTo>
                    <a:lnTo>
                      <a:pt x="1200" y="712"/>
                    </a:lnTo>
                    <a:lnTo>
                      <a:pt x="1200" y="712"/>
                    </a:lnTo>
                    <a:lnTo>
                      <a:pt x="1204" y="712"/>
                    </a:lnTo>
                    <a:lnTo>
                      <a:pt x="1204" y="720"/>
                    </a:lnTo>
                    <a:lnTo>
                      <a:pt x="1204" y="720"/>
                    </a:lnTo>
                    <a:lnTo>
                      <a:pt x="1215" y="720"/>
                    </a:lnTo>
                    <a:lnTo>
                      <a:pt x="1215" y="730"/>
                    </a:lnTo>
                    <a:lnTo>
                      <a:pt x="1215" y="730"/>
                    </a:lnTo>
                    <a:lnTo>
                      <a:pt x="1269" y="730"/>
                    </a:lnTo>
                    <a:lnTo>
                      <a:pt x="1269" y="740"/>
                    </a:lnTo>
                    <a:lnTo>
                      <a:pt x="1269" y="740"/>
                    </a:lnTo>
                    <a:lnTo>
                      <a:pt x="1356" y="740"/>
                    </a:lnTo>
                    <a:lnTo>
                      <a:pt x="1356" y="750"/>
                    </a:lnTo>
                    <a:lnTo>
                      <a:pt x="1356" y="750"/>
                    </a:lnTo>
                    <a:lnTo>
                      <a:pt x="1534" y="750"/>
                    </a:lnTo>
                    <a:lnTo>
                      <a:pt x="1534" y="762"/>
                    </a:lnTo>
                    <a:lnTo>
                      <a:pt x="1534" y="762"/>
                    </a:lnTo>
                    <a:lnTo>
                      <a:pt x="1575" y="762"/>
                    </a:lnTo>
                    <a:lnTo>
                      <a:pt x="1575" y="773"/>
                    </a:lnTo>
                    <a:lnTo>
                      <a:pt x="1575" y="773"/>
                    </a:lnTo>
                    <a:lnTo>
                      <a:pt x="1752" y="773"/>
                    </a:lnTo>
                    <a:lnTo>
                      <a:pt x="1752" y="795"/>
                    </a:lnTo>
                    <a:lnTo>
                      <a:pt x="1752" y="795"/>
                    </a:lnTo>
                    <a:lnTo>
                      <a:pt x="2448" y="795"/>
                    </a:lnTo>
                    <a:lnTo>
                      <a:pt x="2448" y="795"/>
                    </a:lnTo>
                  </a:path>
                </a:pathLst>
              </a:custGeom>
              <a:noFill/>
              <a:ln w="25400" cap="sq">
                <a:solidFill>
                  <a:srgbClr val="0076A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nvGrpSpPr>
              <p:cNvPr id="1276" name="Group 1275">
                <a:extLst>
                  <a:ext uri="{FF2B5EF4-FFF2-40B4-BE49-F238E27FC236}">
                    <a16:creationId xmlns:a16="http://schemas.microsoft.com/office/drawing/2014/main" id="{DF7FDB0E-57B5-E204-6DA2-3E64AE97D201}"/>
                  </a:ext>
                </a:extLst>
              </p:cNvPr>
              <p:cNvGrpSpPr/>
              <p:nvPr/>
            </p:nvGrpSpPr>
            <p:grpSpPr>
              <a:xfrm>
                <a:off x="1278446" y="1713194"/>
                <a:ext cx="1348846" cy="870909"/>
                <a:chOff x="490538" y="512763"/>
                <a:chExt cx="547687" cy="485775"/>
              </a:xfrm>
            </p:grpSpPr>
            <p:sp>
              <p:nvSpPr>
                <p:cNvPr id="1476" name="Line 3338">
                  <a:extLst>
                    <a:ext uri="{FF2B5EF4-FFF2-40B4-BE49-F238E27FC236}">
                      <a16:creationId xmlns:a16="http://schemas.microsoft.com/office/drawing/2014/main" id="{A7969543-69D4-23C6-63D6-31C37B9489C7}"/>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7" name="Line 3339">
                  <a:extLst>
                    <a:ext uri="{FF2B5EF4-FFF2-40B4-BE49-F238E27FC236}">
                      <a16:creationId xmlns:a16="http://schemas.microsoft.com/office/drawing/2014/main" id="{31153095-9A95-89D9-D9DD-2093D8EE56E0}"/>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8" name="Line 3340">
                  <a:extLst>
                    <a:ext uri="{FF2B5EF4-FFF2-40B4-BE49-F238E27FC236}">
                      <a16:creationId xmlns:a16="http://schemas.microsoft.com/office/drawing/2014/main" id="{B7BE37F8-61C8-4E85-0036-7015C58BEC45}"/>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9" name="Line 3341">
                  <a:extLst>
                    <a:ext uri="{FF2B5EF4-FFF2-40B4-BE49-F238E27FC236}">
                      <a16:creationId xmlns:a16="http://schemas.microsoft.com/office/drawing/2014/main" id="{4297EED6-770D-04AD-BD4B-C49BC93AE405}"/>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0" name="Line 3342">
                  <a:extLst>
                    <a:ext uri="{FF2B5EF4-FFF2-40B4-BE49-F238E27FC236}">
                      <a16:creationId xmlns:a16="http://schemas.microsoft.com/office/drawing/2014/main" id="{5E245866-7069-7FB0-0765-D79EA08432BD}"/>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1" name="Line 3343">
                  <a:extLst>
                    <a:ext uri="{FF2B5EF4-FFF2-40B4-BE49-F238E27FC236}">
                      <a16:creationId xmlns:a16="http://schemas.microsoft.com/office/drawing/2014/main" id="{2766C6B6-025D-7FD3-B55C-C0B513FC6412}"/>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2" name="Line 3344">
                  <a:extLst>
                    <a:ext uri="{FF2B5EF4-FFF2-40B4-BE49-F238E27FC236}">
                      <a16:creationId xmlns:a16="http://schemas.microsoft.com/office/drawing/2014/main" id="{4E2BAFCA-1EF5-9CE4-A666-92ACF60C1AD7}"/>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3" name="Line 3345">
                  <a:extLst>
                    <a:ext uri="{FF2B5EF4-FFF2-40B4-BE49-F238E27FC236}">
                      <a16:creationId xmlns:a16="http://schemas.microsoft.com/office/drawing/2014/main" id="{A18015C9-3909-C5EC-34A3-7F6857C9CD1B}"/>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4" name="Line 3346">
                  <a:extLst>
                    <a:ext uri="{FF2B5EF4-FFF2-40B4-BE49-F238E27FC236}">
                      <a16:creationId xmlns:a16="http://schemas.microsoft.com/office/drawing/2014/main" id="{FA4CC9C6-46B1-9841-501B-A2241A652AAA}"/>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5" name="Line 3347">
                  <a:extLst>
                    <a:ext uri="{FF2B5EF4-FFF2-40B4-BE49-F238E27FC236}">
                      <a16:creationId xmlns:a16="http://schemas.microsoft.com/office/drawing/2014/main" id="{26DEAD40-91A0-0462-78C3-47B124C4EFCC}"/>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6" name="Line 3348">
                  <a:extLst>
                    <a:ext uri="{FF2B5EF4-FFF2-40B4-BE49-F238E27FC236}">
                      <a16:creationId xmlns:a16="http://schemas.microsoft.com/office/drawing/2014/main" id="{93F95E86-2B87-8FC4-D5D0-AEC4913E4D83}"/>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7" name="Line 3349">
                  <a:extLst>
                    <a:ext uri="{FF2B5EF4-FFF2-40B4-BE49-F238E27FC236}">
                      <a16:creationId xmlns:a16="http://schemas.microsoft.com/office/drawing/2014/main" id="{F543B854-61B0-2FEA-C365-BAA1A08FB601}"/>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8" name="Line 3350">
                  <a:extLst>
                    <a:ext uri="{FF2B5EF4-FFF2-40B4-BE49-F238E27FC236}">
                      <a16:creationId xmlns:a16="http://schemas.microsoft.com/office/drawing/2014/main" id="{30D8BF29-991A-6607-1CC4-C3DA96E11238}"/>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9" name="Line 3351">
                  <a:extLst>
                    <a:ext uri="{FF2B5EF4-FFF2-40B4-BE49-F238E27FC236}">
                      <a16:creationId xmlns:a16="http://schemas.microsoft.com/office/drawing/2014/main" id="{CD28FAD4-1B87-A420-F396-2EBC58835E2B}"/>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0" name="Line 3352">
                  <a:extLst>
                    <a:ext uri="{FF2B5EF4-FFF2-40B4-BE49-F238E27FC236}">
                      <a16:creationId xmlns:a16="http://schemas.microsoft.com/office/drawing/2014/main" id="{E815CD10-72C0-CB6B-6C19-498B48B6E7F9}"/>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1" name="Line 3353">
                  <a:extLst>
                    <a:ext uri="{FF2B5EF4-FFF2-40B4-BE49-F238E27FC236}">
                      <a16:creationId xmlns:a16="http://schemas.microsoft.com/office/drawing/2014/main" id="{DFA170EB-9EAC-BC3D-29FE-50E57D4BCF7C}"/>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2" name="Line 3354">
                  <a:extLst>
                    <a:ext uri="{FF2B5EF4-FFF2-40B4-BE49-F238E27FC236}">
                      <a16:creationId xmlns:a16="http://schemas.microsoft.com/office/drawing/2014/main" id="{A3F60E13-34E3-9E56-0CDA-6B863E06BDD8}"/>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3" name="Line 3355">
                  <a:extLst>
                    <a:ext uri="{FF2B5EF4-FFF2-40B4-BE49-F238E27FC236}">
                      <a16:creationId xmlns:a16="http://schemas.microsoft.com/office/drawing/2014/main" id="{F02D73BF-E3F5-DDA8-D8DD-79E80A170D1E}"/>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4" name="Line 3356">
                  <a:extLst>
                    <a:ext uri="{FF2B5EF4-FFF2-40B4-BE49-F238E27FC236}">
                      <a16:creationId xmlns:a16="http://schemas.microsoft.com/office/drawing/2014/main" id="{81EBB39E-3F47-9660-6981-B87D12081362}"/>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5" name="Line 3357">
                  <a:extLst>
                    <a:ext uri="{FF2B5EF4-FFF2-40B4-BE49-F238E27FC236}">
                      <a16:creationId xmlns:a16="http://schemas.microsoft.com/office/drawing/2014/main" id="{515A06A6-C059-FD2C-8BF5-BCDA411806B8}"/>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6" name="Line 3358">
                  <a:extLst>
                    <a:ext uri="{FF2B5EF4-FFF2-40B4-BE49-F238E27FC236}">
                      <a16:creationId xmlns:a16="http://schemas.microsoft.com/office/drawing/2014/main" id="{A5AEAEA7-AA0F-F245-B952-9A1EA2035F6A}"/>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7" name="Line 3359">
                  <a:extLst>
                    <a:ext uri="{FF2B5EF4-FFF2-40B4-BE49-F238E27FC236}">
                      <a16:creationId xmlns:a16="http://schemas.microsoft.com/office/drawing/2014/main" id="{4DF3F0FC-D21E-8032-B9DC-F0048DE2EAC2}"/>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8" name="Line 3360">
                  <a:extLst>
                    <a:ext uri="{FF2B5EF4-FFF2-40B4-BE49-F238E27FC236}">
                      <a16:creationId xmlns:a16="http://schemas.microsoft.com/office/drawing/2014/main" id="{B15B4584-C5B5-8F75-98DB-E3144D2384E9}"/>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9" name="Line 3361">
                  <a:extLst>
                    <a:ext uri="{FF2B5EF4-FFF2-40B4-BE49-F238E27FC236}">
                      <a16:creationId xmlns:a16="http://schemas.microsoft.com/office/drawing/2014/main" id="{202112FB-B75C-1717-FB35-466BAB4DF62A}"/>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0" name="Line 3362">
                  <a:extLst>
                    <a:ext uri="{FF2B5EF4-FFF2-40B4-BE49-F238E27FC236}">
                      <a16:creationId xmlns:a16="http://schemas.microsoft.com/office/drawing/2014/main" id="{7C5DDEA3-734A-DE62-3407-E1259F680811}"/>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1" name="Line 3363">
                  <a:extLst>
                    <a:ext uri="{FF2B5EF4-FFF2-40B4-BE49-F238E27FC236}">
                      <a16:creationId xmlns:a16="http://schemas.microsoft.com/office/drawing/2014/main" id="{72495FCC-677F-6028-A3A6-3C30B6E3B395}"/>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2" name="Line 3364">
                  <a:extLst>
                    <a:ext uri="{FF2B5EF4-FFF2-40B4-BE49-F238E27FC236}">
                      <a16:creationId xmlns:a16="http://schemas.microsoft.com/office/drawing/2014/main" id="{DDAEB7A2-602E-C8FA-4DC6-1C3D9F8CD1B8}"/>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3" name="Line 3365">
                  <a:extLst>
                    <a:ext uri="{FF2B5EF4-FFF2-40B4-BE49-F238E27FC236}">
                      <a16:creationId xmlns:a16="http://schemas.microsoft.com/office/drawing/2014/main" id="{BE54BFED-2011-1649-EEFA-685CEE4A6C67}"/>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4" name="Line 3366">
                  <a:extLst>
                    <a:ext uri="{FF2B5EF4-FFF2-40B4-BE49-F238E27FC236}">
                      <a16:creationId xmlns:a16="http://schemas.microsoft.com/office/drawing/2014/main" id="{676D268B-FE3E-04ED-5871-6BE5F83CA80F}"/>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5" name="Line 3367">
                  <a:extLst>
                    <a:ext uri="{FF2B5EF4-FFF2-40B4-BE49-F238E27FC236}">
                      <a16:creationId xmlns:a16="http://schemas.microsoft.com/office/drawing/2014/main" id="{124C5F6F-46B2-65DF-59EE-466F8501EDDD}"/>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6" name="Line 3368">
                  <a:extLst>
                    <a:ext uri="{FF2B5EF4-FFF2-40B4-BE49-F238E27FC236}">
                      <a16:creationId xmlns:a16="http://schemas.microsoft.com/office/drawing/2014/main" id="{A7F8C6D0-0611-E0C7-4147-C69EC6BAE4DE}"/>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7" name="Line 3369">
                  <a:extLst>
                    <a:ext uri="{FF2B5EF4-FFF2-40B4-BE49-F238E27FC236}">
                      <a16:creationId xmlns:a16="http://schemas.microsoft.com/office/drawing/2014/main" id="{813CC4FD-C531-816A-52E4-5EB10458C84D}"/>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8" name="Line 3370">
                  <a:extLst>
                    <a:ext uri="{FF2B5EF4-FFF2-40B4-BE49-F238E27FC236}">
                      <a16:creationId xmlns:a16="http://schemas.microsoft.com/office/drawing/2014/main" id="{046E8C00-C870-3476-F205-7407EE5CD3FE}"/>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9" name="Line 3371">
                  <a:extLst>
                    <a:ext uri="{FF2B5EF4-FFF2-40B4-BE49-F238E27FC236}">
                      <a16:creationId xmlns:a16="http://schemas.microsoft.com/office/drawing/2014/main" id="{F765EFCA-B1A6-6AEA-0006-E3FCB838269B}"/>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0" name="Line 3372">
                  <a:extLst>
                    <a:ext uri="{FF2B5EF4-FFF2-40B4-BE49-F238E27FC236}">
                      <a16:creationId xmlns:a16="http://schemas.microsoft.com/office/drawing/2014/main" id="{1087C12D-22C5-6CDB-50BE-0705203B3074}"/>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1" name="Line 3373">
                  <a:extLst>
                    <a:ext uri="{FF2B5EF4-FFF2-40B4-BE49-F238E27FC236}">
                      <a16:creationId xmlns:a16="http://schemas.microsoft.com/office/drawing/2014/main" id="{2D2DD9F6-7AE9-A1D8-4A15-646C7787AC80}"/>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2" name="Line 3374">
                  <a:extLst>
                    <a:ext uri="{FF2B5EF4-FFF2-40B4-BE49-F238E27FC236}">
                      <a16:creationId xmlns:a16="http://schemas.microsoft.com/office/drawing/2014/main" id="{5CB5E630-9E55-B6E6-02F0-19426DB2201E}"/>
                    </a:ext>
                  </a:extLst>
                </p:cNvPr>
                <p:cNvSpPr>
                  <a:spLocks noChangeShapeType="1"/>
                </p:cNvSpPr>
                <p:nvPr/>
              </p:nvSpPr>
              <p:spPr bwMode="auto">
                <a:xfrm>
                  <a:off x="490538" y="528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3" name="Line 3375">
                  <a:extLst>
                    <a:ext uri="{FF2B5EF4-FFF2-40B4-BE49-F238E27FC236}">
                      <a16:creationId xmlns:a16="http://schemas.microsoft.com/office/drawing/2014/main" id="{83E8C858-0A94-FA27-2EFF-A0362ABE11FA}"/>
                    </a:ext>
                  </a:extLst>
                </p:cNvPr>
                <p:cNvSpPr>
                  <a:spLocks noChangeShapeType="1"/>
                </p:cNvSpPr>
                <p:nvPr/>
              </p:nvSpPr>
              <p:spPr bwMode="auto">
                <a:xfrm>
                  <a:off x="506413" y="5127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4" name="Line 3376">
                  <a:extLst>
                    <a:ext uri="{FF2B5EF4-FFF2-40B4-BE49-F238E27FC236}">
                      <a16:creationId xmlns:a16="http://schemas.microsoft.com/office/drawing/2014/main" id="{EB32BA2A-8BB8-8A9E-9A45-231E0131EC78}"/>
                    </a:ext>
                  </a:extLst>
                </p:cNvPr>
                <p:cNvSpPr>
                  <a:spLocks noChangeShapeType="1"/>
                </p:cNvSpPr>
                <p:nvPr/>
              </p:nvSpPr>
              <p:spPr bwMode="auto">
                <a:xfrm>
                  <a:off x="603250" y="6080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5" name="Line 3377">
                  <a:extLst>
                    <a:ext uri="{FF2B5EF4-FFF2-40B4-BE49-F238E27FC236}">
                      <a16:creationId xmlns:a16="http://schemas.microsoft.com/office/drawing/2014/main" id="{AD2B544A-C8AD-BC84-3A93-48BCD40A9788}"/>
                    </a:ext>
                  </a:extLst>
                </p:cNvPr>
                <p:cNvSpPr>
                  <a:spLocks noChangeShapeType="1"/>
                </p:cNvSpPr>
                <p:nvPr/>
              </p:nvSpPr>
              <p:spPr bwMode="auto">
                <a:xfrm>
                  <a:off x="619125" y="5921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6" name="Line 3378">
                  <a:extLst>
                    <a:ext uri="{FF2B5EF4-FFF2-40B4-BE49-F238E27FC236}">
                      <a16:creationId xmlns:a16="http://schemas.microsoft.com/office/drawing/2014/main" id="{0FE93ADF-D9BB-0686-273D-4F208F22E5D2}"/>
                    </a:ext>
                  </a:extLst>
                </p:cNvPr>
                <p:cNvSpPr>
                  <a:spLocks noChangeShapeType="1"/>
                </p:cNvSpPr>
                <p:nvPr/>
              </p:nvSpPr>
              <p:spPr bwMode="auto">
                <a:xfrm>
                  <a:off x="615950" y="6318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7" name="Line 3379">
                  <a:extLst>
                    <a:ext uri="{FF2B5EF4-FFF2-40B4-BE49-F238E27FC236}">
                      <a16:creationId xmlns:a16="http://schemas.microsoft.com/office/drawing/2014/main" id="{4D4BBE18-4437-1AB2-FEFD-132EC7C39C91}"/>
                    </a:ext>
                  </a:extLst>
                </p:cNvPr>
                <p:cNvSpPr>
                  <a:spLocks noChangeShapeType="1"/>
                </p:cNvSpPr>
                <p:nvPr/>
              </p:nvSpPr>
              <p:spPr bwMode="auto">
                <a:xfrm>
                  <a:off x="631825" y="61753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8" name="Line 3380">
                  <a:extLst>
                    <a:ext uri="{FF2B5EF4-FFF2-40B4-BE49-F238E27FC236}">
                      <a16:creationId xmlns:a16="http://schemas.microsoft.com/office/drawing/2014/main" id="{F3FD4098-4994-7B1E-0C99-461303F6EB07}"/>
                    </a:ext>
                  </a:extLst>
                </p:cNvPr>
                <p:cNvSpPr>
                  <a:spLocks noChangeShapeType="1"/>
                </p:cNvSpPr>
                <p:nvPr/>
              </p:nvSpPr>
              <p:spPr bwMode="auto">
                <a:xfrm>
                  <a:off x="615950" y="6318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9" name="Line 3381">
                  <a:extLst>
                    <a:ext uri="{FF2B5EF4-FFF2-40B4-BE49-F238E27FC236}">
                      <a16:creationId xmlns:a16="http://schemas.microsoft.com/office/drawing/2014/main" id="{E9E71D61-3B0C-78F8-C926-A42D096A49D6}"/>
                    </a:ext>
                  </a:extLst>
                </p:cNvPr>
                <p:cNvSpPr>
                  <a:spLocks noChangeShapeType="1"/>
                </p:cNvSpPr>
                <p:nvPr/>
              </p:nvSpPr>
              <p:spPr bwMode="auto">
                <a:xfrm>
                  <a:off x="631825" y="61753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0" name="Line 3382">
                  <a:extLst>
                    <a:ext uri="{FF2B5EF4-FFF2-40B4-BE49-F238E27FC236}">
                      <a16:creationId xmlns:a16="http://schemas.microsoft.com/office/drawing/2014/main" id="{9FBE56B3-D7B2-2C78-06FB-747A3C90E859}"/>
                    </a:ext>
                  </a:extLst>
                </p:cNvPr>
                <p:cNvSpPr>
                  <a:spLocks noChangeShapeType="1"/>
                </p:cNvSpPr>
                <p:nvPr/>
              </p:nvSpPr>
              <p:spPr bwMode="auto">
                <a:xfrm>
                  <a:off x="619125" y="6508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1" name="Line 3383">
                  <a:extLst>
                    <a:ext uri="{FF2B5EF4-FFF2-40B4-BE49-F238E27FC236}">
                      <a16:creationId xmlns:a16="http://schemas.microsoft.com/office/drawing/2014/main" id="{A6CD9B78-95A3-11FC-568E-576555ECFC4D}"/>
                    </a:ext>
                  </a:extLst>
                </p:cNvPr>
                <p:cNvSpPr>
                  <a:spLocks noChangeShapeType="1"/>
                </p:cNvSpPr>
                <p:nvPr/>
              </p:nvSpPr>
              <p:spPr bwMode="auto">
                <a:xfrm>
                  <a:off x="635000" y="6350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2" name="Line 3384">
                  <a:extLst>
                    <a:ext uri="{FF2B5EF4-FFF2-40B4-BE49-F238E27FC236}">
                      <a16:creationId xmlns:a16="http://schemas.microsoft.com/office/drawing/2014/main" id="{A25E8C7A-1DEF-E5C3-4104-9D736A366C76}"/>
                    </a:ext>
                  </a:extLst>
                </p:cNvPr>
                <p:cNvSpPr>
                  <a:spLocks noChangeShapeType="1"/>
                </p:cNvSpPr>
                <p:nvPr/>
              </p:nvSpPr>
              <p:spPr bwMode="auto">
                <a:xfrm>
                  <a:off x="619125" y="6508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3" name="Line 3385">
                  <a:extLst>
                    <a:ext uri="{FF2B5EF4-FFF2-40B4-BE49-F238E27FC236}">
                      <a16:creationId xmlns:a16="http://schemas.microsoft.com/office/drawing/2014/main" id="{4069D6B5-2AB3-8AB1-0D91-B038AF4EA93E}"/>
                    </a:ext>
                  </a:extLst>
                </p:cNvPr>
                <p:cNvSpPr>
                  <a:spLocks noChangeShapeType="1"/>
                </p:cNvSpPr>
                <p:nvPr/>
              </p:nvSpPr>
              <p:spPr bwMode="auto">
                <a:xfrm>
                  <a:off x="635000" y="6350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4" name="Line 3386">
                  <a:extLst>
                    <a:ext uri="{FF2B5EF4-FFF2-40B4-BE49-F238E27FC236}">
                      <a16:creationId xmlns:a16="http://schemas.microsoft.com/office/drawing/2014/main" id="{F2339FDA-4879-1D75-2F2C-8939D86AFD77}"/>
                    </a:ext>
                  </a:extLst>
                </p:cNvPr>
                <p:cNvSpPr>
                  <a:spLocks noChangeShapeType="1"/>
                </p:cNvSpPr>
                <p:nvPr/>
              </p:nvSpPr>
              <p:spPr bwMode="auto">
                <a:xfrm>
                  <a:off x="622300" y="6572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5" name="Line 3387">
                  <a:extLst>
                    <a:ext uri="{FF2B5EF4-FFF2-40B4-BE49-F238E27FC236}">
                      <a16:creationId xmlns:a16="http://schemas.microsoft.com/office/drawing/2014/main" id="{79AF3893-F68C-A9BF-9E71-D358DA110A42}"/>
                    </a:ext>
                  </a:extLst>
                </p:cNvPr>
                <p:cNvSpPr>
                  <a:spLocks noChangeShapeType="1"/>
                </p:cNvSpPr>
                <p:nvPr/>
              </p:nvSpPr>
              <p:spPr bwMode="auto">
                <a:xfrm>
                  <a:off x="638175" y="6413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6" name="Line 3388">
                  <a:extLst>
                    <a:ext uri="{FF2B5EF4-FFF2-40B4-BE49-F238E27FC236}">
                      <a16:creationId xmlns:a16="http://schemas.microsoft.com/office/drawing/2014/main" id="{CC2312A7-0134-BABC-0072-E5EE82AA7F5C}"/>
                    </a:ext>
                  </a:extLst>
                </p:cNvPr>
                <p:cNvSpPr>
                  <a:spLocks noChangeShapeType="1"/>
                </p:cNvSpPr>
                <p:nvPr/>
              </p:nvSpPr>
              <p:spPr bwMode="auto">
                <a:xfrm>
                  <a:off x="639763" y="6889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7" name="Line 3389">
                  <a:extLst>
                    <a:ext uri="{FF2B5EF4-FFF2-40B4-BE49-F238E27FC236}">
                      <a16:creationId xmlns:a16="http://schemas.microsoft.com/office/drawing/2014/main" id="{0007B98A-D5CA-1E7B-5077-8D2206A6D067}"/>
                    </a:ext>
                  </a:extLst>
                </p:cNvPr>
                <p:cNvSpPr>
                  <a:spLocks noChangeShapeType="1"/>
                </p:cNvSpPr>
                <p:nvPr/>
              </p:nvSpPr>
              <p:spPr bwMode="auto">
                <a:xfrm>
                  <a:off x="655638" y="6731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8" name="Line 3390">
                  <a:extLst>
                    <a:ext uri="{FF2B5EF4-FFF2-40B4-BE49-F238E27FC236}">
                      <a16:creationId xmlns:a16="http://schemas.microsoft.com/office/drawing/2014/main" id="{767722C2-6538-9DCE-DE02-2F4168467A05}"/>
                    </a:ext>
                  </a:extLst>
                </p:cNvPr>
                <p:cNvSpPr>
                  <a:spLocks noChangeShapeType="1"/>
                </p:cNvSpPr>
                <p:nvPr/>
              </p:nvSpPr>
              <p:spPr bwMode="auto">
                <a:xfrm>
                  <a:off x="725488" y="706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9" name="Line 3391">
                  <a:extLst>
                    <a:ext uri="{FF2B5EF4-FFF2-40B4-BE49-F238E27FC236}">
                      <a16:creationId xmlns:a16="http://schemas.microsoft.com/office/drawing/2014/main" id="{A463159C-DDBC-0E43-276B-25467F6A1865}"/>
                    </a:ext>
                  </a:extLst>
                </p:cNvPr>
                <p:cNvSpPr>
                  <a:spLocks noChangeShapeType="1"/>
                </p:cNvSpPr>
                <p:nvPr/>
              </p:nvSpPr>
              <p:spPr bwMode="auto">
                <a:xfrm>
                  <a:off x="741363" y="6921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0" name="Line 3392">
                  <a:extLst>
                    <a:ext uri="{FF2B5EF4-FFF2-40B4-BE49-F238E27FC236}">
                      <a16:creationId xmlns:a16="http://schemas.microsoft.com/office/drawing/2014/main" id="{BF43082F-7114-BBE4-8D24-74CFCB742F58}"/>
                    </a:ext>
                  </a:extLst>
                </p:cNvPr>
                <p:cNvSpPr>
                  <a:spLocks noChangeShapeType="1"/>
                </p:cNvSpPr>
                <p:nvPr/>
              </p:nvSpPr>
              <p:spPr bwMode="auto">
                <a:xfrm>
                  <a:off x="744538" y="7191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1" name="Line 3393">
                  <a:extLst>
                    <a:ext uri="{FF2B5EF4-FFF2-40B4-BE49-F238E27FC236}">
                      <a16:creationId xmlns:a16="http://schemas.microsoft.com/office/drawing/2014/main" id="{F8FB1C82-F629-6397-5860-AEE6BC4C84A4}"/>
                    </a:ext>
                  </a:extLst>
                </p:cNvPr>
                <p:cNvSpPr>
                  <a:spLocks noChangeShapeType="1"/>
                </p:cNvSpPr>
                <p:nvPr/>
              </p:nvSpPr>
              <p:spPr bwMode="auto">
                <a:xfrm>
                  <a:off x="758825" y="7048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2" name="Line 3394">
                  <a:extLst>
                    <a:ext uri="{FF2B5EF4-FFF2-40B4-BE49-F238E27FC236}">
                      <a16:creationId xmlns:a16="http://schemas.microsoft.com/office/drawing/2014/main" id="{2C8DF44F-9BC3-1735-3700-2F6942BA56AB}"/>
                    </a:ext>
                  </a:extLst>
                </p:cNvPr>
                <p:cNvSpPr>
                  <a:spLocks noChangeShapeType="1"/>
                </p:cNvSpPr>
                <p:nvPr/>
              </p:nvSpPr>
              <p:spPr bwMode="auto">
                <a:xfrm>
                  <a:off x="747713" y="7318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3" name="Line 3395">
                  <a:extLst>
                    <a:ext uri="{FF2B5EF4-FFF2-40B4-BE49-F238E27FC236}">
                      <a16:creationId xmlns:a16="http://schemas.microsoft.com/office/drawing/2014/main" id="{95576568-9899-E697-635D-1D04333D4A3A}"/>
                    </a:ext>
                  </a:extLst>
                </p:cNvPr>
                <p:cNvSpPr>
                  <a:spLocks noChangeShapeType="1"/>
                </p:cNvSpPr>
                <p:nvPr/>
              </p:nvSpPr>
              <p:spPr bwMode="auto">
                <a:xfrm>
                  <a:off x="763588" y="7175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4" name="Line 3396">
                  <a:extLst>
                    <a:ext uri="{FF2B5EF4-FFF2-40B4-BE49-F238E27FC236}">
                      <a16:creationId xmlns:a16="http://schemas.microsoft.com/office/drawing/2014/main" id="{D3D3A863-DE45-CEC8-976A-51B0C6DA693B}"/>
                    </a:ext>
                  </a:extLst>
                </p:cNvPr>
                <p:cNvSpPr>
                  <a:spLocks noChangeShapeType="1"/>
                </p:cNvSpPr>
                <p:nvPr/>
              </p:nvSpPr>
              <p:spPr bwMode="auto">
                <a:xfrm>
                  <a:off x="747713" y="7318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5" name="Line 3397">
                  <a:extLst>
                    <a:ext uri="{FF2B5EF4-FFF2-40B4-BE49-F238E27FC236}">
                      <a16:creationId xmlns:a16="http://schemas.microsoft.com/office/drawing/2014/main" id="{8DE7C15B-579F-2E80-137B-AB6A820A85CC}"/>
                    </a:ext>
                  </a:extLst>
                </p:cNvPr>
                <p:cNvSpPr>
                  <a:spLocks noChangeShapeType="1"/>
                </p:cNvSpPr>
                <p:nvPr/>
              </p:nvSpPr>
              <p:spPr bwMode="auto">
                <a:xfrm>
                  <a:off x="763588" y="7175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6" name="Line 3398">
                  <a:extLst>
                    <a:ext uri="{FF2B5EF4-FFF2-40B4-BE49-F238E27FC236}">
                      <a16:creationId xmlns:a16="http://schemas.microsoft.com/office/drawing/2014/main" id="{8AF0BE7C-15FC-1FB9-6969-7E3CF1F25AF5}"/>
                    </a:ext>
                  </a:extLst>
                </p:cNvPr>
                <p:cNvSpPr>
                  <a:spLocks noChangeShapeType="1"/>
                </p:cNvSpPr>
                <p:nvPr/>
              </p:nvSpPr>
              <p:spPr bwMode="auto">
                <a:xfrm>
                  <a:off x="747713" y="7318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7" name="Line 3399">
                  <a:extLst>
                    <a:ext uri="{FF2B5EF4-FFF2-40B4-BE49-F238E27FC236}">
                      <a16:creationId xmlns:a16="http://schemas.microsoft.com/office/drawing/2014/main" id="{2C1BF3E9-C898-76CC-660F-20F42AD92C01}"/>
                    </a:ext>
                  </a:extLst>
                </p:cNvPr>
                <p:cNvSpPr>
                  <a:spLocks noChangeShapeType="1"/>
                </p:cNvSpPr>
                <p:nvPr/>
              </p:nvSpPr>
              <p:spPr bwMode="auto">
                <a:xfrm>
                  <a:off x="763588" y="7175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8" name="Line 3400">
                  <a:extLst>
                    <a:ext uri="{FF2B5EF4-FFF2-40B4-BE49-F238E27FC236}">
                      <a16:creationId xmlns:a16="http://schemas.microsoft.com/office/drawing/2014/main" id="{724A169E-C8CA-F8B4-B90A-AC948C1A98C1}"/>
                    </a:ext>
                  </a:extLst>
                </p:cNvPr>
                <p:cNvSpPr>
                  <a:spLocks noChangeShapeType="1"/>
                </p:cNvSpPr>
                <p:nvPr/>
              </p:nvSpPr>
              <p:spPr bwMode="auto">
                <a:xfrm>
                  <a:off x="755650" y="7445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9" name="Line 3401">
                  <a:extLst>
                    <a:ext uri="{FF2B5EF4-FFF2-40B4-BE49-F238E27FC236}">
                      <a16:creationId xmlns:a16="http://schemas.microsoft.com/office/drawing/2014/main" id="{D3269933-DFF8-92F4-9167-0FEE8C4B298B}"/>
                    </a:ext>
                  </a:extLst>
                </p:cNvPr>
                <p:cNvSpPr>
                  <a:spLocks noChangeShapeType="1"/>
                </p:cNvSpPr>
                <p:nvPr/>
              </p:nvSpPr>
              <p:spPr bwMode="auto">
                <a:xfrm>
                  <a:off x="771525" y="7302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0" name="Line 3402">
                  <a:extLst>
                    <a:ext uri="{FF2B5EF4-FFF2-40B4-BE49-F238E27FC236}">
                      <a16:creationId xmlns:a16="http://schemas.microsoft.com/office/drawing/2014/main" id="{6D18B56A-2991-4A84-7304-85B0E199D5A3}"/>
                    </a:ext>
                  </a:extLst>
                </p:cNvPr>
                <p:cNvSpPr>
                  <a:spLocks noChangeShapeType="1"/>
                </p:cNvSpPr>
                <p:nvPr/>
              </p:nvSpPr>
              <p:spPr bwMode="auto">
                <a:xfrm>
                  <a:off x="755650" y="7445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1" name="Line 3403">
                  <a:extLst>
                    <a:ext uri="{FF2B5EF4-FFF2-40B4-BE49-F238E27FC236}">
                      <a16:creationId xmlns:a16="http://schemas.microsoft.com/office/drawing/2014/main" id="{BF05019C-6C95-C24F-519F-0CED387F16C9}"/>
                    </a:ext>
                  </a:extLst>
                </p:cNvPr>
                <p:cNvSpPr>
                  <a:spLocks noChangeShapeType="1"/>
                </p:cNvSpPr>
                <p:nvPr/>
              </p:nvSpPr>
              <p:spPr bwMode="auto">
                <a:xfrm>
                  <a:off x="771525" y="7302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2" name="Line 3404">
                  <a:extLst>
                    <a:ext uri="{FF2B5EF4-FFF2-40B4-BE49-F238E27FC236}">
                      <a16:creationId xmlns:a16="http://schemas.microsoft.com/office/drawing/2014/main" id="{26335379-8D58-13E9-12DC-DECD14DE1D83}"/>
                    </a:ext>
                  </a:extLst>
                </p:cNvPr>
                <p:cNvSpPr>
                  <a:spLocks noChangeShapeType="1"/>
                </p:cNvSpPr>
                <p:nvPr/>
              </p:nvSpPr>
              <p:spPr bwMode="auto">
                <a:xfrm>
                  <a:off x="790575" y="7778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3" name="Line 3405">
                  <a:extLst>
                    <a:ext uri="{FF2B5EF4-FFF2-40B4-BE49-F238E27FC236}">
                      <a16:creationId xmlns:a16="http://schemas.microsoft.com/office/drawing/2014/main" id="{FF138BEB-BBE8-984D-E498-2774D4DBB2D5}"/>
                    </a:ext>
                  </a:extLst>
                </p:cNvPr>
                <p:cNvSpPr>
                  <a:spLocks noChangeShapeType="1"/>
                </p:cNvSpPr>
                <p:nvPr/>
              </p:nvSpPr>
              <p:spPr bwMode="auto">
                <a:xfrm>
                  <a:off x="804863" y="7620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4" name="Line 3406">
                  <a:extLst>
                    <a:ext uri="{FF2B5EF4-FFF2-40B4-BE49-F238E27FC236}">
                      <a16:creationId xmlns:a16="http://schemas.microsoft.com/office/drawing/2014/main" id="{45555091-91F9-CB22-2ADB-3979A2F89D17}"/>
                    </a:ext>
                  </a:extLst>
                </p:cNvPr>
                <p:cNvSpPr>
                  <a:spLocks noChangeShapeType="1"/>
                </p:cNvSpPr>
                <p:nvPr/>
              </p:nvSpPr>
              <p:spPr bwMode="auto">
                <a:xfrm>
                  <a:off x="871538" y="8366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5" name="Line 3407">
                  <a:extLst>
                    <a:ext uri="{FF2B5EF4-FFF2-40B4-BE49-F238E27FC236}">
                      <a16:creationId xmlns:a16="http://schemas.microsoft.com/office/drawing/2014/main" id="{7008FEC9-DA6D-F275-A789-A41751165713}"/>
                    </a:ext>
                  </a:extLst>
                </p:cNvPr>
                <p:cNvSpPr>
                  <a:spLocks noChangeShapeType="1"/>
                </p:cNvSpPr>
                <p:nvPr/>
              </p:nvSpPr>
              <p:spPr bwMode="auto">
                <a:xfrm>
                  <a:off x="887413" y="82073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6" name="Line 3408">
                  <a:extLst>
                    <a:ext uri="{FF2B5EF4-FFF2-40B4-BE49-F238E27FC236}">
                      <a16:creationId xmlns:a16="http://schemas.microsoft.com/office/drawing/2014/main" id="{104AAFEB-91D9-A1DF-7F25-5B0B1DF75CE8}"/>
                    </a:ext>
                  </a:extLst>
                </p:cNvPr>
                <p:cNvSpPr>
                  <a:spLocks noChangeShapeType="1"/>
                </p:cNvSpPr>
                <p:nvPr/>
              </p:nvSpPr>
              <p:spPr bwMode="auto">
                <a:xfrm>
                  <a:off x="874713" y="8556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7" name="Line 3409">
                  <a:extLst>
                    <a:ext uri="{FF2B5EF4-FFF2-40B4-BE49-F238E27FC236}">
                      <a16:creationId xmlns:a16="http://schemas.microsoft.com/office/drawing/2014/main" id="{A4DEA76B-0FE5-29BB-5E61-BCE740016347}"/>
                    </a:ext>
                  </a:extLst>
                </p:cNvPr>
                <p:cNvSpPr>
                  <a:spLocks noChangeShapeType="1"/>
                </p:cNvSpPr>
                <p:nvPr/>
              </p:nvSpPr>
              <p:spPr bwMode="auto">
                <a:xfrm>
                  <a:off x="890588" y="8397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8" name="Line 3410">
                  <a:extLst>
                    <a:ext uri="{FF2B5EF4-FFF2-40B4-BE49-F238E27FC236}">
                      <a16:creationId xmlns:a16="http://schemas.microsoft.com/office/drawing/2014/main" id="{978C23C6-453F-7B70-6183-74CD0E090ED6}"/>
                    </a:ext>
                  </a:extLst>
                </p:cNvPr>
                <p:cNvSpPr>
                  <a:spLocks noChangeShapeType="1"/>
                </p:cNvSpPr>
                <p:nvPr/>
              </p:nvSpPr>
              <p:spPr bwMode="auto">
                <a:xfrm>
                  <a:off x="874713" y="8556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9" name="Line 3411">
                  <a:extLst>
                    <a:ext uri="{FF2B5EF4-FFF2-40B4-BE49-F238E27FC236}">
                      <a16:creationId xmlns:a16="http://schemas.microsoft.com/office/drawing/2014/main" id="{4D0332ED-C5C0-A216-F6F2-D22BB7EE06D8}"/>
                    </a:ext>
                  </a:extLst>
                </p:cNvPr>
                <p:cNvSpPr>
                  <a:spLocks noChangeShapeType="1"/>
                </p:cNvSpPr>
                <p:nvPr/>
              </p:nvSpPr>
              <p:spPr bwMode="auto">
                <a:xfrm>
                  <a:off x="890588" y="8397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0" name="Line 3412">
                  <a:extLst>
                    <a:ext uri="{FF2B5EF4-FFF2-40B4-BE49-F238E27FC236}">
                      <a16:creationId xmlns:a16="http://schemas.microsoft.com/office/drawing/2014/main" id="{3AB3E689-C27F-0AE3-9F76-41A1A15A517F}"/>
                    </a:ext>
                  </a:extLst>
                </p:cNvPr>
                <p:cNvSpPr>
                  <a:spLocks noChangeShapeType="1"/>
                </p:cNvSpPr>
                <p:nvPr/>
              </p:nvSpPr>
              <p:spPr bwMode="auto">
                <a:xfrm>
                  <a:off x="881063" y="8810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1" name="Line 3413">
                  <a:extLst>
                    <a:ext uri="{FF2B5EF4-FFF2-40B4-BE49-F238E27FC236}">
                      <a16:creationId xmlns:a16="http://schemas.microsoft.com/office/drawing/2014/main" id="{4A1BAEDE-F206-D15C-E519-242654A6AC07}"/>
                    </a:ext>
                  </a:extLst>
                </p:cNvPr>
                <p:cNvSpPr>
                  <a:spLocks noChangeShapeType="1"/>
                </p:cNvSpPr>
                <p:nvPr/>
              </p:nvSpPr>
              <p:spPr bwMode="auto">
                <a:xfrm>
                  <a:off x="896938" y="8651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2" name="Line 3414">
                  <a:extLst>
                    <a:ext uri="{FF2B5EF4-FFF2-40B4-BE49-F238E27FC236}">
                      <a16:creationId xmlns:a16="http://schemas.microsoft.com/office/drawing/2014/main" id="{05CAC1DD-CFEA-DE8C-4446-A1BCFCF9626E}"/>
                    </a:ext>
                  </a:extLst>
                </p:cNvPr>
                <p:cNvSpPr>
                  <a:spLocks noChangeShapeType="1"/>
                </p:cNvSpPr>
                <p:nvPr/>
              </p:nvSpPr>
              <p:spPr bwMode="auto">
                <a:xfrm>
                  <a:off x="881063" y="8810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3" name="Line 3415">
                  <a:extLst>
                    <a:ext uri="{FF2B5EF4-FFF2-40B4-BE49-F238E27FC236}">
                      <a16:creationId xmlns:a16="http://schemas.microsoft.com/office/drawing/2014/main" id="{E0904C1E-CA31-C03F-21EA-C99B9B238CB6}"/>
                    </a:ext>
                  </a:extLst>
                </p:cNvPr>
                <p:cNvSpPr>
                  <a:spLocks noChangeShapeType="1"/>
                </p:cNvSpPr>
                <p:nvPr/>
              </p:nvSpPr>
              <p:spPr bwMode="auto">
                <a:xfrm>
                  <a:off x="896938" y="8651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4" name="Line 3416">
                  <a:extLst>
                    <a:ext uri="{FF2B5EF4-FFF2-40B4-BE49-F238E27FC236}">
                      <a16:creationId xmlns:a16="http://schemas.microsoft.com/office/drawing/2014/main" id="{9D00A7FB-EFFA-1D8E-F174-E35BB52E28FE}"/>
                    </a:ext>
                  </a:extLst>
                </p:cNvPr>
                <p:cNvSpPr>
                  <a:spLocks noChangeShapeType="1"/>
                </p:cNvSpPr>
                <p:nvPr/>
              </p:nvSpPr>
              <p:spPr bwMode="auto">
                <a:xfrm>
                  <a:off x="884238" y="8810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5" name="Line 3417">
                  <a:extLst>
                    <a:ext uri="{FF2B5EF4-FFF2-40B4-BE49-F238E27FC236}">
                      <a16:creationId xmlns:a16="http://schemas.microsoft.com/office/drawing/2014/main" id="{A66E3A09-0C2F-C17D-9F5D-69BE1989713C}"/>
                    </a:ext>
                  </a:extLst>
                </p:cNvPr>
                <p:cNvSpPr>
                  <a:spLocks noChangeShapeType="1"/>
                </p:cNvSpPr>
                <p:nvPr/>
              </p:nvSpPr>
              <p:spPr bwMode="auto">
                <a:xfrm>
                  <a:off x="900113" y="8651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6" name="Line 3418">
                  <a:extLst>
                    <a:ext uri="{FF2B5EF4-FFF2-40B4-BE49-F238E27FC236}">
                      <a16:creationId xmlns:a16="http://schemas.microsoft.com/office/drawing/2014/main" id="{E5E0CCE3-C55C-AA39-8D72-72D0B3AF1237}"/>
                    </a:ext>
                  </a:extLst>
                </p:cNvPr>
                <p:cNvSpPr>
                  <a:spLocks noChangeShapeType="1"/>
                </p:cNvSpPr>
                <p:nvPr/>
              </p:nvSpPr>
              <p:spPr bwMode="auto">
                <a:xfrm>
                  <a:off x="887413" y="8874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7" name="Line 3419">
                  <a:extLst>
                    <a:ext uri="{FF2B5EF4-FFF2-40B4-BE49-F238E27FC236}">
                      <a16:creationId xmlns:a16="http://schemas.microsoft.com/office/drawing/2014/main" id="{2EE8341B-D56A-2D8C-2F46-726F88FA90B4}"/>
                    </a:ext>
                  </a:extLst>
                </p:cNvPr>
                <p:cNvSpPr>
                  <a:spLocks noChangeShapeType="1"/>
                </p:cNvSpPr>
                <p:nvPr/>
              </p:nvSpPr>
              <p:spPr bwMode="auto">
                <a:xfrm>
                  <a:off x="903288" y="873126"/>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8" name="Line 3420">
                  <a:extLst>
                    <a:ext uri="{FF2B5EF4-FFF2-40B4-BE49-F238E27FC236}">
                      <a16:creationId xmlns:a16="http://schemas.microsoft.com/office/drawing/2014/main" id="{F78A0216-B463-03DD-3163-974FEDA73818}"/>
                    </a:ext>
                  </a:extLst>
                </p:cNvPr>
                <p:cNvSpPr>
                  <a:spLocks noChangeShapeType="1"/>
                </p:cNvSpPr>
                <p:nvPr/>
              </p:nvSpPr>
              <p:spPr bwMode="auto">
                <a:xfrm>
                  <a:off x="896938" y="9080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9" name="Line 3421">
                  <a:extLst>
                    <a:ext uri="{FF2B5EF4-FFF2-40B4-BE49-F238E27FC236}">
                      <a16:creationId xmlns:a16="http://schemas.microsoft.com/office/drawing/2014/main" id="{ED713E90-FE0C-D5F1-1EF5-C3E2DE2570FE}"/>
                    </a:ext>
                  </a:extLst>
                </p:cNvPr>
                <p:cNvSpPr>
                  <a:spLocks noChangeShapeType="1"/>
                </p:cNvSpPr>
                <p:nvPr/>
              </p:nvSpPr>
              <p:spPr bwMode="auto">
                <a:xfrm>
                  <a:off x="912813" y="8921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0" name="Line 3422">
                  <a:extLst>
                    <a:ext uri="{FF2B5EF4-FFF2-40B4-BE49-F238E27FC236}">
                      <a16:creationId xmlns:a16="http://schemas.microsoft.com/office/drawing/2014/main" id="{3FB0B2D9-5DC5-D5FA-1622-7ACC36A9B5B6}"/>
                    </a:ext>
                  </a:extLst>
                </p:cNvPr>
                <p:cNvSpPr>
                  <a:spLocks noChangeShapeType="1"/>
                </p:cNvSpPr>
                <p:nvPr/>
              </p:nvSpPr>
              <p:spPr bwMode="auto">
                <a:xfrm>
                  <a:off x="896938" y="9080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1" name="Line 3423">
                  <a:extLst>
                    <a:ext uri="{FF2B5EF4-FFF2-40B4-BE49-F238E27FC236}">
                      <a16:creationId xmlns:a16="http://schemas.microsoft.com/office/drawing/2014/main" id="{6C1A5179-3AA7-D620-2BFF-998C5E15916C}"/>
                    </a:ext>
                  </a:extLst>
                </p:cNvPr>
                <p:cNvSpPr>
                  <a:spLocks noChangeShapeType="1"/>
                </p:cNvSpPr>
                <p:nvPr/>
              </p:nvSpPr>
              <p:spPr bwMode="auto">
                <a:xfrm>
                  <a:off x="912813" y="8921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2" name="Line 3424">
                  <a:extLst>
                    <a:ext uri="{FF2B5EF4-FFF2-40B4-BE49-F238E27FC236}">
                      <a16:creationId xmlns:a16="http://schemas.microsoft.com/office/drawing/2014/main" id="{CDF052AA-A1BB-A274-4649-81D74C5F7975}"/>
                    </a:ext>
                  </a:extLst>
                </p:cNvPr>
                <p:cNvSpPr>
                  <a:spLocks noChangeShapeType="1"/>
                </p:cNvSpPr>
                <p:nvPr/>
              </p:nvSpPr>
              <p:spPr bwMode="auto">
                <a:xfrm>
                  <a:off x="989013" y="9493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3" name="Line 3425">
                  <a:extLst>
                    <a:ext uri="{FF2B5EF4-FFF2-40B4-BE49-F238E27FC236}">
                      <a16:creationId xmlns:a16="http://schemas.microsoft.com/office/drawing/2014/main" id="{D4992985-0C54-CD16-0586-C82BC0C5F54D}"/>
                    </a:ext>
                  </a:extLst>
                </p:cNvPr>
                <p:cNvSpPr>
                  <a:spLocks noChangeShapeType="1"/>
                </p:cNvSpPr>
                <p:nvPr/>
              </p:nvSpPr>
              <p:spPr bwMode="auto">
                <a:xfrm>
                  <a:off x="1003300" y="9334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4" name="Line 3426">
                  <a:extLst>
                    <a:ext uri="{FF2B5EF4-FFF2-40B4-BE49-F238E27FC236}">
                      <a16:creationId xmlns:a16="http://schemas.microsoft.com/office/drawing/2014/main" id="{E5CE5C68-8D03-6841-0A7A-FC0F8E362F27}"/>
                    </a:ext>
                  </a:extLst>
                </p:cNvPr>
                <p:cNvSpPr>
                  <a:spLocks noChangeShapeType="1"/>
                </p:cNvSpPr>
                <p:nvPr/>
              </p:nvSpPr>
              <p:spPr bwMode="auto">
                <a:xfrm>
                  <a:off x="1003300" y="9763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5" name="Line 3427">
                  <a:extLst>
                    <a:ext uri="{FF2B5EF4-FFF2-40B4-BE49-F238E27FC236}">
                      <a16:creationId xmlns:a16="http://schemas.microsoft.com/office/drawing/2014/main" id="{C3003793-D21A-4C47-658C-BCB4E7075927}"/>
                    </a:ext>
                  </a:extLst>
                </p:cNvPr>
                <p:cNvSpPr>
                  <a:spLocks noChangeShapeType="1"/>
                </p:cNvSpPr>
                <p:nvPr/>
              </p:nvSpPr>
              <p:spPr bwMode="auto">
                <a:xfrm>
                  <a:off x="1019175" y="9604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6" name="Line 3428">
                  <a:extLst>
                    <a:ext uri="{FF2B5EF4-FFF2-40B4-BE49-F238E27FC236}">
                      <a16:creationId xmlns:a16="http://schemas.microsoft.com/office/drawing/2014/main" id="{FE00C370-C287-F66A-3BE3-0DBF046C579E}"/>
                    </a:ext>
                  </a:extLst>
                </p:cNvPr>
                <p:cNvSpPr>
                  <a:spLocks noChangeShapeType="1"/>
                </p:cNvSpPr>
                <p:nvPr/>
              </p:nvSpPr>
              <p:spPr bwMode="auto">
                <a:xfrm>
                  <a:off x="1006475" y="9826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7" name="Line 3429">
                  <a:extLst>
                    <a:ext uri="{FF2B5EF4-FFF2-40B4-BE49-F238E27FC236}">
                      <a16:creationId xmlns:a16="http://schemas.microsoft.com/office/drawing/2014/main" id="{C1CE1697-DD36-A1DA-F59B-534AC5D6B746}"/>
                    </a:ext>
                  </a:extLst>
                </p:cNvPr>
                <p:cNvSpPr>
                  <a:spLocks noChangeShapeType="1"/>
                </p:cNvSpPr>
                <p:nvPr/>
              </p:nvSpPr>
              <p:spPr bwMode="auto">
                <a:xfrm>
                  <a:off x="1022350" y="9667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277" name="Group 1276">
                <a:extLst>
                  <a:ext uri="{FF2B5EF4-FFF2-40B4-BE49-F238E27FC236}">
                    <a16:creationId xmlns:a16="http://schemas.microsoft.com/office/drawing/2014/main" id="{95C70601-E3BD-2C56-D91B-8CA9CBF50FED}"/>
                  </a:ext>
                </a:extLst>
              </p:cNvPr>
              <p:cNvGrpSpPr/>
              <p:nvPr/>
            </p:nvGrpSpPr>
            <p:grpSpPr>
              <a:xfrm>
                <a:off x="2596014" y="2638180"/>
                <a:ext cx="1036070" cy="523684"/>
                <a:chOff x="1025525" y="1028701"/>
                <a:chExt cx="420687" cy="292100"/>
              </a:xfrm>
            </p:grpSpPr>
            <p:sp>
              <p:nvSpPr>
                <p:cNvPr id="1424" name="Line 3430">
                  <a:extLst>
                    <a:ext uri="{FF2B5EF4-FFF2-40B4-BE49-F238E27FC236}">
                      <a16:creationId xmlns:a16="http://schemas.microsoft.com/office/drawing/2014/main" id="{24FDCEA4-E9CB-1937-0F31-4260DD9ECCCB}"/>
                    </a:ext>
                  </a:extLst>
                </p:cNvPr>
                <p:cNvSpPr>
                  <a:spLocks noChangeShapeType="1"/>
                </p:cNvSpPr>
                <p:nvPr/>
              </p:nvSpPr>
              <p:spPr bwMode="auto">
                <a:xfrm>
                  <a:off x="1025525" y="10445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5" name="Line 3431">
                  <a:extLst>
                    <a:ext uri="{FF2B5EF4-FFF2-40B4-BE49-F238E27FC236}">
                      <a16:creationId xmlns:a16="http://schemas.microsoft.com/office/drawing/2014/main" id="{68BF9A66-5045-82C8-3046-070C1A128DE3}"/>
                    </a:ext>
                  </a:extLst>
                </p:cNvPr>
                <p:cNvSpPr>
                  <a:spLocks noChangeShapeType="1"/>
                </p:cNvSpPr>
                <p:nvPr/>
              </p:nvSpPr>
              <p:spPr bwMode="auto">
                <a:xfrm>
                  <a:off x="1039813" y="10287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6" name="Line 3432">
                  <a:extLst>
                    <a:ext uri="{FF2B5EF4-FFF2-40B4-BE49-F238E27FC236}">
                      <a16:creationId xmlns:a16="http://schemas.microsoft.com/office/drawing/2014/main" id="{053DD1FC-6BEA-E4AF-3CE9-2D537B5F3E0D}"/>
                    </a:ext>
                  </a:extLst>
                </p:cNvPr>
                <p:cNvSpPr>
                  <a:spLocks noChangeShapeType="1"/>
                </p:cNvSpPr>
                <p:nvPr/>
              </p:nvSpPr>
              <p:spPr bwMode="auto">
                <a:xfrm>
                  <a:off x="1028700" y="10509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7" name="Line 3433">
                  <a:extLst>
                    <a:ext uri="{FF2B5EF4-FFF2-40B4-BE49-F238E27FC236}">
                      <a16:creationId xmlns:a16="http://schemas.microsoft.com/office/drawing/2014/main" id="{D680F17F-224B-8666-2C3F-80BA803C343A}"/>
                    </a:ext>
                  </a:extLst>
                </p:cNvPr>
                <p:cNvSpPr>
                  <a:spLocks noChangeShapeType="1"/>
                </p:cNvSpPr>
                <p:nvPr/>
              </p:nvSpPr>
              <p:spPr bwMode="auto">
                <a:xfrm>
                  <a:off x="1042988" y="1035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8" name="Line 3434">
                  <a:extLst>
                    <a:ext uri="{FF2B5EF4-FFF2-40B4-BE49-F238E27FC236}">
                      <a16:creationId xmlns:a16="http://schemas.microsoft.com/office/drawing/2014/main" id="{3FE0CF69-1237-9205-8E36-EA01C1D78C62}"/>
                    </a:ext>
                  </a:extLst>
                </p:cNvPr>
                <p:cNvSpPr>
                  <a:spLocks noChangeShapeType="1"/>
                </p:cNvSpPr>
                <p:nvPr/>
              </p:nvSpPr>
              <p:spPr bwMode="auto">
                <a:xfrm>
                  <a:off x="1046163" y="10509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9" name="Line 3435">
                  <a:extLst>
                    <a:ext uri="{FF2B5EF4-FFF2-40B4-BE49-F238E27FC236}">
                      <a16:creationId xmlns:a16="http://schemas.microsoft.com/office/drawing/2014/main" id="{3A050B73-3E0E-F191-75A7-7A851AAA8D49}"/>
                    </a:ext>
                  </a:extLst>
                </p:cNvPr>
                <p:cNvSpPr>
                  <a:spLocks noChangeShapeType="1"/>
                </p:cNvSpPr>
                <p:nvPr/>
              </p:nvSpPr>
              <p:spPr bwMode="auto">
                <a:xfrm>
                  <a:off x="1062038" y="1035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0" name="Line 3436">
                  <a:extLst>
                    <a:ext uri="{FF2B5EF4-FFF2-40B4-BE49-F238E27FC236}">
                      <a16:creationId xmlns:a16="http://schemas.microsoft.com/office/drawing/2014/main" id="{229ABB9E-392E-3019-B3AD-48A59FE92AF4}"/>
                    </a:ext>
                  </a:extLst>
                </p:cNvPr>
                <p:cNvSpPr>
                  <a:spLocks noChangeShapeType="1"/>
                </p:cNvSpPr>
                <p:nvPr/>
              </p:nvSpPr>
              <p:spPr bwMode="auto">
                <a:xfrm>
                  <a:off x="1089025" y="10652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1" name="Line 3438">
                  <a:extLst>
                    <a:ext uri="{FF2B5EF4-FFF2-40B4-BE49-F238E27FC236}">
                      <a16:creationId xmlns:a16="http://schemas.microsoft.com/office/drawing/2014/main" id="{26129D58-0A38-6F12-60CC-0A0323651293}"/>
                    </a:ext>
                  </a:extLst>
                </p:cNvPr>
                <p:cNvSpPr>
                  <a:spLocks noChangeShapeType="1"/>
                </p:cNvSpPr>
                <p:nvPr/>
              </p:nvSpPr>
              <p:spPr bwMode="auto">
                <a:xfrm>
                  <a:off x="1104900" y="10493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2" name="Line 3439">
                  <a:extLst>
                    <a:ext uri="{FF2B5EF4-FFF2-40B4-BE49-F238E27FC236}">
                      <a16:creationId xmlns:a16="http://schemas.microsoft.com/office/drawing/2014/main" id="{B99DDD3F-D114-9E87-66EC-4E0B9F5A5EF8}"/>
                    </a:ext>
                  </a:extLst>
                </p:cNvPr>
                <p:cNvSpPr>
                  <a:spLocks noChangeShapeType="1"/>
                </p:cNvSpPr>
                <p:nvPr/>
              </p:nvSpPr>
              <p:spPr bwMode="auto">
                <a:xfrm>
                  <a:off x="1092200" y="10652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3" name="Line 3440">
                  <a:extLst>
                    <a:ext uri="{FF2B5EF4-FFF2-40B4-BE49-F238E27FC236}">
                      <a16:creationId xmlns:a16="http://schemas.microsoft.com/office/drawing/2014/main" id="{9D6F8FAE-28ED-3866-13C6-0A205BE3206E}"/>
                    </a:ext>
                  </a:extLst>
                </p:cNvPr>
                <p:cNvSpPr>
                  <a:spLocks noChangeShapeType="1"/>
                </p:cNvSpPr>
                <p:nvPr/>
              </p:nvSpPr>
              <p:spPr bwMode="auto">
                <a:xfrm>
                  <a:off x="1108075" y="10493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4" name="Line 3441">
                  <a:extLst>
                    <a:ext uri="{FF2B5EF4-FFF2-40B4-BE49-F238E27FC236}">
                      <a16:creationId xmlns:a16="http://schemas.microsoft.com/office/drawing/2014/main" id="{C4D3B14E-76B9-CEB2-3B1D-DFDE9A4D6673}"/>
                    </a:ext>
                  </a:extLst>
                </p:cNvPr>
                <p:cNvSpPr>
                  <a:spLocks noChangeShapeType="1"/>
                </p:cNvSpPr>
                <p:nvPr/>
              </p:nvSpPr>
              <p:spPr bwMode="auto">
                <a:xfrm>
                  <a:off x="1122363" y="10937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5" name="Line 3442">
                  <a:extLst>
                    <a:ext uri="{FF2B5EF4-FFF2-40B4-BE49-F238E27FC236}">
                      <a16:creationId xmlns:a16="http://schemas.microsoft.com/office/drawing/2014/main" id="{A782A1CC-B685-F9A9-2DD5-2A53E0CC47E1}"/>
                    </a:ext>
                  </a:extLst>
                </p:cNvPr>
                <p:cNvSpPr>
                  <a:spLocks noChangeShapeType="1"/>
                </p:cNvSpPr>
                <p:nvPr/>
              </p:nvSpPr>
              <p:spPr bwMode="auto">
                <a:xfrm>
                  <a:off x="1138238" y="107791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6" name="Line 3443">
                  <a:extLst>
                    <a:ext uri="{FF2B5EF4-FFF2-40B4-BE49-F238E27FC236}">
                      <a16:creationId xmlns:a16="http://schemas.microsoft.com/office/drawing/2014/main" id="{1918DFFB-0C7B-91D2-3619-9272814B0507}"/>
                    </a:ext>
                  </a:extLst>
                </p:cNvPr>
                <p:cNvSpPr>
                  <a:spLocks noChangeShapeType="1"/>
                </p:cNvSpPr>
                <p:nvPr/>
              </p:nvSpPr>
              <p:spPr bwMode="auto">
                <a:xfrm>
                  <a:off x="1125538" y="10937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7" name="Line 3444">
                  <a:extLst>
                    <a:ext uri="{FF2B5EF4-FFF2-40B4-BE49-F238E27FC236}">
                      <a16:creationId xmlns:a16="http://schemas.microsoft.com/office/drawing/2014/main" id="{B9D5CC86-83F5-6BF1-4AEE-E9BF17E6AB25}"/>
                    </a:ext>
                  </a:extLst>
                </p:cNvPr>
                <p:cNvSpPr>
                  <a:spLocks noChangeShapeType="1"/>
                </p:cNvSpPr>
                <p:nvPr/>
              </p:nvSpPr>
              <p:spPr bwMode="auto">
                <a:xfrm>
                  <a:off x="1141413" y="107791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8" name="Line 3445">
                  <a:extLst>
                    <a:ext uri="{FF2B5EF4-FFF2-40B4-BE49-F238E27FC236}">
                      <a16:creationId xmlns:a16="http://schemas.microsoft.com/office/drawing/2014/main" id="{AB6CE824-4CA8-0E44-3F34-03E451496B60}"/>
                    </a:ext>
                  </a:extLst>
                </p:cNvPr>
                <p:cNvSpPr>
                  <a:spLocks noChangeShapeType="1"/>
                </p:cNvSpPr>
                <p:nvPr/>
              </p:nvSpPr>
              <p:spPr bwMode="auto">
                <a:xfrm>
                  <a:off x="1128713" y="10937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9" name="Line 3446">
                  <a:extLst>
                    <a:ext uri="{FF2B5EF4-FFF2-40B4-BE49-F238E27FC236}">
                      <a16:creationId xmlns:a16="http://schemas.microsoft.com/office/drawing/2014/main" id="{459F7EAE-96BA-DCFD-7F4B-EFBE15B57C1A}"/>
                    </a:ext>
                  </a:extLst>
                </p:cNvPr>
                <p:cNvSpPr>
                  <a:spLocks noChangeShapeType="1"/>
                </p:cNvSpPr>
                <p:nvPr/>
              </p:nvSpPr>
              <p:spPr bwMode="auto">
                <a:xfrm>
                  <a:off x="1144588" y="107791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0" name="Line 3447">
                  <a:extLst>
                    <a:ext uri="{FF2B5EF4-FFF2-40B4-BE49-F238E27FC236}">
                      <a16:creationId xmlns:a16="http://schemas.microsoft.com/office/drawing/2014/main" id="{24FC0D74-15CB-E026-15BE-FBF356F9DC37}"/>
                    </a:ext>
                  </a:extLst>
                </p:cNvPr>
                <p:cNvSpPr>
                  <a:spLocks noChangeShapeType="1"/>
                </p:cNvSpPr>
                <p:nvPr/>
              </p:nvSpPr>
              <p:spPr bwMode="auto">
                <a:xfrm>
                  <a:off x="1131888" y="11080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1" name="Line 3448">
                  <a:extLst>
                    <a:ext uri="{FF2B5EF4-FFF2-40B4-BE49-F238E27FC236}">
                      <a16:creationId xmlns:a16="http://schemas.microsoft.com/office/drawing/2014/main" id="{72535E94-038B-49C8-60DA-0379ED84C76E}"/>
                    </a:ext>
                  </a:extLst>
                </p:cNvPr>
                <p:cNvSpPr>
                  <a:spLocks noChangeShapeType="1"/>
                </p:cNvSpPr>
                <p:nvPr/>
              </p:nvSpPr>
              <p:spPr bwMode="auto">
                <a:xfrm>
                  <a:off x="1147763" y="10922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2" name="Line 3449">
                  <a:extLst>
                    <a:ext uri="{FF2B5EF4-FFF2-40B4-BE49-F238E27FC236}">
                      <a16:creationId xmlns:a16="http://schemas.microsoft.com/office/drawing/2014/main" id="{148DB1F8-DFBB-20D7-A1CF-5E771117A13B}"/>
                    </a:ext>
                  </a:extLst>
                </p:cNvPr>
                <p:cNvSpPr>
                  <a:spLocks noChangeShapeType="1"/>
                </p:cNvSpPr>
                <p:nvPr/>
              </p:nvSpPr>
              <p:spPr bwMode="auto">
                <a:xfrm>
                  <a:off x="1131888" y="11080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3" name="Line 3450">
                  <a:extLst>
                    <a:ext uri="{FF2B5EF4-FFF2-40B4-BE49-F238E27FC236}">
                      <a16:creationId xmlns:a16="http://schemas.microsoft.com/office/drawing/2014/main" id="{9D804006-9E20-E20D-C416-566A4A54C5FE}"/>
                    </a:ext>
                  </a:extLst>
                </p:cNvPr>
                <p:cNvSpPr>
                  <a:spLocks noChangeShapeType="1"/>
                </p:cNvSpPr>
                <p:nvPr/>
              </p:nvSpPr>
              <p:spPr bwMode="auto">
                <a:xfrm>
                  <a:off x="1147763" y="10922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4" name="Line 3451">
                  <a:extLst>
                    <a:ext uri="{FF2B5EF4-FFF2-40B4-BE49-F238E27FC236}">
                      <a16:creationId xmlns:a16="http://schemas.microsoft.com/office/drawing/2014/main" id="{150D8085-D4EC-A11C-CEA5-DE9EA9513901}"/>
                    </a:ext>
                  </a:extLst>
                </p:cNvPr>
                <p:cNvSpPr>
                  <a:spLocks noChangeShapeType="1"/>
                </p:cNvSpPr>
                <p:nvPr/>
              </p:nvSpPr>
              <p:spPr bwMode="auto">
                <a:xfrm>
                  <a:off x="1141413" y="11366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5" name="Line 3452">
                  <a:extLst>
                    <a:ext uri="{FF2B5EF4-FFF2-40B4-BE49-F238E27FC236}">
                      <a16:creationId xmlns:a16="http://schemas.microsoft.com/office/drawing/2014/main" id="{1AA82688-E698-6B56-9636-40FE07814E01}"/>
                    </a:ext>
                  </a:extLst>
                </p:cNvPr>
                <p:cNvSpPr>
                  <a:spLocks noChangeShapeType="1"/>
                </p:cNvSpPr>
                <p:nvPr/>
              </p:nvSpPr>
              <p:spPr bwMode="auto">
                <a:xfrm>
                  <a:off x="1157288" y="11207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6" name="Line 3453">
                  <a:extLst>
                    <a:ext uri="{FF2B5EF4-FFF2-40B4-BE49-F238E27FC236}">
                      <a16:creationId xmlns:a16="http://schemas.microsoft.com/office/drawing/2014/main" id="{5636F4E2-80A7-6B5E-3B0A-B9EA1F96AEFB}"/>
                    </a:ext>
                  </a:extLst>
                </p:cNvPr>
                <p:cNvSpPr>
                  <a:spLocks noChangeShapeType="1"/>
                </p:cNvSpPr>
                <p:nvPr/>
              </p:nvSpPr>
              <p:spPr bwMode="auto">
                <a:xfrm>
                  <a:off x="1152525" y="11668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7" name="Line 3454">
                  <a:extLst>
                    <a:ext uri="{FF2B5EF4-FFF2-40B4-BE49-F238E27FC236}">
                      <a16:creationId xmlns:a16="http://schemas.microsoft.com/office/drawing/2014/main" id="{AA055066-CBB6-6C4A-3A0F-458BE36E619A}"/>
                    </a:ext>
                  </a:extLst>
                </p:cNvPr>
                <p:cNvSpPr>
                  <a:spLocks noChangeShapeType="1"/>
                </p:cNvSpPr>
                <p:nvPr/>
              </p:nvSpPr>
              <p:spPr bwMode="auto">
                <a:xfrm>
                  <a:off x="1168400" y="11509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8" name="Line 3455">
                  <a:extLst>
                    <a:ext uri="{FF2B5EF4-FFF2-40B4-BE49-F238E27FC236}">
                      <a16:creationId xmlns:a16="http://schemas.microsoft.com/office/drawing/2014/main" id="{BE8757F2-F81D-F055-8631-F5391976B57C}"/>
                    </a:ext>
                  </a:extLst>
                </p:cNvPr>
                <p:cNvSpPr>
                  <a:spLocks noChangeShapeType="1"/>
                </p:cNvSpPr>
                <p:nvPr/>
              </p:nvSpPr>
              <p:spPr bwMode="auto">
                <a:xfrm>
                  <a:off x="1201738" y="11668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9" name="Line 3456">
                  <a:extLst>
                    <a:ext uri="{FF2B5EF4-FFF2-40B4-BE49-F238E27FC236}">
                      <a16:creationId xmlns:a16="http://schemas.microsoft.com/office/drawing/2014/main" id="{82F880A9-8590-5F2D-E8D7-0C142F1C4D0A}"/>
                    </a:ext>
                  </a:extLst>
                </p:cNvPr>
                <p:cNvSpPr>
                  <a:spLocks noChangeShapeType="1"/>
                </p:cNvSpPr>
                <p:nvPr/>
              </p:nvSpPr>
              <p:spPr bwMode="auto">
                <a:xfrm>
                  <a:off x="1217613" y="11509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0" name="Line 3457">
                  <a:extLst>
                    <a:ext uri="{FF2B5EF4-FFF2-40B4-BE49-F238E27FC236}">
                      <a16:creationId xmlns:a16="http://schemas.microsoft.com/office/drawing/2014/main" id="{44B4CDF6-9EF4-2D56-4E27-2D5B89CA77C5}"/>
                    </a:ext>
                  </a:extLst>
                </p:cNvPr>
                <p:cNvSpPr>
                  <a:spLocks noChangeShapeType="1"/>
                </p:cNvSpPr>
                <p:nvPr/>
              </p:nvSpPr>
              <p:spPr bwMode="auto">
                <a:xfrm>
                  <a:off x="1241425" y="11811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1" name="Line 3458">
                  <a:extLst>
                    <a:ext uri="{FF2B5EF4-FFF2-40B4-BE49-F238E27FC236}">
                      <a16:creationId xmlns:a16="http://schemas.microsoft.com/office/drawing/2014/main" id="{1117FFA5-E248-FD76-3F04-07B27A27FD20}"/>
                    </a:ext>
                  </a:extLst>
                </p:cNvPr>
                <p:cNvSpPr>
                  <a:spLocks noChangeShapeType="1"/>
                </p:cNvSpPr>
                <p:nvPr/>
              </p:nvSpPr>
              <p:spPr bwMode="auto">
                <a:xfrm>
                  <a:off x="1257300" y="11652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2" name="Line 3459">
                  <a:extLst>
                    <a:ext uri="{FF2B5EF4-FFF2-40B4-BE49-F238E27FC236}">
                      <a16:creationId xmlns:a16="http://schemas.microsoft.com/office/drawing/2014/main" id="{40D72165-6DF3-C35A-78CD-938585838C50}"/>
                    </a:ext>
                  </a:extLst>
                </p:cNvPr>
                <p:cNvSpPr>
                  <a:spLocks noChangeShapeType="1"/>
                </p:cNvSpPr>
                <p:nvPr/>
              </p:nvSpPr>
              <p:spPr bwMode="auto">
                <a:xfrm>
                  <a:off x="1284288" y="12271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3" name="Line 3460">
                  <a:extLst>
                    <a:ext uri="{FF2B5EF4-FFF2-40B4-BE49-F238E27FC236}">
                      <a16:creationId xmlns:a16="http://schemas.microsoft.com/office/drawing/2014/main" id="{8E9A7677-A11F-0D81-4DF4-4DBD07FB3E95}"/>
                    </a:ext>
                  </a:extLst>
                </p:cNvPr>
                <p:cNvSpPr>
                  <a:spLocks noChangeShapeType="1"/>
                </p:cNvSpPr>
                <p:nvPr/>
              </p:nvSpPr>
              <p:spPr bwMode="auto">
                <a:xfrm>
                  <a:off x="1300163" y="1211263"/>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4" name="Line 3461">
                  <a:extLst>
                    <a:ext uri="{FF2B5EF4-FFF2-40B4-BE49-F238E27FC236}">
                      <a16:creationId xmlns:a16="http://schemas.microsoft.com/office/drawing/2014/main" id="{2EC91973-4B82-23EA-E4F4-D264BEF24695}"/>
                    </a:ext>
                  </a:extLst>
                </p:cNvPr>
                <p:cNvSpPr>
                  <a:spLocks noChangeShapeType="1"/>
                </p:cNvSpPr>
                <p:nvPr/>
              </p:nvSpPr>
              <p:spPr bwMode="auto">
                <a:xfrm>
                  <a:off x="1347788" y="12334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5" name="Line 3462">
                  <a:extLst>
                    <a:ext uri="{FF2B5EF4-FFF2-40B4-BE49-F238E27FC236}">
                      <a16:creationId xmlns:a16="http://schemas.microsoft.com/office/drawing/2014/main" id="{6AC21834-0DE9-B6EF-0BA0-A45B4286132A}"/>
                    </a:ext>
                  </a:extLst>
                </p:cNvPr>
                <p:cNvSpPr>
                  <a:spLocks noChangeShapeType="1"/>
                </p:cNvSpPr>
                <p:nvPr/>
              </p:nvSpPr>
              <p:spPr bwMode="auto">
                <a:xfrm>
                  <a:off x="1363663" y="121761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6" name="Line 3463">
                  <a:extLst>
                    <a:ext uri="{FF2B5EF4-FFF2-40B4-BE49-F238E27FC236}">
                      <a16:creationId xmlns:a16="http://schemas.microsoft.com/office/drawing/2014/main" id="{D8FE43CC-6F57-724D-529E-05B1A5325E61}"/>
                    </a:ext>
                  </a:extLst>
                </p:cNvPr>
                <p:cNvSpPr>
                  <a:spLocks noChangeShapeType="1"/>
                </p:cNvSpPr>
                <p:nvPr/>
              </p:nvSpPr>
              <p:spPr bwMode="auto">
                <a:xfrm>
                  <a:off x="1370013" y="12414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7" name="Line 3464">
                  <a:extLst>
                    <a:ext uri="{FF2B5EF4-FFF2-40B4-BE49-F238E27FC236}">
                      <a16:creationId xmlns:a16="http://schemas.microsoft.com/office/drawing/2014/main" id="{4C0A24D7-E5C4-D944-8D6A-7977993A6592}"/>
                    </a:ext>
                  </a:extLst>
                </p:cNvPr>
                <p:cNvSpPr>
                  <a:spLocks noChangeShapeType="1"/>
                </p:cNvSpPr>
                <p:nvPr/>
              </p:nvSpPr>
              <p:spPr bwMode="auto">
                <a:xfrm>
                  <a:off x="1385888" y="12255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8" name="Line 3465">
                  <a:extLst>
                    <a:ext uri="{FF2B5EF4-FFF2-40B4-BE49-F238E27FC236}">
                      <a16:creationId xmlns:a16="http://schemas.microsoft.com/office/drawing/2014/main" id="{3FE122EF-9AAB-676A-E72A-2D28201F91BB}"/>
                    </a:ext>
                  </a:extLst>
                </p:cNvPr>
                <p:cNvSpPr>
                  <a:spLocks noChangeShapeType="1"/>
                </p:cNvSpPr>
                <p:nvPr/>
              </p:nvSpPr>
              <p:spPr bwMode="auto">
                <a:xfrm>
                  <a:off x="1382713" y="1249363"/>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9" name="Line 3466">
                  <a:extLst>
                    <a:ext uri="{FF2B5EF4-FFF2-40B4-BE49-F238E27FC236}">
                      <a16:creationId xmlns:a16="http://schemas.microsoft.com/office/drawing/2014/main" id="{59DFF018-288D-40B5-9DCE-8A97EE05D846}"/>
                    </a:ext>
                  </a:extLst>
                </p:cNvPr>
                <p:cNvSpPr>
                  <a:spLocks noChangeShapeType="1"/>
                </p:cNvSpPr>
                <p:nvPr/>
              </p:nvSpPr>
              <p:spPr bwMode="auto">
                <a:xfrm>
                  <a:off x="1397000" y="12334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0" name="Line 3467">
                  <a:extLst>
                    <a:ext uri="{FF2B5EF4-FFF2-40B4-BE49-F238E27FC236}">
                      <a16:creationId xmlns:a16="http://schemas.microsoft.com/office/drawing/2014/main" id="{CA24165E-4854-B37B-38DD-768E8244210E}"/>
                    </a:ext>
                  </a:extLst>
                </p:cNvPr>
                <p:cNvSpPr>
                  <a:spLocks noChangeShapeType="1"/>
                </p:cNvSpPr>
                <p:nvPr/>
              </p:nvSpPr>
              <p:spPr bwMode="auto">
                <a:xfrm>
                  <a:off x="1384300" y="12493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1" name="Line 3468">
                  <a:extLst>
                    <a:ext uri="{FF2B5EF4-FFF2-40B4-BE49-F238E27FC236}">
                      <a16:creationId xmlns:a16="http://schemas.microsoft.com/office/drawing/2014/main" id="{541ACB37-6599-D8BD-A5C7-D76D1A631942}"/>
                    </a:ext>
                  </a:extLst>
                </p:cNvPr>
                <p:cNvSpPr>
                  <a:spLocks noChangeShapeType="1"/>
                </p:cNvSpPr>
                <p:nvPr/>
              </p:nvSpPr>
              <p:spPr bwMode="auto">
                <a:xfrm>
                  <a:off x="1400175" y="12334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2" name="Line 3469">
                  <a:extLst>
                    <a:ext uri="{FF2B5EF4-FFF2-40B4-BE49-F238E27FC236}">
                      <a16:creationId xmlns:a16="http://schemas.microsoft.com/office/drawing/2014/main" id="{2C34762A-AE36-EEAD-F1FC-FFE5FE3158ED}"/>
                    </a:ext>
                  </a:extLst>
                </p:cNvPr>
                <p:cNvSpPr>
                  <a:spLocks noChangeShapeType="1"/>
                </p:cNvSpPr>
                <p:nvPr/>
              </p:nvSpPr>
              <p:spPr bwMode="auto">
                <a:xfrm>
                  <a:off x="1384300" y="12493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3" name="Line 3470">
                  <a:extLst>
                    <a:ext uri="{FF2B5EF4-FFF2-40B4-BE49-F238E27FC236}">
                      <a16:creationId xmlns:a16="http://schemas.microsoft.com/office/drawing/2014/main" id="{BFC23A45-1DFA-374E-DE21-0BB0499EF754}"/>
                    </a:ext>
                  </a:extLst>
                </p:cNvPr>
                <p:cNvSpPr>
                  <a:spLocks noChangeShapeType="1"/>
                </p:cNvSpPr>
                <p:nvPr/>
              </p:nvSpPr>
              <p:spPr bwMode="auto">
                <a:xfrm>
                  <a:off x="1400175" y="123348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4" name="Line 3471">
                  <a:extLst>
                    <a:ext uri="{FF2B5EF4-FFF2-40B4-BE49-F238E27FC236}">
                      <a16:creationId xmlns:a16="http://schemas.microsoft.com/office/drawing/2014/main" id="{8E7B9803-FF25-0672-8253-5FDB374ED195}"/>
                    </a:ext>
                  </a:extLst>
                </p:cNvPr>
                <p:cNvSpPr>
                  <a:spLocks noChangeShapeType="1"/>
                </p:cNvSpPr>
                <p:nvPr/>
              </p:nvSpPr>
              <p:spPr bwMode="auto">
                <a:xfrm>
                  <a:off x="1387475" y="12652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5" name="Line 3472">
                  <a:extLst>
                    <a:ext uri="{FF2B5EF4-FFF2-40B4-BE49-F238E27FC236}">
                      <a16:creationId xmlns:a16="http://schemas.microsoft.com/office/drawing/2014/main" id="{F74D89D3-A616-821C-1C8C-6507815B33BE}"/>
                    </a:ext>
                  </a:extLst>
                </p:cNvPr>
                <p:cNvSpPr>
                  <a:spLocks noChangeShapeType="1"/>
                </p:cNvSpPr>
                <p:nvPr/>
              </p:nvSpPr>
              <p:spPr bwMode="auto">
                <a:xfrm>
                  <a:off x="1403350" y="12493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6" name="Line 3473">
                  <a:extLst>
                    <a:ext uri="{FF2B5EF4-FFF2-40B4-BE49-F238E27FC236}">
                      <a16:creationId xmlns:a16="http://schemas.microsoft.com/office/drawing/2014/main" id="{873EDB16-A96E-59CD-7506-8B176AB0A98E}"/>
                    </a:ext>
                  </a:extLst>
                </p:cNvPr>
                <p:cNvSpPr>
                  <a:spLocks noChangeShapeType="1"/>
                </p:cNvSpPr>
                <p:nvPr/>
              </p:nvSpPr>
              <p:spPr bwMode="auto">
                <a:xfrm>
                  <a:off x="1393825" y="12652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7" name="Line 3474">
                  <a:extLst>
                    <a:ext uri="{FF2B5EF4-FFF2-40B4-BE49-F238E27FC236}">
                      <a16:creationId xmlns:a16="http://schemas.microsoft.com/office/drawing/2014/main" id="{A1FB5631-B3F1-634A-722E-F668BD35AE05}"/>
                    </a:ext>
                  </a:extLst>
                </p:cNvPr>
                <p:cNvSpPr>
                  <a:spLocks noChangeShapeType="1"/>
                </p:cNvSpPr>
                <p:nvPr/>
              </p:nvSpPr>
              <p:spPr bwMode="auto">
                <a:xfrm>
                  <a:off x="1409700" y="12493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8" name="Line 3475">
                  <a:extLst>
                    <a:ext uri="{FF2B5EF4-FFF2-40B4-BE49-F238E27FC236}">
                      <a16:creationId xmlns:a16="http://schemas.microsoft.com/office/drawing/2014/main" id="{FFEDCC78-DF21-F0E3-270C-FF9417BC1ECD}"/>
                    </a:ext>
                  </a:extLst>
                </p:cNvPr>
                <p:cNvSpPr>
                  <a:spLocks noChangeShapeType="1"/>
                </p:cNvSpPr>
                <p:nvPr/>
              </p:nvSpPr>
              <p:spPr bwMode="auto">
                <a:xfrm>
                  <a:off x="1397000" y="12731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9" name="Line 3476">
                  <a:extLst>
                    <a:ext uri="{FF2B5EF4-FFF2-40B4-BE49-F238E27FC236}">
                      <a16:creationId xmlns:a16="http://schemas.microsoft.com/office/drawing/2014/main" id="{D048ACEB-0867-13EE-5364-B1838E149F5E}"/>
                    </a:ext>
                  </a:extLst>
                </p:cNvPr>
                <p:cNvSpPr>
                  <a:spLocks noChangeShapeType="1"/>
                </p:cNvSpPr>
                <p:nvPr/>
              </p:nvSpPr>
              <p:spPr bwMode="auto">
                <a:xfrm>
                  <a:off x="1412875" y="12573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0" name="Line 3477">
                  <a:extLst>
                    <a:ext uri="{FF2B5EF4-FFF2-40B4-BE49-F238E27FC236}">
                      <a16:creationId xmlns:a16="http://schemas.microsoft.com/office/drawing/2014/main" id="{B86EC65B-4127-E358-ADD7-2B5204963F3D}"/>
                    </a:ext>
                  </a:extLst>
                </p:cNvPr>
                <p:cNvSpPr>
                  <a:spLocks noChangeShapeType="1"/>
                </p:cNvSpPr>
                <p:nvPr/>
              </p:nvSpPr>
              <p:spPr bwMode="auto">
                <a:xfrm>
                  <a:off x="1403350" y="12890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1" name="Line 3478">
                  <a:extLst>
                    <a:ext uri="{FF2B5EF4-FFF2-40B4-BE49-F238E27FC236}">
                      <a16:creationId xmlns:a16="http://schemas.microsoft.com/office/drawing/2014/main" id="{4FFD30BC-4B66-E7CE-54F0-1AEE83EF4552}"/>
                    </a:ext>
                  </a:extLst>
                </p:cNvPr>
                <p:cNvSpPr>
                  <a:spLocks noChangeShapeType="1"/>
                </p:cNvSpPr>
                <p:nvPr/>
              </p:nvSpPr>
              <p:spPr bwMode="auto">
                <a:xfrm>
                  <a:off x="1419225" y="12731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2" name="Line 3479">
                  <a:extLst>
                    <a:ext uri="{FF2B5EF4-FFF2-40B4-BE49-F238E27FC236}">
                      <a16:creationId xmlns:a16="http://schemas.microsoft.com/office/drawing/2014/main" id="{6AF83F02-A051-2EE0-B2A2-C49C80C329E6}"/>
                    </a:ext>
                  </a:extLst>
                </p:cNvPr>
                <p:cNvSpPr>
                  <a:spLocks noChangeShapeType="1"/>
                </p:cNvSpPr>
                <p:nvPr/>
              </p:nvSpPr>
              <p:spPr bwMode="auto">
                <a:xfrm>
                  <a:off x="1409700" y="13049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3" name="Line 3480">
                  <a:extLst>
                    <a:ext uri="{FF2B5EF4-FFF2-40B4-BE49-F238E27FC236}">
                      <a16:creationId xmlns:a16="http://schemas.microsoft.com/office/drawing/2014/main" id="{8E36DEC9-7BB6-1A99-0443-60367468D69A}"/>
                    </a:ext>
                  </a:extLst>
                </p:cNvPr>
                <p:cNvSpPr>
                  <a:spLocks noChangeShapeType="1"/>
                </p:cNvSpPr>
                <p:nvPr/>
              </p:nvSpPr>
              <p:spPr bwMode="auto">
                <a:xfrm>
                  <a:off x="1425575" y="1289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4" name="Line 3481">
                  <a:extLst>
                    <a:ext uri="{FF2B5EF4-FFF2-40B4-BE49-F238E27FC236}">
                      <a16:creationId xmlns:a16="http://schemas.microsoft.com/office/drawing/2014/main" id="{6FEBE12F-5835-6121-32D7-EF3EA80CECD8}"/>
                    </a:ext>
                  </a:extLst>
                </p:cNvPr>
                <p:cNvSpPr>
                  <a:spLocks noChangeShapeType="1"/>
                </p:cNvSpPr>
                <p:nvPr/>
              </p:nvSpPr>
              <p:spPr bwMode="auto">
                <a:xfrm>
                  <a:off x="1416050" y="13049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5" name="Line 3482">
                  <a:extLst>
                    <a:ext uri="{FF2B5EF4-FFF2-40B4-BE49-F238E27FC236}">
                      <a16:creationId xmlns:a16="http://schemas.microsoft.com/office/drawing/2014/main" id="{A6EEA312-885C-AC59-6A97-D51A8C2AF6CA}"/>
                    </a:ext>
                  </a:extLst>
                </p:cNvPr>
                <p:cNvSpPr>
                  <a:spLocks noChangeShapeType="1"/>
                </p:cNvSpPr>
                <p:nvPr/>
              </p:nvSpPr>
              <p:spPr bwMode="auto">
                <a:xfrm>
                  <a:off x="1430338" y="1289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278" name="Group 1277">
                <a:extLst>
                  <a:ext uri="{FF2B5EF4-FFF2-40B4-BE49-F238E27FC236}">
                    <a16:creationId xmlns:a16="http://schemas.microsoft.com/office/drawing/2014/main" id="{E0C3E60F-3733-B2FB-549A-CBA0CBF6E3D4}"/>
                  </a:ext>
                </a:extLst>
              </p:cNvPr>
              <p:cNvGrpSpPr/>
              <p:nvPr/>
            </p:nvGrpSpPr>
            <p:grpSpPr>
              <a:xfrm>
                <a:off x="3772836" y="3133403"/>
                <a:ext cx="1861018" cy="614759"/>
                <a:chOff x="1503363" y="1304926"/>
                <a:chExt cx="755650" cy="342900"/>
              </a:xfrm>
            </p:grpSpPr>
            <p:sp>
              <p:nvSpPr>
                <p:cNvPr id="1356" name="Line 3483">
                  <a:extLst>
                    <a:ext uri="{FF2B5EF4-FFF2-40B4-BE49-F238E27FC236}">
                      <a16:creationId xmlns:a16="http://schemas.microsoft.com/office/drawing/2014/main" id="{6062C271-D891-AD8B-5202-116611C37F3E}"/>
                    </a:ext>
                  </a:extLst>
                </p:cNvPr>
                <p:cNvSpPr>
                  <a:spLocks noChangeShapeType="1"/>
                </p:cNvSpPr>
                <p:nvPr/>
              </p:nvSpPr>
              <p:spPr bwMode="auto">
                <a:xfrm>
                  <a:off x="1503363" y="13208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7" name="Line 3484">
                  <a:extLst>
                    <a:ext uri="{FF2B5EF4-FFF2-40B4-BE49-F238E27FC236}">
                      <a16:creationId xmlns:a16="http://schemas.microsoft.com/office/drawing/2014/main" id="{3390E42F-7496-0B06-5011-38DBF5471196}"/>
                    </a:ext>
                  </a:extLst>
                </p:cNvPr>
                <p:cNvSpPr>
                  <a:spLocks noChangeShapeType="1"/>
                </p:cNvSpPr>
                <p:nvPr/>
              </p:nvSpPr>
              <p:spPr bwMode="auto">
                <a:xfrm>
                  <a:off x="1519238" y="1304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8" name="Line 3485">
                  <a:extLst>
                    <a:ext uri="{FF2B5EF4-FFF2-40B4-BE49-F238E27FC236}">
                      <a16:creationId xmlns:a16="http://schemas.microsoft.com/office/drawing/2014/main" id="{63CB4918-BE01-967B-5141-8D452ED513D5}"/>
                    </a:ext>
                  </a:extLst>
                </p:cNvPr>
                <p:cNvSpPr>
                  <a:spLocks noChangeShapeType="1"/>
                </p:cNvSpPr>
                <p:nvPr/>
              </p:nvSpPr>
              <p:spPr bwMode="auto">
                <a:xfrm>
                  <a:off x="1509713" y="13208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9" name="Line 3486">
                  <a:extLst>
                    <a:ext uri="{FF2B5EF4-FFF2-40B4-BE49-F238E27FC236}">
                      <a16:creationId xmlns:a16="http://schemas.microsoft.com/office/drawing/2014/main" id="{0D350EA8-C13E-8995-7C6C-CC6E1BEFB8F0}"/>
                    </a:ext>
                  </a:extLst>
                </p:cNvPr>
                <p:cNvSpPr>
                  <a:spLocks noChangeShapeType="1"/>
                </p:cNvSpPr>
                <p:nvPr/>
              </p:nvSpPr>
              <p:spPr bwMode="auto">
                <a:xfrm>
                  <a:off x="1525588" y="1304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0" name="Line 3487">
                  <a:extLst>
                    <a:ext uri="{FF2B5EF4-FFF2-40B4-BE49-F238E27FC236}">
                      <a16:creationId xmlns:a16="http://schemas.microsoft.com/office/drawing/2014/main" id="{8BA56AA7-C8BE-938B-E84D-0CBE55D527F1}"/>
                    </a:ext>
                  </a:extLst>
                </p:cNvPr>
                <p:cNvSpPr>
                  <a:spLocks noChangeShapeType="1"/>
                </p:cNvSpPr>
                <p:nvPr/>
              </p:nvSpPr>
              <p:spPr bwMode="auto">
                <a:xfrm>
                  <a:off x="1519238" y="13303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1" name="Line 3488">
                  <a:extLst>
                    <a:ext uri="{FF2B5EF4-FFF2-40B4-BE49-F238E27FC236}">
                      <a16:creationId xmlns:a16="http://schemas.microsoft.com/office/drawing/2014/main" id="{0A716C65-FDF0-971E-972D-C81696368946}"/>
                    </a:ext>
                  </a:extLst>
                </p:cNvPr>
                <p:cNvSpPr>
                  <a:spLocks noChangeShapeType="1"/>
                </p:cNvSpPr>
                <p:nvPr/>
              </p:nvSpPr>
              <p:spPr bwMode="auto">
                <a:xfrm>
                  <a:off x="1535113" y="13144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2" name="Line 3489">
                  <a:extLst>
                    <a:ext uri="{FF2B5EF4-FFF2-40B4-BE49-F238E27FC236}">
                      <a16:creationId xmlns:a16="http://schemas.microsoft.com/office/drawing/2014/main" id="{D15B19CC-59E6-DFF3-F530-B75D88DCB82E}"/>
                    </a:ext>
                  </a:extLst>
                </p:cNvPr>
                <p:cNvSpPr>
                  <a:spLocks noChangeShapeType="1"/>
                </p:cNvSpPr>
                <p:nvPr/>
              </p:nvSpPr>
              <p:spPr bwMode="auto">
                <a:xfrm>
                  <a:off x="1538288" y="13462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3" name="Line 3490">
                  <a:extLst>
                    <a:ext uri="{FF2B5EF4-FFF2-40B4-BE49-F238E27FC236}">
                      <a16:creationId xmlns:a16="http://schemas.microsoft.com/office/drawing/2014/main" id="{C2F085E0-C54E-C5D6-8FEB-ACEE2032AA2A}"/>
                    </a:ext>
                  </a:extLst>
                </p:cNvPr>
                <p:cNvSpPr>
                  <a:spLocks noChangeShapeType="1"/>
                </p:cNvSpPr>
                <p:nvPr/>
              </p:nvSpPr>
              <p:spPr bwMode="auto">
                <a:xfrm>
                  <a:off x="1552575" y="13303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4" name="Line 3491">
                  <a:extLst>
                    <a:ext uri="{FF2B5EF4-FFF2-40B4-BE49-F238E27FC236}">
                      <a16:creationId xmlns:a16="http://schemas.microsoft.com/office/drawing/2014/main" id="{5700A41B-9CDE-4745-054B-3950C3A806B8}"/>
                    </a:ext>
                  </a:extLst>
                </p:cNvPr>
                <p:cNvSpPr>
                  <a:spLocks noChangeShapeType="1"/>
                </p:cNvSpPr>
                <p:nvPr/>
              </p:nvSpPr>
              <p:spPr bwMode="auto">
                <a:xfrm>
                  <a:off x="1647825" y="14065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5" name="Line 3492">
                  <a:extLst>
                    <a:ext uri="{FF2B5EF4-FFF2-40B4-BE49-F238E27FC236}">
                      <a16:creationId xmlns:a16="http://schemas.microsoft.com/office/drawing/2014/main" id="{4AE78529-8065-2503-7A96-CD1C55A206B1}"/>
                    </a:ext>
                  </a:extLst>
                </p:cNvPr>
                <p:cNvSpPr>
                  <a:spLocks noChangeShapeType="1"/>
                </p:cNvSpPr>
                <p:nvPr/>
              </p:nvSpPr>
              <p:spPr bwMode="auto">
                <a:xfrm>
                  <a:off x="1663700" y="13906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6" name="Line 3493">
                  <a:extLst>
                    <a:ext uri="{FF2B5EF4-FFF2-40B4-BE49-F238E27FC236}">
                      <a16:creationId xmlns:a16="http://schemas.microsoft.com/office/drawing/2014/main" id="{8C2DCF6C-A611-6A6F-F3D5-65695AD47F16}"/>
                    </a:ext>
                  </a:extLst>
                </p:cNvPr>
                <p:cNvSpPr>
                  <a:spLocks noChangeShapeType="1"/>
                </p:cNvSpPr>
                <p:nvPr/>
              </p:nvSpPr>
              <p:spPr bwMode="auto">
                <a:xfrm>
                  <a:off x="1660525" y="14319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7" name="Line 3494">
                  <a:extLst>
                    <a:ext uri="{FF2B5EF4-FFF2-40B4-BE49-F238E27FC236}">
                      <a16:creationId xmlns:a16="http://schemas.microsoft.com/office/drawing/2014/main" id="{DEB00B72-0DA9-59AB-4F38-D5725E537EEE}"/>
                    </a:ext>
                  </a:extLst>
                </p:cNvPr>
                <p:cNvSpPr>
                  <a:spLocks noChangeShapeType="1"/>
                </p:cNvSpPr>
                <p:nvPr/>
              </p:nvSpPr>
              <p:spPr bwMode="auto">
                <a:xfrm>
                  <a:off x="1674813" y="14160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8" name="Line 3495">
                  <a:extLst>
                    <a:ext uri="{FF2B5EF4-FFF2-40B4-BE49-F238E27FC236}">
                      <a16:creationId xmlns:a16="http://schemas.microsoft.com/office/drawing/2014/main" id="{C8881343-6D61-9C4D-32EB-D39EBDBD4DEA}"/>
                    </a:ext>
                  </a:extLst>
                </p:cNvPr>
                <p:cNvSpPr>
                  <a:spLocks noChangeShapeType="1"/>
                </p:cNvSpPr>
                <p:nvPr/>
              </p:nvSpPr>
              <p:spPr bwMode="auto">
                <a:xfrm>
                  <a:off x="1790700" y="14589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9" name="Line 3496">
                  <a:extLst>
                    <a:ext uri="{FF2B5EF4-FFF2-40B4-BE49-F238E27FC236}">
                      <a16:creationId xmlns:a16="http://schemas.microsoft.com/office/drawing/2014/main" id="{64FC8A94-BF47-A2D2-482C-E792C502EB58}"/>
                    </a:ext>
                  </a:extLst>
                </p:cNvPr>
                <p:cNvSpPr>
                  <a:spLocks noChangeShapeType="1"/>
                </p:cNvSpPr>
                <p:nvPr/>
              </p:nvSpPr>
              <p:spPr bwMode="auto">
                <a:xfrm>
                  <a:off x="1806575" y="144303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0" name="Line 3497">
                  <a:extLst>
                    <a:ext uri="{FF2B5EF4-FFF2-40B4-BE49-F238E27FC236}">
                      <a16:creationId xmlns:a16="http://schemas.microsoft.com/office/drawing/2014/main" id="{49D658D6-F7F1-7077-6774-593AC701EB4A}"/>
                    </a:ext>
                  </a:extLst>
                </p:cNvPr>
                <p:cNvSpPr>
                  <a:spLocks noChangeShapeType="1"/>
                </p:cNvSpPr>
                <p:nvPr/>
              </p:nvSpPr>
              <p:spPr bwMode="auto">
                <a:xfrm>
                  <a:off x="1820863" y="14938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1" name="Line 3498">
                  <a:extLst>
                    <a:ext uri="{FF2B5EF4-FFF2-40B4-BE49-F238E27FC236}">
                      <a16:creationId xmlns:a16="http://schemas.microsoft.com/office/drawing/2014/main" id="{3A9CE7B8-92CF-899D-E93C-E5ACD2A662AF}"/>
                    </a:ext>
                  </a:extLst>
                </p:cNvPr>
                <p:cNvSpPr>
                  <a:spLocks noChangeShapeType="1"/>
                </p:cNvSpPr>
                <p:nvPr/>
              </p:nvSpPr>
              <p:spPr bwMode="auto">
                <a:xfrm>
                  <a:off x="1836738" y="14779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2" name="Line 3499">
                  <a:extLst>
                    <a:ext uri="{FF2B5EF4-FFF2-40B4-BE49-F238E27FC236}">
                      <a16:creationId xmlns:a16="http://schemas.microsoft.com/office/drawing/2014/main" id="{3C02D794-ADCD-E907-61BC-C439CFDF59D7}"/>
                    </a:ext>
                  </a:extLst>
                </p:cNvPr>
                <p:cNvSpPr>
                  <a:spLocks noChangeShapeType="1"/>
                </p:cNvSpPr>
                <p:nvPr/>
              </p:nvSpPr>
              <p:spPr bwMode="auto">
                <a:xfrm>
                  <a:off x="1839913" y="15462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3" name="Line 3500">
                  <a:extLst>
                    <a:ext uri="{FF2B5EF4-FFF2-40B4-BE49-F238E27FC236}">
                      <a16:creationId xmlns:a16="http://schemas.microsoft.com/office/drawing/2014/main" id="{B2146210-9C51-D817-CAFB-838BB48F90F3}"/>
                    </a:ext>
                  </a:extLst>
                </p:cNvPr>
                <p:cNvSpPr>
                  <a:spLocks noChangeShapeType="1"/>
                </p:cNvSpPr>
                <p:nvPr/>
              </p:nvSpPr>
              <p:spPr bwMode="auto">
                <a:xfrm>
                  <a:off x="1855788" y="15303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4" name="Line 3501">
                  <a:extLst>
                    <a:ext uri="{FF2B5EF4-FFF2-40B4-BE49-F238E27FC236}">
                      <a16:creationId xmlns:a16="http://schemas.microsoft.com/office/drawing/2014/main" id="{BBD89FBE-999C-EBEA-F9CF-E5F6F2E05F2C}"/>
                    </a:ext>
                  </a:extLst>
                </p:cNvPr>
                <p:cNvSpPr>
                  <a:spLocks noChangeShapeType="1"/>
                </p:cNvSpPr>
                <p:nvPr/>
              </p:nvSpPr>
              <p:spPr bwMode="auto">
                <a:xfrm>
                  <a:off x="1843088" y="15462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5" name="Line 3502">
                  <a:extLst>
                    <a:ext uri="{FF2B5EF4-FFF2-40B4-BE49-F238E27FC236}">
                      <a16:creationId xmlns:a16="http://schemas.microsoft.com/office/drawing/2014/main" id="{0ADBDCD6-BF2E-A1D8-D4BB-CA838770408C}"/>
                    </a:ext>
                  </a:extLst>
                </p:cNvPr>
                <p:cNvSpPr>
                  <a:spLocks noChangeShapeType="1"/>
                </p:cNvSpPr>
                <p:nvPr/>
              </p:nvSpPr>
              <p:spPr bwMode="auto">
                <a:xfrm>
                  <a:off x="1858963" y="15303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6" name="Line 3503">
                  <a:extLst>
                    <a:ext uri="{FF2B5EF4-FFF2-40B4-BE49-F238E27FC236}">
                      <a16:creationId xmlns:a16="http://schemas.microsoft.com/office/drawing/2014/main" id="{83A91DB2-76B6-248B-F181-0B26608A7BD5}"/>
                    </a:ext>
                  </a:extLst>
                </p:cNvPr>
                <p:cNvSpPr>
                  <a:spLocks noChangeShapeType="1"/>
                </p:cNvSpPr>
                <p:nvPr/>
              </p:nvSpPr>
              <p:spPr bwMode="auto">
                <a:xfrm>
                  <a:off x="1849438" y="15652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7" name="Line 3504">
                  <a:extLst>
                    <a:ext uri="{FF2B5EF4-FFF2-40B4-BE49-F238E27FC236}">
                      <a16:creationId xmlns:a16="http://schemas.microsoft.com/office/drawing/2014/main" id="{DA272C77-39C1-6219-16BB-C0E35870A0AF}"/>
                    </a:ext>
                  </a:extLst>
                </p:cNvPr>
                <p:cNvSpPr>
                  <a:spLocks noChangeShapeType="1"/>
                </p:cNvSpPr>
                <p:nvPr/>
              </p:nvSpPr>
              <p:spPr bwMode="auto">
                <a:xfrm>
                  <a:off x="1863725" y="15494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8" name="Line 3505">
                  <a:extLst>
                    <a:ext uri="{FF2B5EF4-FFF2-40B4-BE49-F238E27FC236}">
                      <a16:creationId xmlns:a16="http://schemas.microsoft.com/office/drawing/2014/main" id="{66F5A60C-6855-D743-1AD9-CF61E5A93A02}"/>
                    </a:ext>
                  </a:extLst>
                </p:cNvPr>
                <p:cNvSpPr>
                  <a:spLocks noChangeShapeType="1"/>
                </p:cNvSpPr>
                <p:nvPr/>
              </p:nvSpPr>
              <p:spPr bwMode="auto">
                <a:xfrm>
                  <a:off x="1852613" y="15652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9" name="Line 3506">
                  <a:extLst>
                    <a:ext uri="{FF2B5EF4-FFF2-40B4-BE49-F238E27FC236}">
                      <a16:creationId xmlns:a16="http://schemas.microsoft.com/office/drawing/2014/main" id="{6DF978E7-D6AC-7CCD-DF31-8CF4DD59F1EF}"/>
                    </a:ext>
                  </a:extLst>
                </p:cNvPr>
                <p:cNvSpPr>
                  <a:spLocks noChangeShapeType="1"/>
                </p:cNvSpPr>
                <p:nvPr/>
              </p:nvSpPr>
              <p:spPr bwMode="auto">
                <a:xfrm>
                  <a:off x="1868488" y="15494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0" name="Line 3507">
                  <a:extLst>
                    <a:ext uri="{FF2B5EF4-FFF2-40B4-BE49-F238E27FC236}">
                      <a16:creationId xmlns:a16="http://schemas.microsoft.com/office/drawing/2014/main" id="{F1F6485D-917B-2F10-4D3A-C4B1091D588F}"/>
                    </a:ext>
                  </a:extLst>
                </p:cNvPr>
                <p:cNvSpPr>
                  <a:spLocks noChangeShapeType="1"/>
                </p:cNvSpPr>
                <p:nvPr/>
              </p:nvSpPr>
              <p:spPr bwMode="auto">
                <a:xfrm>
                  <a:off x="1855788" y="15652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1" name="Line 3508">
                  <a:extLst>
                    <a:ext uri="{FF2B5EF4-FFF2-40B4-BE49-F238E27FC236}">
                      <a16:creationId xmlns:a16="http://schemas.microsoft.com/office/drawing/2014/main" id="{45C11332-511D-5699-9A93-548A3AB9239F}"/>
                    </a:ext>
                  </a:extLst>
                </p:cNvPr>
                <p:cNvSpPr>
                  <a:spLocks noChangeShapeType="1"/>
                </p:cNvSpPr>
                <p:nvPr/>
              </p:nvSpPr>
              <p:spPr bwMode="auto">
                <a:xfrm>
                  <a:off x="1870075" y="15494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2" name="Line 3509">
                  <a:extLst>
                    <a:ext uri="{FF2B5EF4-FFF2-40B4-BE49-F238E27FC236}">
                      <a16:creationId xmlns:a16="http://schemas.microsoft.com/office/drawing/2014/main" id="{8401524B-FA6F-4392-E67E-CA48E7C9744B}"/>
                    </a:ext>
                  </a:extLst>
                </p:cNvPr>
                <p:cNvSpPr>
                  <a:spLocks noChangeShapeType="1"/>
                </p:cNvSpPr>
                <p:nvPr/>
              </p:nvSpPr>
              <p:spPr bwMode="auto">
                <a:xfrm>
                  <a:off x="1855788" y="15652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3" name="Line 3510">
                  <a:extLst>
                    <a:ext uri="{FF2B5EF4-FFF2-40B4-BE49-F238E27FC236}">
                      <a16:creationId xmlns:a16="http://schemas.microsoft.com/office/drawing/2014/main" id="{2D182233-F3C9-6948-891B-5CD56D34084C}"/>
                    </a:ext>
                  </a:extLst>
                </p:cNvPr>
                <p:cNvSpPr>
                  <a:spLocks noChangeShapeType="1"/>
                </p:cNvSpPr>
                <p:nvPr/>
              </p:nvSpPr>
              <p:spPr bwMode="auto">
                <a:xfrm>
                  <a:off x="1870075" y="154940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4" name="Line 3511">
                  <a:extLst>
                    <a:ext uri="{FF2B5EF4-FFF2-40B4-BE49-F238E27FC236}">
                      <a16:creationId xmlns:a16="http://schemas.microsoft.com/office/drawing/2014/main" id="{3B349005-4989-37D1-25C0-FF3C654D46F6}"/>
                    </a:ext>
                  </a:extLst>
                </p:cNvPr>
                <p:cNvSpPr>
                  <a:spLocks noChangeShapeType="1"/>
                </p:cNvSpPr>
                <p:nvPr/>
              </p:nvSpPr>
              <p:spPr bwMode="auto">
                <a:xfrm>
                  <a:off x="1857375" y="15748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5" name="Line 3512">
                  <a:extLst>
                    <a:ext uri="{FF2B5EF4-FFF2-40B4-BE49-F238E27FC236}">
                      <a16:creationId xmlns:a16="http://schemas.microsoft.com/office/drawing/2014/main" id="{8243BEEF-9DA1-FE86-33B1-D34FDF319E55}"/>
                    </a:ext>
                  </a:extLst>
                </p:cNvPr>
                <p:cNvSpPr>
                  <a:spLocks noChangeShapeType="1"/>
                </p:cNvSpPr>
                <p:nvPr/>
              </p:nvSpPr>
              <p:spPr bwMode="auto">
                <a:xfrm>
                  <a:off x="1873250" y="1558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6" name="Line 3513">
                  <a:extLst>
                    <a:ext uri="{FF2B5EF4-FFF2-40B4-BE49-F238E27FC236}">
                      <a16:creationId xmlns:a16="http://schemas.microsoft.com/office/drawing/2014/main" id="{F120C6C1-6F8D-6565-5B9B-E0BFF38052C8}"/>
                    </a:ext>
                  </a:extLst>
                </p:cNvPr>
                <p:cNvSpPr>
                  <a:spLocks noChangeShapeType="1"/>
                </p:cNvSpPr>
                <p:nvPr/>
              </p:nvSpPr>
              <p:spPr bwMode="auto">
                <a:xfrm>
                  <a:off x="1863725" y="15748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7" name="Line 3514">
                  <a:extLst>
                    <a:ext uri="{FF2B5EF4-FFF2-40B4-BE49-F238E27FC236}">
                      <a16:creationId xmlns:a16="http://schemas.microsoft.com/office/drawing/2014/main" id="{323ECEAF-8846-12F2-BA9A-50EAEEC12142}"/>
                    </a:ext>
                  </a:extLst>
                </p:cNvPr>
                <p:cNvSpPr>
                  <a:spLocks noChangeShapeType="1"/>
                </p:cNvSpPr>
                <p:nvPr/>
              </p:nvSpPr>
              <p:spPr bwMode="auto">
                <a:xfrm>
                  <a:off x="1879600" y="1558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8" name="Line 3515">
                  <a:extLst>
                    <a:ext uri="{FF2B5EF4-FFF2-40B4-BE49-F238E27FC236}">
                      <a16:creationId xmlns:a16="http://schemas.microsoft.com/office/drawing/2014/main" id="{F4B31599-0D7E-BEF1-E406-710C75BB21F5}"/>
                    </a:ext>
                  </a:extLst>
                </p:cNvPr>
                <p:cNvSpPr>
                  <a:spLocks noChangeShapeType="1"/>
                </p:cNvSpPr>
                <p:nvPr/>
              </p:nvSpPr>
              <p:spPr bwMode="auto">
                <a:xfrm>
                  <a:off x="1922463" y="15748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9" name="Line 3516">
                  <a:extLst>
                    <a:ext uri="{FF2B5EF4-FFF2-40B4-BE49-F238E27FC236}">
                      <a16:creationId xmlns:a16="http://schemas.microsoft.com/office/drawing/2014/main" id="{BAA3F7B6-E03E-D3FA-5BE7-E8E37A6347E0}"/>
                    </a:ext>
                  </a:extLst>
                </p:cNvPr>
                <p:cNvSpPr>
                  <a:spLocks noChangeShapeType="1"/>
                </p:cNvSpPr>
                <p:nvPr/>
              </p:nvSpPr>
              <p:spPr bwMode="auto">
                <a:xfrm>
                  <a:off x="1938338" y="1558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0" name="Line 3517">
                  <a:extLst>
                    <a:ext uri="{FF2B5EF4-FFF2-40B4-BE49-F238E27FC236}">
                      <a16:creationId xmlns:a16="http://schemas.microsoft.com/office/drawing/2014/main" id="{751FAF98-364F-6652-FED2-17A7877C96D2}"/>
                    </a:ext>
                  </a:extLst>
                </p:cNvPr>
                <p:cNvSpPr>
                  <a:spLocks noChangeShapeType="1"/>
                </p:cNvSpPr>
                <p:nvPr/>
              </p:nvSpPr>
              <p:spPr bwMode="auto">
                <a:xfrm>
                  <a:off x="1974850" y="15748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1" name="Line 3518">
                  <a:extLst>
                    <a:ext uri="{FF2B5EF4-FFF2-40B4-BE49-F238E27FC236}">
                      <a16:creationId xmlns:a16="http://schemas.microsoft.com/office/drawing/2014/main" id="{99E6B592-4CE5-B141-0064-BDB9359D7FE9}"/>
                    </a:ext>
                  </a:extLst>
                </p:cNvPr>
                <p:cNvSpPr>
                  <a:spLocks noChangeShapeType="1"/>
                </p:cNvSpPr>
                <p:nvPr/>
              </p:nvSpPr>
              <p:spPr bwMode="auto">
                <a:xfrm>
                  <a:off x="1989138" y="15589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2" name="Line 3519">
                  <a:extLst>
                    <a:ext uri="{FF2B5EF4-FFF2-40B4-BE49-F238E27FC236}">
                      <a16:creationId xmlns:a16="http://schemas.microsoft.com/office/drawing/2014/main" id="{1D0944E8-4D04-E613-DB13-322E5A339913}"/>
                    </a:ext>
                  </a:extLst>
                </p:cNvPr>
                <p:cNvSpPr>
                  <a:spLocks noChangeShapeType="1"/>
                </p:cNvSpPr>
                <p:nvPr/>
              </p:nvSpPr>
              <p:spPr bwMode="auto">
                <a:xfrm>
                  <a:off x="2011363" y="158432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3" name="Line 3520">
                  <a:extLst>
                    <a:ext uri="{FF2B5EF4-FFF2-40B4-BE49-F238E27FC236}">
                      <a16:creationId xmlns:a16="http://schemas.microsoft.com/office/drawing/2014/main" id="{7ADA592C-DD58-3A21-0074-1312333EBD41}"/>
                    </a:ext>
                  </a:extLst>
                </p:cNvPr>
                <p:cNvSpPr>
                  <a:spLocks noChangeShapeType="1"/>
                </p:cNvSpPr>
                <p:nvPr/>
              </p:nvSpPr>
              <p:spPr bwMode="auto">
                <a:xfrm>
                  <a:off x="2027238" y="15684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4" name="Line 3521">
                  <a:extLst>
                    <a:ext uri="{FF2B5EF4-FFF2-40B4-BE49-F238E27FC236}">
                      <a16:creationId xmlns:a16="http://schemas.microsoft.com/office/drawing/2014/main" id="{920E2ED0-76CE-0286-1D4D-EA5732A8D021}"/>
                    </a:ext>
                  </a:extLst>
                </p:cNvPr>
                <p:cNvSpPr>
                  <a:spLocks noChangeShapeType="1"/>
                </p:cNvSpPr>
                <p:nvPr/>
              </p:nvSpPr>
              <p:spPr bwMode="auto">
                <a:xfrm>
                  <a:off x="2016125" y="15843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5" name="Line 3522">
                  <a:extLst>
                    <a:ext uri="{FF2B5EF4-FFF2-40B4-BE49-F238E27FC236}">
                      <a16:creationId xmlns:a16="http://schemas.microsoft.com/office/drawing/2014/main" id="{436B48B0-241D-6922-AA31-8782C9ED3C2C}"/>
                    </a:ext>
                  </a:extLst>
                </p:cNvPr>
                <p:cNvSpPr>
                  <a:spLocks noChangeShapeType="1"/>
                </p:cNvSpPr>
                <p:nvPr/>
              </p:nvSpPr>
              <p:spPr bwMode="auto">
                <a:xfrm>
                  <a:off x="2032000" y="15684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6" name="Line 3523">
                  <a:extLst>
                    <a:ext uri="{FF2B5EF4-FFF2-40B4-BE49-F238E27FC236}">
                      <a16:creationId xmlns:a16="http://schemas.microsoft.com/office/drawing/2014/main" id="{A7060BDC-099D-C4B9-A7DD-E8640C8F1579}"/>
                    </a:ext>
                  </a:extLst>
                </p:cNvPr>
                <p:cNvSpPr>
                  <a:spLocks noChangeShapeType="1"/>
                </p:cNvSpPr>
                <p:nvPr/>
              </p:nvSpPr>
              <p:spPr bwMode="auto">
                <a:xfrm>
                  <a:off x="2022475" y="158432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7" name="Line 3524">
                  <a:extLst>
                    <a:ext uri="{FF2B5EF4-FFF2-40B4-BE49-F238E27FC236}">
                      <a16:creationId xmlns:a16="http://schemas.microsoft.com/office/drawing/2014/main" id="{E65DB44D-FC0A-E156-8DDD-7E920AAE3669}"/>
                    </a:ext>
                  </a:extLst>
                </p:cNvPr>
                <p:cNvSpPr>
                  <a:spLocks noChangeShapeType="1"/>
                </p:cNvSpPr>
                <p:nvPr/>
              </p:nvSpPr>
              <p:spPr bwMode="auto">
                <a:xfrm>
                  <a:off x="2038350" y="1568451"/>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8" name="Line 3525">
                  <a:extLst>
                    <a:ext uri="{FF2B5EF4-FFF2-40B4-BE49-F238E27FC236}">
                      <a16:creationId xmlns:a16="http://schemas.microsoft.com/office/drawing/2014/main" id="{CFA096C0-92A0-2228-B2BC-57C62B3C31B3}"/>
                    </a:ext>
                  </a:extLst>
                </p:cNvPr>
                <p:cNvSpPr>
                  <a:spLocks noChangeShapeType="1"/>
                </p:cNvSpPr>
                <p:nvPr/>
              </p:nvSpPr>
              <p:spPr bwMode="auto">
                <a:xfrm>
                  <a:off x="2025650" y="1595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9" name="Line 3526">
                  <a:extLst>
                    <a:ext uri="{FF2B5EF4-FFF2-40B4-BE49-F238E27FC236}">
                      <a16:creationId xmlns:a16="http://schemas.microsoft.com/office/drawing/2014/main" id="{341A5A82-DE3A-7CA1-DD77-AECA7C06C525}"/>
                    </a:ext>
                  </a:extLst>
                </p:cNvPr>
                <p:cNvSpPr>
                  <a:spLocks noChangeShapeType="1"/>
                </p:cNvSpPr>
                <p:nvPr/>
              </p:nvSpPr>
              <p:spPr bwMode="auto">
                <a:xfrm>
                  <a:off x="2041525" y="15795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0" name="Line 3527">
                  <a:extLst>
                    <a:ext uri="{FF2B5EF4-FFF2-40B4-BE49-F238E27FC236}">
                      <a16:creationId xmlns:a16="http://schemas.microsoft.com/office/drawing/2014/main" id="{D353069C-A690-84EA-EC9D-06D089226F00}"/>
                    </a:ext>
                  </a:extLst>
                </p:cNvPr>
                <p:cNvSpPr>
                  <a:spLocks noChangeShapeType="1"/>
                </p:cNvSpPr>
                <p:nvPr/>
              </p:nvSpPr>
              <p:spPr bwMode="auto">
                <a:xfrm>
                  <a:off x="2028825" y="1595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1" name="Line 3528">
                  <a:extLst>
                    <a:ext uri="{FF2B5EF4-FFF2-40B4-BE49-F238E27FC236}">
                      <a16:creationId xmlns:a16="http://schemas.microsoft.com/office/drawing/2014/main" id="{18BB808C-039E-61F1-8037-940742CCDAB0}"/>
                    </a:ext>
                  </a:extLst>
                </p:cNvPr>
                <p:cNvSpPr>
                  <a:spLocks noChangeShapeType="1"/>
                </p:cNvSpPr>
                <p:nvPr/>
              </p:nvSpPr>
              <p:spPr bwMode="auto">
                <a:xfrm>
                  <a:off x="2044700" y="15795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2" name="Line 3529">
                  <a:extLst>
                    <a:ext uri="{FF2B5EF4-FFF2-40B4-BE49-F238E27FC236}">
                      <a16:creationId xmlns:a16="http://schemas.microsoft.com/office/drawing/2014/main" id="{005456ED-6CCB-77A4-9AB1-468E9BF93583}"/>
                    </a:ext>
                  </a:extLst>
                </p:cNvPr>
                <p:cNvSpPr>
                  <a:spLocks noChangeShapeType="1"/>
                </p:cNvSpPr>
                <p:nvPr/>
              </p:nvSpPr>
              <p:spPr bwMode="auto">
                <a:xfrm>
                  <a:off x="2028825" y="1595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3" name="Line 3530">
                  <a:extLst>
                    <a:ext uri="{FF2B5EF4-FFF2-40B4-BE49-F238E27FC236}">
                      <a16:creationId xmlns:a16="http://schemas.microsoft.com/office/drawing/2014/main" id="{B5EFFE45-6399-3BF3-F0EB-B8BCDDD24E0C}"/>
                    </a:ext>
                  </a:extLst>
                </p:cNvPr>
                <p:cNvSpPr>
                  <a:spLocks noChangeShapeType="1"/>
                </p:cNvSpPr>
                <p:nvPr/>
              </p:nvSpPr>
              <p:spPr bwMode="auto">
                <a:xfrm>
                  <a:off x="2044700" y="15795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4" name="Line 3531">
                  <a:extLst>
                    <a:ext uri="{FF2B5EF4-FFF2-40B4-BE49-F238E27FC236}">
                      <a16:creationId xmlns:a16="http://schemas.microsoft.com/office/drawing/2014/main" id="{1C667C9E-DEDE-4FA4-60F4-1A04DF8B497B}"/>
                    </a:ext>
                  </a:extLst>
                </p:cNvPr>
                <p:cNvSpPr>
                  <a:spLocks noChangeShapeType="1"/>
                </p:cNvSpPr>
                <p:nvPr/>
              </p:nvSpPr>
              <p:spPr bwMode="auto">
                <a:xfrm>
                  <a:off x="2032000" y="15954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5" name="Line 3532">
                  <a:extLst>
                    <a:ext uri="{FF2B5EF4-FFF2-40B4-BE49-F238E27FC236}">
                      <a16:creationId xmlns:a16="http://schemas.microsoft.com/office/drawing/2014/main" id="{54299F04-78B4-AF67-E6DD-9DF746BE093F}"/>
                    </a:ext>
                  </a:extLst>
                </p:cNvPr>
                <p:cNvSpPr>
                  <a:spLocks noChangeShapeType="1"/>
                </p:cNvSpPr>
                <p:nvPr/>
              </p:nvSpPr>
              <p:spPr bwMode="auto">
                <a:xfrm>
                  <a:off x="2047875" y="1579563"/>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6" name="Line 3533">
                  <a:extLst>
                    <a:ext uri="{FF2B5EF4-FFF2-40B4-BE49-F238E27FC236}">
                      <a16:creationId xmlns:a16="http://schemas.microsoft.com/office/drawing/2014/main" id="{5EF572FB-99B6-8921-38B7-3CEB226B6685}"/>
                    </a:ext>
                  </a:extLst>
                </p:cNvPr>
                <p:cNvSpPr>
                  <a:spLocks noChangeShapeType="1"/>
                </p:cNvSpPr>
                <p:nvPr/>
              </p:nvSpPr>
              <p:spPr bwMode="auto">
                <a:xfrm>
                  <a:off x="2041525" y="16065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7" name="Line 3534">
                  <a:extLst>
                    <a:ext uri="{FF2B5EF4-FFF2-40B4-BE49-F238E27FC236}">
                      <a16:creationId xmlns:a16="http://schemas.microsoft.com/office/drawing/2014/main" id="{F40E2B1C-75E0-22E2-7A07-CF348177D2C7}"/>
                    </a:ext>
                  </a:extLst>
                </p:cNvPr>
                <p:cNvSpPr>
                  <a:spLocks noChangeShapeType="1"/>
                </p:cNvSpPr>
                <p:nvPr/>
              </p:nvSpPr>
              <p:spPr bwMode="auto">
                <a:xfrm>
                  <a:off x="2057400"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8" name="Line 3535">
                  <a:extLst>
                    <a:ext uri="{FF2B5EF4-FFF2-40B4-BE49-F238E27FC236}">
                      <a16:creationId xmlns:a16="http://schemas.microsoft.com/office/drawing/2014/main" id="{609575C7-B75B-1B0F-662B-624ED401CE5B}"/>
                    </a:ext>
                  </a:extLst>
                </p:cNvPr>
                <p:cNvSpPr>
                  <a:spLocks noChangeShapeType="1"/>
                </p:cNvSpPr>
                <p:nvPr/>
              </p:nvSpPr>
              <p:spPr bwMode="auto">
                <a:xfrm>
                  <a:off x="2041525" y="16065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9" name="Line 3536">
                  <a:extLst>
                    <a:ext uri="{FF2B5EF4-FFF2-40B4-BE49-F238E27FC236}">
                      <a16:creationId xmlns:a16="http://schemas.microsoft.com/office/drawing/2014/main" id="{9D577105-E16D-6D57-72BB-E8C2D99EA046}"/>
                    </a:ext>
                  </a:extLst>
                </p:cNvPr>
                <p:cNvSpPr>
                  <a:spLocks noChangeShapeType="1"/>
                </p:cNvSpPr>
                <p:nvPr/>
              </p:nvSpPr>
              <p:spPr bwMode="auto">
                <a:xfrm>
                  <a:off x="2057400"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0" name="Line 3537">
                  <a:extLst>
                    <a:ext uri="{FF2B5EF4-FFF2-40B4-BE49-F238E27FC236}">
                      <a16:creationId xmlns:a16="http://schemas.microsoft.com/office/drawing/2014/main" id="{71602C01-174B-F1A7-4870-E87AC8251958}"/>
                    </a:ext>
                  </a:extLst>
                </p:cNvPr>
                <p:cNvSpPr>
                  <a:spLocks noChangeShapeType="1"/>
                </p:cNvSpPr>
                <p:nvPr/>
              </p:nvSpPr>
              <p:spPr bwMode="auto">
                <a:xfrm>
                  <a:off x="2047875" y="16065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1" name="Line 3538">
                  <a:extLst>
                    <a:ext uri="{FF2B5EF4-FFF2-40B4-BE49-F238E27FC236}">
                      <a16:creationId xmlns:a16="http://schemas.microsoft.com/office/drawing/2014/main" id="{6396947D-2FC1-93E0-EFE6-84F59C74AB24}"/>
                    </a:ext>
                  </a:extLst>
                </p:cNvPr>
                <p:cNvSpPr>
                  <a:spLocks noChangeShapeType="1"/>
                </p:cNvSpPr>
                <p:nvPr/>
              </p:nvSpPr>
              <p:spPr bwMode="auto">
                <a:xfrm>
                  <a:off x="2063750"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2" name="Line 3539">
                  <a:extLst>
                    <a:ext uri="{FF2B5EF4-FFF2-40B4-BE49-F238E27FC236}">
                      <a16:creationId xmlns:a16="http://schemas.microsoft.com/office/drawing/2014/main" id="{C4ADCF50-A906-15E5-498F-D4E7C7DEC7B5}"/>
                    </a:ext>
                  </a:extLst>
                </p:cNvPr>
                <p:cNvSpPr>
                  <a:spLocks noChangeShapeType="1"/>
                </p:cNvSpPr>
                <p:nvPr/>
              </p:nvSpPr>
              <p:spPr bwMode="auto">
                <a:xfrm>
                  <a:off x="2051050" y="160655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3" name="Line 3540">
                  <a:extLst>
                    <a:ext uri="{FF2B5EF4-FFF2-40B4-BE49-F238E27FC236}">
                      <a16:creationId xmlns:a16="http://schemas.microsoft.com/office/drawing/2014/main" id="{18A7DE9D-155F-EADB-CCDD-9EB29A4D01F2}"/>
                    </a:ext>
                  </a:extLst>
                </p:cNvPr>
                <p:cNvSpPr>
                  <a:spLocks noChangeShapeType="1"/>
                </p:cNvSpPr>
                <p:nvPr/>
              </p:nvSpPr>
              <p:spPr bwMode="auto">
                <a:xfrm>
                  <a:off x="2065338"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4" name="Line 3541">
                  <a:extLst>
                    <a:ext uri="{FF2B5EF4-FFF2-40B4-BE49-F238E27FC236}">
                      <a16:creationId xmlns:a16="http://schemas.microsoft.com/office/drawing/2014/main" id="{193486CD-4E0A-5D79-8DD8-EED3B5EF238A}"/>
                    </a:ext>
                  </a:extLst>
                </p:cNvPr>
                <p:cNvSpPr>
                  <a:spLocks noChangeShapeType="1"/>
                </p:cNvSpPr>
                <p:nvPr/>
              </p:nvSpPr>
              <p:spPr bwMode="auto">
                <a:xfrm>
                  <a:off x="2068513" y="16065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5" name="Line 3542">
                  <a:extLst>
                    <a:ext uri="{FF2B5EF4-FFF2-40B4-BE49-F238E27FC236}">
                      <a16:creationId xmlns:a16="http://schemas.microsoft.com/office/drawing/2014/main" id="{FDB32B11-0997-807E-F817-854321A8FDBE}"/>
                    </a:ext>
                  </a:extLst>
                </p:cNvPr>
                <p:cNvSpPr>
                  <a:spLocks noChangeShapeType="1"/>
                </p:cNvSpPr>
                <p:nvPr/>
              </p:nvSpPr>
              <p:spPr bwMode="auto">
                <a:xfrm>
                  <a:off x="2084388" y="15906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6" name="Line 3543">
                  <a:extLst>
                    <a:ext uri="{FF2B5EF4-FFF2-40B4-BE49-F238E27FC236}">
                      <a16:creationId xmlns:a16="http://schemas.microsoft.com/office/drawing/2014/main" id="{6B3E4B54-5081-2E33-B068-42DD9328AD62}"/>
                    </a:ext>
                  </a:extLst>
                </p:cNvPr>
                <p:cNvSpPr>
                  <a:spLocks noChangeShapeType="1"/>
                </p:cNvSpPr>
                <p:nvPr/>
              </p:nvSpPr>
              <p:spPr bwMode="auto">
                <a:xfrm>
                  <a:off x="2193925" y="16192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7" name="Line 3544">
                  <a:extLst>
                    <a:ext uri="{FF2B5EF4-FFF2-40B4-BE49-F238E27FC236}">
                      <a16:creationId xmlns:a16="http://schemas.microsoft.com/office/drawing/2014/main" id="{C0460276-6D89-5CF6-0D49-049D5FC611BB}"/>
                    </a:ext>
                  </a:extLst>
                </p:cNvPr>
                <p:cNvSpPr>
                  <a:spLocks noChangeShapeType="1"/>
                </p:cNvSpPr>
                <p:nvPr/>
              </p:nvSpPr>
              <p:spPr bwMode="auto">
                <a:xfrm>
                  <a:off x="2209800" y="16033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8" name="Line 3545">
                  <a:extLst>
                    <a:ext uri="{FF2B5EF4-FFF2-40B4-BE49-F238E27FC236}">
                      <a16:creationId xmlns:a16="http://schemas.microsoft.com/office/drawing/2014/main" id="{9FB48773-5D50-EF2E-49E3-ADB3A13059AB}"/>
                    </a:ext>
                  </a:extLst>
                </p:cNvPr>
                <p:cNvSpPr>
                  <a:spLocks noChangeShapeType="1"/>
                </p:cNvSpPr>
                <p:nvPr/>
              </p:nvSpPr>
              <p:spPr bwMode="auto">
                <a:xfrm>
                  <a:off x="2220913" y="16192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9" name="Line 3546">
                  <a:extLst>
                    <a:ext uri="{FF2B5EF4-FFF2-40B4-BE49-F238E27FC236}">
                      <a16:creationId xmlns:a16="http://schemas.microsoft.com/office/drawing/2014/main" id="{71AD47E6-4575-E883-3A3E-A7AFFB2F442B}"/>
                    </a:ext>
                  </a:extLst>
                </p:cNvPr>
                <p:cNvSpPr>
                  <a:spLocks noChangeShapeType="1"/>
                </p:cNvSpPr>
                <p:nvPr/>
              </p:nvSpPr>
              <p:spPr bwMode="auto">
                <a:xfrm>
                  <a:off x="2236788" y="16033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0" name="Line 3547">
                  <a:extLst>
                    <a:ext uri="{FF2B5EF4-FFF2-40B4-BE49-F238E27FC236}">
                      <a16:creationId xmlns:a16="http://schemas.microsoft.com/office/drawing/2014/main" id="{BCE3AE62-E078-1656-4F77-353DFEB67393}"/>
                    </a:ext>
                  </a:extLst>
                </p:cNvPr>
                <p:cNvSpPr>
                  <a:spLocks noChangeShapeType="1"/>
                </p:cNvSpPr>
                <p:nvPr/>
              </p:nvSpPr>
              <p:spPr bwMode="auto">
                <a:xfrm>
                  <a:off x="2227263" y="16319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1" name="Line 3548">
                  <a:extLst>
                    <a:ext uri="{FF2B5EF4-FFF2-40B4-BE49-F238E27FC236}">
                      <a16:creationId xmlns:a16="http://schemas.microsoft.com/office/drawing/2014/main" id="{56FC1721-2380-EE14-3DA3-DBD948CC2CB0}"/>
                    </a:ext>
                  </a:extLst>
                </p:cNvPr>
                <p:cNvSpPr>
                  <a:spLocks noChangeShapeType="1"/>
                </p:cNvSpPr>
                <p:nvPr/>
              </p:nvSpPr>
              <p:spPr bwMode="auto">
                <a:xfrm>
                  <a:off x="2243138" y="16160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2" name="Line 3549">
                  <a:extLst>
                    <a:ext uri="{FF2B5EF4-FFF2-40B4-BE49-F238E27FC236}">
                      <a16:creationId xmlns:a16="http://schemas.microsoft.com/office/drawing/2014/main" id="{BECE2B36-259A-5EF4-10FE-C856D92B74FA}"/>
                    </a:ext>
                  </a:extLst>
                </p:cNvPr>
                <p:cNvSpPr>
                  <a:spLocks noChangeShapeType="1"/>
                </p:cNvSpPr>
                <p:nvPr/>
              </p:nvSpPr>
              <p:spPr bwMode="auto">
                <a:xfrm>
                  <a:off x="2227263" y="163195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3" name="Line 3550">
                  <a:extLst>
                    <a:ext uri="{FF2B5EF4-FFF2-40B4-BE49-F238E27FC236}">
                      <a16:creationId xmlns:a16="http://schemas.microsoft.com/office/drawing/2014/main" id="{1B77361E-3668-9C8D-791D-EB03582E88D8}"/>
                    </a:ext>
                  </a:extLst>
                </p:cNvPr>
                <p:cNvSpPr>
                  <a:spLocks noChangeShapeType="1"/>
                </p:cNvSpPr>
                <p:nvPr/>
              </p:nvSpPr>
              <p:spPr bwMode="auto">
                <a:xfrm>
                  <a:off x="2243138" y="161607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279" name="Group 1278">
                <a:extLst>
                  <a:ext uri="{FF2B5EF4-FFF2-40B4-BE49-F238E27FC236}">
                    <a16:creationId xmlns:a16="http://schemas.microsoft.com/office/drawing/2014/main" id="{E2436902-56BE-A442-13E4-3AD941F9948A}"/>
                  </a:ext>
                </a:extLst>
              </p:cNvPr>
              <p:cNvGrpSpPr/>
              <p:nvPr/>
            </p:nvGrpSpPr>
            <p:grpSpPr>
              <a:xfrm>
                <a:off x="5985727" y="3765239"/>
                <a:ext cx="4934042" cy="267534"/>
                <a:chOff x="2401888" y="1657351"/>
                <a:chExt cx="2003424" cy="149225"/>
              </a:xfrm>
            </p:grpSpPr>
            <p:sp>
              <p:nvSpPr>
                <p:cNvPr id="1280" name="Line 3551">
                  <a:extLst>
                    <a:ext uri="{FF2B5EF4-FFF2-40B4-BE49-F238E27FC236}">
                      <a16:creationId xmlns:a16="http://schemas.microsoft.com/office/drawing/2014/main" id="{305B4208-C62A-5157-E319-01412FE34AF1}"/>
                    </a:ext>
                  </a:extLst>
                </p:cNvPr>
                <p:cNvSpPr>
                  <a:spLocks noChangeShapeType="1"/>
                </p:cNvSpPr>
                <p:nvPr/>
              </p:nvSpPr>
              <p:spPr bwMode="auto">
                <a:xfrm>
                  <a:off x="2401888" y="16716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1" name="Line 3552">
                  <a:extLst>
                    <a:ext uri="{FF2B5EF4-FFF2-40B4-BE49-F238E27FC236}">
                      <a16:creationId xmlns:a16="http://schemas.microsoft.com/office/drawing/2014/main" id="{259C8CDF-6507-C2F1-8D79-D7B980077334}"/>
                    </a:ext>
                  </a:extLst>
                </p:cNvPr>
                <p:cNvSpPr>
                  <a:spLocks noChangeShapeType="1"/>
                </p:cNvSpPr>
                <p:nvPr/>
              </p:nvSpPr>
              <p:spPr bwMode="auto">
                <a:xfrm>
                  <a:off x="2416175" y="16573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2" name="Line 3553">
                  <a:extLst>
                    <a:ext uri="{FF2B5EF4-FFF2-40B4-BE49-F238E27FC236}">
                      <a16:creationId xmlns:a16="http://schemas.microsoft.com/office/drawing/2014/main" id="{39049FD2-85CD-6B7A-414C-AC6DD55D0AEC}"/>
                    </a:ext>
                  </a:extLst>
                </p:cNvPr>
                <p:cNvSpPr>
                  <a:spLocks noChangeShapeType="1"/>
                </p:cNvSpPr>
                <p:nvPr/>
              </p:nvSpPr>
              <p:spPr bwMode="auto">
                <a:xfrm>
                  <a:off x="2405063" y="1671638"/>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3" name="Line 3554">
                  <a:extLst>
                    <a:ext uri="{FF2B5EF4-FFF2-40B4-BE49-F238E27FC236}">
                      <a16:creationId xmlns:a16="http://schemas.microsoft.com/office/drawing/2014/main" id="{F8F5A622-676F-CCFE-A52A-E52313ADB56F}"/>
                    </a:ext>
                  </a:extLst>
                </p:cNvPr>
                <p:cNvSpPr>
                  <a:spLocks noChangeShapeType="1"/>
                </p:cNvSpPr>
                <p:nvPr/>
              </p:nvSpPr>
              <p:spPr bwMode="auto">
                <a:xfrm>
                  <a:off x="2420938" y="16573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4" name="Line 3555">
                  <a:extLst>
                    <a:ext uri="{FF2B5EF4-FFF2-40B4-BE49-F238E27FC236}">
                      <a16:creationId xmlns:a16="http://schemas.microsoft.com/office/drawing/2014/main" id="{3C6A440B-8A91-9EC1-7B0D-FABB5573B442}"/>
                    </a:ext>
                  </a:extLst>
                </p:cNvPr>
                <p:cNvSpPr>
                  <a:spLocks noChangeShapeType="1"/>
                </p:cNvSpPr>
                <p:nvPr/>
              </p:nvSpPr>
              <p:spPr bwMode="auto">
                <a:xfrm>
                  <a:off x="2413000" y="167163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5" name="Line 3556">
                  <a:extLst>
                    <a:ext uri="{FF2B5EF4-FFF2-40B4-BE49-F238E27FC236}">
                      <a16:creationId xmlns:a16="http://schemas.microsoft.com/office/drawing/2014/main" id="{2254AEB0-D34C-36DC-8ED0-161DF1F67F3E}"/>
                    </a:ext>
                  </a:extLst>
                </p:cNvPr>
                <p:cNvSpPr>
                  <a:spLocks noChangeShapeType="1"/>
                </p:cNvSpPr>
                <p:nvPr/>
              </p:nvSpPr>
              <p:spPr bwMode="auto">
                <a:xfrm>
                  <a:off x="2428875" y="1657351"/>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6" name="Line 3557">
                  <a:extLst>
                    <a:ext uri="{FF2B5EF4-FFF2-40B4-BE49-F238E27FC236}">
                      <a16:creationId xmlns:a16="http://schemas.microsoft.com/office/drawing/2014/main" id="{8BC4AC84-D19B-34B8-11A1-CC5DD13632BC}"/>
                    </a:ext>
                  </a:extLst>
                </p:cNvPr>
                <p:cNvSpPr>
                  <a:spLocks noChangeShapeType="1"/>
                </p:cNvSpPr>
                <p:nvPr/>
              </p:nvSpPr>
              <p:spPr bwMode="auto">
                <a:xfrm>
                  <a:off x="2416175" y="16875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7" name="Line 3558">
                  <a:extLst>
                    <a:ext uri="{FF2B5EF4-FFF2-40B4-BE49-F238E27FC236}">
                      <a16:creationId xmlns:a16="http://schemas.microsoft.com/office/drawing/2014/main" id="{96EB3DB8-9715-1462-0DC4-3FB28C2D5C86}"/>
                    </a:ext>
                  </a:extLst>
                </p:cNvPr>
                <p:cNvSpPr>
                  <a:spLocks noChangeShapeType="1"/>
                </p:cNvSpPr>
                <p:nvPr/>
              </p:nvSpPr>
              <p:spPr bwMode="auto">
                <a:xfrm>
                  <a:off x="2432050" y="16716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8" name="Line 3559">
                  <a:extLst>
                    <a:ext uri="{FF2B5EF4-FFF2-40B4-BE49-F238E27FC236}">
                      <a16:creationId xmlns:a16="http://schemas.microsoft.com/office/drawing/2014/main" id="{C77F1C1D-535D-D637-6BE2-CE42404C8811}"/>
                    </a:ext>
                  </a:extLst>
                </p:cNvPr>
                <p:cNvSpPr>
                  <a:spLocks noChangeShapeType="1"/>
                </p:cNvSpPr>
                <p:nvPr/>
              </p:nvSpPr>
              <p:spPr bwMode="auto">
                <a:xfrm>
                  <a:off x="2416175" y="16875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9" name="Line 3560">
                  <a:extLst>
                    <a:ext uri="{FF2B5EF4-FFF2-40B4-BE49-F238E27FC236}">
                      <a16:creationId xmlns:a16="http://schemas.microsoft.com/office/drawing/2014/main" id="{3A23599C-0535-A481-4204-EE8AB405F53D}"/>
                    </a:ext>
                  </a:extLst>
                </p:cNvPr>
                <p:cNvSpPr>
                  <a:spLocks noChangeShapeType="1"/>
                </p:cNvSpPr>
                <p:nvPr/>
              </p:nvSpPr>
              <p:spPr bwMode="auto">
                <a:xfrm>
                  <a:off x="2432050" y="16716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0" name="Line 3561">
                  <a:extLst>
                    <a:ext uri="{FF2B5EF4-FFF2-40B4-BE49-F238E27FC236}">
                      <a16:creationId xmlns:a16="http://schemas.microsoft.com/office/drawing/2014/main" id="{D989182D-0715-A7FF-CDDE-BE62BF19FCFD}"/>
                    </a:ext>
                  </a:extLst>
                </p:cNvPr>
                <p:cNvSpPr>
                  <a:spLocks noChangeShapeType="1"/>
                </p:cNvSpPr>
                <p:nvPr/>
              </p:nvSpPr>
              <p:spPr bwMode="auto">
                <a:xfrm>
                  <a:off x="2435225" y="168751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1" name="Line 3562">
                  <a:extLst>
                    <a:ext uri="{FF2B5EF4-FFF2-40B4-BE49-F238E27FC236}">
                      <a16:creationId xmlns:a16="http://schemas.microsoft.com/office/drawing/2014/main" id="{D8637A9A-7D27-DA9E-AA09-EB449BAEF702}"/>
                    </a:ext>
                  </a:extLst>
                </p:cNvPr>
                <p:cNvSpPr>
                  <a:spLocks noChangeShapeType="1"/>
                </p:cNvSpPr>
                <p:nvPr/>
              </p:nvSpPr>
              <p:spPr bwMode="auto">
                <a:xfrm>
                  <a:off x="2451100" y="1671638"/>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2" name="Line 3563">
                  <a:extLst>
                    <a:ext uri="{FF2B5EF4-FFF2-40B4-BE49-F238E27FC236}">
                      <a16:creationId xmlns:a16="http://schemas.microsoft.com/office/drawing/2014/main" id="{9D163492-BA4B-5693-1DE3-17338A9587CF}"/>
                    </a:ext>
                  </a:extLst>
                </p:cNvPr>
                <p:cNvSpPr>
                  <a:spLocks noChangeShapeType="1"/>
                </p:cNvSpPr>
                <p:nvPr/>
              </p:nvSpPr>
              <p:spPr bwMode="auto">
                <a:xfrm>
                  <a:off x="2557462" y="1703388"/>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3" name="Line 3564">
                  <a:extLst>
                    <a:ext uri="{FF2B5EF4-FFF2-40B4-BE49-F238E27FC236}">
                      <a16:creationId xmlns:a16="http://schemas.microsoft.com/office/drawing/2014/main" id="{A9CD85C9-7B3E-6505-A4FE-C786919D093D}"/>
                    </a:ext>
                  </a:extLst>
                </p:cNvPr>
                <p:cNvSpPr>
                  <a:spLocks noChangeShapeType="1"/>
                </p:cNvSpPr>
                <p:nvPr/>
              </p:nvSpPr>
              <p:spPr bwMode="auto">
                <a:xfrm>
                  <a:off x="2573337" y="1687513"/>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4" name="Line 3565">
                  <a:extLst>
                    <a:ext uri="{FF2B5EF4-FFF2-40B4-BE49-F238E27FC236}">
                      <a16:creationId xmlns:a16="http://schemas.microsoft.com/office/drawing/2014/main" id="{B8CD85DD-131E-617C-FBD7-8F409C3FC60E}"/>
                    </a:ext>
                  </a:extLst>
                </p:cNvPr>
                <p:cNvSpPr>
                  <a:spLocks noChangeShapeType="1"/>
                </p:cNvSpPr>
                <p:nvPr/>
              </p:nvSpPr>
              <p:spPr bwMode="auto">
                <a:xfrm>
                  <a:off x="2730500"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5" name="Line 3566">
                  <a:extLst>
                    <a:ext uri="{FF2B5EF4-FFF2-40B4-BE49-F238E27FC236}">
                      <a16:creationId xmlns:a16="http://schemas.microsoft.com/office/drawing/2014/main" id="{D47FFE79-6020-EAF2-978E-7BB824A1895C}"/>
                    </a:ext>
                  </a:extLst>
                </p:cNvPr>
                <p:cNvSpPr>
                  <a:spLocks noChangeShapeType="1"/>
                </p:cNvSpPr>
                <p:nvPr/>
              </p:nvSpPr>
              <p:spPr bwMode="auto">
                <a:xfrm>
                  <a:off x="2746375"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6" name="Line 3567">
                  <a:extLst>
                    <a:ext uri="{FF2B5EF4-FFF2-40B4-BE49-F238E27FC236}">
                      <a16:creationId xmlns:a16="http://schemas.microsoft.com/office/drawing/2014/main" id="{3181F0A1-7C1D-4857-B88E-187293BC7FD5}"/>
                    </a:ext>
                  </a:extLst>
                </p:cNvPr>
                <p:cNvSpPr>
                  <a:spLocks noChangeShapeType="1"/>
                </p:cNvSpPr>
                <p:nvPr/>
              </p:nvSpPr>
              <p:spPr bwMode="auto">
                <a:xfrm>
                  <a:off x="2767012"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7" name="Line 3568">
                  <a:extLst>
                    <a:ext uri="{FF2B5EF4-FFF2-40B4-BE49-F238E27FC236}">
                      <a16:creationId xmlns:a16="http://schemas.microsoft.com/office/drawing/2014/main" id="{7757AAC3-AE1D-450F-DACC-E4E0850B245D}"/>
                    </a:ext>
                  </a:extLst>
                </p:cNvPr>
                <p:cNvSpPr>
                  <a:spLocks noChangeShapeType="1"/>
                </p:cNvSpPr>
                <p:nvPr/>
              </p:nvSpPr>
              <p:spPr bwMode="auto">
                <a:xfrm>
                  <a:off x="2782887"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8" name="Line 3569">
                  <a:extLst>
                    <a:ext uri="{FF2B5EF4-FFF2-40B4-BE49-F238E27FC236}">
                      <a16:creationId xmlns:a16="http://schemas.microsoft.com/office/drawing/2014/main" id="{FD4EBA65-F07E-8411-3D41-AE30BB98C5E0}"/>
                    </a:ext>
                  </a:extLst>
                </p:cNvPr>
                <p:cNvSpPr>
                  <a:spLocks noChangeShapeType="1"/>
                </p:cNvSpPr>
                <p:nvPr/>
              </p:nvSpPr>
              <p:spPr bwMode="auto">
                <a:xfrm>
                  <a:off x="2786062"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9" name="Line 3570">
                  <a:extLst>
                    <a:ext uri="{FF2B5EF4-FFF2-40B4-BE49-F238E27FC236}">
                      <a16:creationId xmlns:a16="http://schemas.microsoft.com/office/drawing/2014/main" id="{1135A1B6-5A14-653D-3353-B8924E5CCA1D}"/>
                    </a:ext>
                  </a:extLst>
                </p:cNvPr>
                <p:cNvSpPr>
                  <a:spLocks noChangeShapeType="1"/>
                </p:cNvSpPr>
                <p:nvPr/>
              </p:nvSpPr>
              <p:spPr bwMode="auto">
                <a:xfrm>
                  <a:off x="2801937"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0" name="Line 3571">
                  <a:extLst>
                    <a:ext uri="{FF2B5EF4-FFF2-40B4-BE49-F238E27FC236}">
                      <a16:creationId xmlns:a16="http://schemas.microsoft.com/office/drawing/2014/main" id="{BC5A3925-F958-4134-225F-DEA5AEA8FC57}"/>
                    </a:ext>
                  </a:extLst>
                </p:cNvPr>
                <p:cNvSpPr>
                  <a:spLocks noChangeShapeType="1"/>
                </p:cNvSpPr>
                <p:nvPr/>
              </p:nvSpPr>
              <p:spPr bwMode="auto">
                <a:xfrm>
                  <a:off x="2786062"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1" name="Line 3572">
                  <a:extLst>
                    <a:ext uri="{FF2B5EF4-FFF2-40B4-BE49-F238E27FC236}">
                      <a16:creationId xmlns:a16="http://schemas.microsoft.com/office/drawing/2014/main" id="{FE00CE5B-FC9D-864F-4E7B-F8311CAF47C5}"/>
                    </a:ext>
                  </a:extLst>
                </p:cNvPr>
                <p:cNvSpPr>
                  <a:spLocks noChangeShapeType="1"/>
                </p:cNvSpPr>
                <p:nvPr/>
              </p:nvSpPr>
              <p:spPr bwMode="auto">
                <a:xfrm>
                  <a:off x="2801937"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2" name="Line 3573">
                  <a:extLst>
                    <a:ext uri="{FF2B5EF4-FFF2-40B4-BE49-F238E27FC236}">
                      <a16:creationId xmlns:a16="http://schemas.microsoft.com/office/drawing/2014/main" id="{525607A2-43B6-1E84-2112-CAABABFFD5CB}"/>
                    </a:ext>
                  </a:extLst>
                </p:cNvPr>
                <p:cNvSpPr>
                  <a:spLocks noChangeShapeType="1"/>
                </p:cNvSpPr>
                <p:nvPr/>
              </p:nvSpPr>
              <p:spPr bwMode="auto">
                <a:xfrm>
                  <a:off x="2806700" y="1719263"/>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3" name="Line 3574">
                  <a:extLst>
                    <a:ext uri="{FF2B5EF4-FFF2-40B4-BE49-F238E27FC236}">
                      <a16:creationId xmlns:a16="http://schemas.microsoft.com/office/drawing/2014/main" id="{F196DC9E-1B0F-76A0-4285-D5F090E9C085}"/>
                    </a:ext>
                  </a:extLst>
                </p:cNvPr>
                <p:cNvSpPr>
                  <a:spLocks noChangeShapeType="1"/>
                </p:cNvSpPr>
                <p:nvPr/>
              </p:nvSpPr>
              <p:spPr bwMode="auto">
                <a:xfrm>
                  <a:off x="2822575" y="17033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4" name="Line 3575">
                  <a:extLst>
                    <a:ext uri="{FF2B5EF4-FFF2-40B4-BE49-F238E27FC236}">
                      <a16:creationId xmlns:a16="http://schemas.microsoft.com/office/drawing/2014/main" id="{68A92E30-A693-9AC2-D874-B3244C3F91CE}"/>
                    </a:ext>
                  </a:extLst>
                </p:cNvPr>
                <p:cNvSpPr>
                  <a:spLocks noChangeShapeType="1"/>
                </p:cNvSpPr>
                <p:nvPr/>
              </p:nvSpPr>
              <p:spPr bwMode="auto">
                <a:xfrm>
                  <a:off x="2987675" y="17557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5" name="Line 3576">
                  <a:extLst>
                    <a:ext uri="{FF2B5EF4-FFF2-40B4-BE49-F238E27FC236}">
                      <a16:creationId xmlns:a16="http://schemas.microsoft.com/office/drawing/2014/main" id="{356E63F7-F5C1-434A-4324-0493D983BB93}"/>
                    </a:ext>
                  </a:extLst>
                </p:cNvPr>
                <p:cNvSpPr>
                  <a:spLocks noChangeShapeType="1"/>
                </p:cNvSpPr>
                <p:nvPr/>
              </p:nvSpPr>
              <p:spPr bwMode="auto">
                <a:xfrm>
                  <a:off x="3003550"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6" name="Line 3577">
                  <a:extLst>
                    <a:ext uri="{FF2B5EF4-FFF2-40B4-BE49-F238E27FC236}">
                      <a16:creationId xmlns:a16="http://schemas.microsoft.com/office/drawing/2014/main" id="{2226E771-612F-6DEB-F794-E8F78C3DBD8C}"/>
                    </a:ext>
                  </a:extLst>
                </p:cNvPr>
                <p:cNvSpPr>
                  <a:spLocks noChangeShapeType="1"/>
                </p:cNvSpPr>
                <p:nvPr/>
              </p:nvSpPr>
              <p:spPr bwMode="auto">
                <a:xfrm>
                  <a:off x="2997200"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7" name="Line 3578">
                  <a:extLst>
                    <a:ext uri="{FF2B5EF4-FFF2-40B4-BE49-F238E27FC236}">
                      <a16:creationId xmlns:a16="http://schemas.microsoft.com/office/drawing/2014/main" id="{A20FC5F1-9FD1-2C35-16A8-BFCDE4A08FDD}"/>
                    </a:ext>
                  </a:extLst>
                </p:cNvPr>
                <p:cNvSpPr>
                  <a:spLocks noChangeShapeType="1"/>
                </p:cNvSpPr>
                <p:nvPr/>
              </p:nvSpPr>
              <p:spPr bwMode="auto">
                <a:xfrm>
                  <a:off x="30130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8" name="Line 3579">
                  <a:extLst>
                    <a:ext uri="{FF2B5EF4-FFF2-40B4-BE49-F238E27FC236}">
                      <a16:creationId xmlns:a16="http://schemas.microsoft.com/office/drawing/2014/main" id="{BF834B04-CCA8-2E6A-F9D8-23D9CA826E65}"/>
                    </a:ext>
                  </a:extLst>
                </p:cNvPr>
                <p:cNvSpPr>
                  <a:spLocks noChangeShapeType="1"/>
                </p:cNvSpPr>
                <p:nvPr/>
              </p:nvSpPr>
              <p:spPr bwMode="auto">
                <a:xfrm>
                  <a:off x="2997200"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9" name="Line 3580">
                  <a:extLst>
                    <a:ext uri="{FF2B5EF4-FFF2-40B4-BE49-F238E27FC236}">
                      <a16:creationId xmlns:a16="http://schemas.microsoft.com/office/drawing/2014/main" id="{7CD3D2FE-D03F-B1EE-0229-E4974E341713}"/>
                    </a:ext>
                  </a:extLst>
                </p:cNvPr>
                <p:cNvSpPr>
                  <a:spLocks noChangeShapeType="1"/>
                </p:cNvSpPr>
                <p:nvPr/>
              </p:nvSpPr>
              <p:spPr bwMode="auto">
                <a:xfrm>
                  <a:off x="30130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0" name="Line 3581">
                  <a:extLst>
                    <a:ext uri="{FF2B5EF4-FFF2-40B4-BE49-F238E27FC236}">
                      <a16:creationId xmlns:a16="http://schemas.microsoft.com/office/drawing/2014/main" id="{B92105B2-7A5D-3FD0-F15F-BD8ED7BDD855}"/>
                    </a:ext>
                  </a:extLst>
                </p:cNvPr>
                <p:cNvSpPr>
                  <a:spLocks noChangeShapeType="1"/>
                </p:cNvSpPr>
                <p:nvPr/>
              </p:nvSpPr>
              <p:spPr bwMode="auto">
                <a:xfrm>
                  <a:off x="2997200"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1" name="Line 3582">
                  <a:extLst>
                    <a:ext uri="{FF2B5EF4-FFF2-40B4-BE49-F238E27FC236}">
                      <a16:creationId xmlns:a16="http://schemas.microsoft.com/office/drawing/2014/main" id="{F4123302-2FC7-0383-BCD5-7C8BD616A8FE}"/>
                    </a:ext>
                  </a:extLst>
                </p:cNvPr>
                <p:cNvSpPr>
                  <a:spLocks noChangeShapeType="1"/>
                </p:cNvSpPr>
                <p:nvPr/>
              </p:nvSpPr>
              <p:spPr bwMode="auto">
                <a:xfrm>
                  <a:off x="30130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2" name="Line 3583">
                  <a:extLst>
                    <a:ext uri="{FF2B5EF4-FFF2-40B4-BE49-F238E27FC236}">
                      <a16:creationId xmlns:a16="http://schemas.microsoft.com/office/drawing/2014/main" id="{518F6A0C-97D6-F9EF-EDAF-7C53C5A8A4B9}"/>
                    </a:ext>
                  </a:extLst>
                </p:cNvPr>
                <p:cNvSpPr>
                  <a:spLocks noChangeShapeType="1"/>
                </p:cNvSpPr>
                <p:nvPr/>
              </p:nvSpPr>
              <p:spPr bwMode="auto">
                <a:xfrm>
                  <a:off x="2997200"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3" name="Line 3584">
                  <a:extLst>
                    <a:ext uri="{FF2B5EF4-FFF2-40B4-BE49-F238E27FC236}">
                      <a16:creationId xmlns:a16="http://schemas.microsoft.com/office/drawing/2014/main" id="{97394BDE-2512-2F73-6297-8A7E78E94577}"/>
                    </a:ext>
                  </a:extLst>
                </p:cNvPr>
                <p:cNvSpPr>
                  <a:spLocks noChangeShapeType="1"/>
                </p:cNvSpPr>
                <p:nvPr/>
              </p:nvSpPr>
              <p:spPr bwMode="auto">
                <a:xfrm>
                  <a:off x="30130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4" name="Line 3585">
                  <a:extLst>
                    <a:ext uri="{FF2B5EF4-FFF2-40B4-BE49-F238E27FC236}">
                      <a16:creationId xmlns:a16="http://schemas.microsoft.com/office/drawing/2014/main" id="{08DC532D-DF81-AE08-0082-9B1114CE7815}"/>
                    </a:ext>
                  </a:extLst>
                </p:cNvPr>
                <p:cNvSpPr>
                  <a:spLocks noChangeShapeType="1"/>
                </p:cNvSpPr>
                <p:nvPr/>
              </p:nvSpPr>
              <p:spPr bwMode="auto">
                <a:xfrm>
                  <a:off x="3000375"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5" name="Line 3586">
                  <a:extLst>
                    <a:ext uri="{FF2B5EF4-FFF2-40B4-BE49-F238E27FC236}">
                      <a16:creationId xmlns:a16="http://schemas.microsoft.com/office/drawing/2014/main" id="{BF4EFAC6-1285-11B4-DFEB-B2E8160C84A1}"/>
                    </a:ext>
                  </a:extLst>
                </p:cNvPr>
                <p:cNvSpPr>
                  <a:spLocks noChangeShapeType="1"/>
                </p:cNvSpPr>
                <p:nvPr/>
              </p:nvSpPr>
              <p:spPr bwMode="auto">
                <a:xfrm>
                  <a:off x="3014662"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6" name="Line 3587">
                  <a:extLst>
                    <a:ext uri="{FF2B5EF4-FFF2-40B4-BE49-F238E27FC236}">
                      <a16:creationId xmlns:a16="http://schemas.microsoft.com/office/drawing/2014/main" id="{8124E975-9300-2278-9E52-6579592868C8}"/>
                    </a:ext>
                  </a:extLst>
                </p:cNvPr>
                <p:cNvSpPr>
                  <a:spLocks noChangeShapeType="1"/>
                </p:cNvSpPr>
                <p:nvPr/>
              </p:nvSpPr>
              <p:spPr bwMode="auto">
                <a:xfrm>
                  <a:off x="3011487" y="17557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7" name="Line 3588">
                  <a:extLst>
                    <a:ext uri="{FF2B5EF4-FFF2-40B4-BE49-F238E27FC236}">
                      <a16:creationId xmlns:a16="http://schemas.microsoft.com/office/drawing/2014/main" id="{84960BB4-FDD1-28CD-0FF9-D5B3C549FCDF}"/>
                    </a:ext>
                  </a:extLst>
                </p:cNvPr>
                <p:cNvSpPr>
                  <a:spLocks noChangeShapeType="1"/>
                </p:cNvSpPr>
                <p:nvPr/>
              </p:nvSpPr>
              <p:spPr bwMode="auto">
                <a:xfrm>
                  <a:off x="3027362"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8" name="Line 3589">
                  <a:extLst>
                    <a:ext uri="{FF2B5EF4-FFF2-40B4-BE49-F238E27FC236}">
                      <a16:creationId xmlns:a16="http://schemas.microsoft.com/office/drawing/2014/main" id="{1F5A58E1-CA28-8AF3-6D2B-49BB7B8C3FDC}"/>
                    </a:ext>
                  </a:extLst>
                </p:cNvPr>
                <p:cNvSpPr>
                  <a:spLocks noChangeShapeType="1"/>
                </p:cNvSpPr>
                <p:nvPr/>
              </p:nvSpPr>
              <p:spPr bwMode="auto">
                <a:xfrm>
                  <a:off x="3160712" y="17557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9" name="Line 3590">
                  <a:extLst>
                    <a:ext uri="{FF2B5EF4-FFF2-40B4-BE49-F238E27FC236}">
                      <a16:creationId xmlns:a16="http://schemas.microsoft.com/office/drawing/2014/main" id="{8DC70257-5048-4A4D-B409-9ACB752EFC35}"/>
                    </a:ext>
                  </a:extLst>
                </p:cNvPr>
                <p:cNvSpPr>
                  <a:spLocks noChangeShapeType="1"/>
                </p:cNvSpPr>
                <p:nvPr/>
              </p:nvSpPr>
              <p:spPr bwMode="auto">
                <a:xfrm>
                  <a:off x="3176587"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0" name="Line 3591">
                  <a:extLst>
                    <a:ext uri="{FF2B5EF4-FFF2-40B4-BE49-F238E27FC236}">
                      <a16:creationId xmlns:a16="http://schemas.microsoft.com/office/drawing/2014/main" id="{0574551D-CD9E-2FA0-1A1D-017E69EE92A2}"/>
                    </a:ext>
                  </a:extLst>
                </p:cNvPr>
                <p:cNvSpPr>
                  <a:spLocks noChangeShapeType="1"/>
                </p:cNvSpPr>
                <p:nvPr/>
              </p:nvSpPr>
              <p:spPr bwMode="auto">
                <a:xfrm>
                  <a:off x="3186112"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1" name="Line 3592">
                  <a:extLst>
                    <a:ext uri="{FF2B5EF4-FFF2-40B4-BE49-F238E27FC236}">
                      <a16:creationId xmlns:a16="http://schemas.microsoft.com/office/drawing/2014/main" id="{FA77D669-2F0D-C1B7-059E-A156B54931D7}"/>
                    </a:ext>
                  </a:extLst>
                </p:cNvPr>
                <p:cNvSpPr>
                  <a:spLocks noChangeShapeType="1"/>
                </p:cNvSpPr>
                <p:nvPr/>
              </p:nvSpPr>
              <p:spPr bwMode="auto">
                <a:xfrm>
                  <a:off x="3201987"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2" name="Line 3593">
                  <a:extLst>
                    <a:ext uri="{FF2B5EF4-FFF2-40B4-BE49-F238E27FC236}">
                      <a16:creationId xmlns:a16="http://schemas.microsoft.com/office/drawing/2014/main" id="{C695A743-084B-E2AC-A007-2AE8EC03E8BA}"/>
                    </a:ext>
                  </a:extLst>
                </p:cNvPr>
                <p:cNvSpPr>
                  <a:spLocks noChangeShapeType="1"/>
                </p:cNvSpPr>
                <p:nvPr/>
              </p:nvSpPr>
              <p:spPr bwMode="auto">
                <a:xfrm>
                  <a:off x="3192462"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3" name="Line 3594">
                  <a:extLst>
                    <a:ext uri="{FF2B5EF4-FFF2-40B4-BE49-F238E27FC236}">
                      <a16:creationId xmlns:a16="http://schemas.microsoft.com/office/drawing/2014/main" id="{2F7B8B23-2A4F-4509-75E9-A25C47973AAF}"/>
                    </a:ext>
                  </a:extLst>
                </p:cNvPr>
                <p:cNvSpPr>
                  <a:spLocks noChangeShapeType="1"/>
                </p:cNvSpPr>
                <p:nvPr/>
              </p:nvSpPr>
              <p:spPr bwMode="auto">
                <a:xfrm>
                  <a:off x="3208337"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4" name="Line 3595">
                  <a:extLst>
                    <a:ext uri="{FF2B5EF4-FFF2-40B4-BE49-F238E27FC236}">
                      <a16:creationId xmlns:a16="http://schemas.microsoft.com/office/drawing/2014/main" id="{D557331D-CBC1-D7A3-0799-B506A4505F13}"/>
                    </a:ext>
                  </a:extLst>
                </p:cNvPr>
                <p:cNvSpPr>
                  <a:spLocks noChangeShapeType="1"/>
                </p:cNvSpPr>
                <p:nvPr/>
              </p:nvSpPr>
              <p:spPr bwMode="auto">
                <a:xfrm>
                  <a:off x="3198812" y="1755776"/>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5" name="Line 3596">
                  <a:extLst>
                    <a:ext uri="{FF2B5EF4-FFF2-40B4-BE49-F238E27FC236}">
                      <a16:creationId xmlns:a16="http://schemas.microsoft.com/office/drawing/2014/main" id="{61DFC165-3831-5E92-ED61-7637669D4719}"/>
                    </a:ext>
                  </a:extLst>
                </p:cNvPr>
                <p:cNvSpPr>
                  <a:spLocks noChangeShapeType="1"/>
                </p:cNvSpPr>
                <p:nvPr/>
              </p:nvSpPr>
              <p:spPr bwMode="auto">
                <a:xfrm>
                  <a:off x="3213100"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6" name="Line 3597">
                  <a:extLst>
                    <a:ext uri="{FF2B5EF4-FFF2-40B4-BE49-F238E27FC236}">
                      <a16:creationId xmlns:a16="http://schemas.microsoft.com/office/drawing/2014/main" id="{E18B3122-8450-6EAE-8E65-20C11F13B844}"/>
                    </a:ext>
                  </a:extLst>
                </p:cNvPr>
                <p:cNvSpPr>
                  <a:spLocks noChangeShapeType="1"/>
                </p:cNvSpPr>
                <p:nvPr/>
              </p:nvSpPr>
              <p:spPr bwMode="auto">
                <a:xfrm>
                  <a:off x="3200400" y="1755776"/>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7" name="Line 3598">
                  <a:extLst>
                    <a:ext uri="{FF2B5EF4-FFF2-40B4-BE49-F238E27FC236}">
                      <a16:creationId xmlns:a16="http://schemas.microsoft.com/office/drawing/2014/main" id="{353245B0-98B1-3342-DCD2-8B0DE52EE6A6}"/>
                    </a:ext>
                  </a:extLst>
                </p:cNvPr>
                <p:cNvSpPr>
                  <a:spLocks noChangeShapeType="1"/>
                </p:cNvSpPr>
                <p:nvPr/>
              </p:nvSpPr>
              <p:spPr bwMode="auto">
                <a:xfrm>
                  <a:off x="3216275" y="1741488"/>
                  <a:ext cx="0" cy="3016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8" name="Line 3599">
                  <a:extLst>
                    <a:ext uri="{FF2B5EF4-FFF2-40B4-BE49-F238E27FC236}">
                      <a16:creationId xmlns:a16="http://schemas.microsoft.com/office/drawing/2014/main" id="{BECCF09D-E461-C5CE-3384-26F543D84623}"/>
                    </a:ext>
                  </a:extLst>
                </p:cNvPr>
                <p:cNvSpPr>
                  <a:spLocks noChangeShapeType="1"/>
                </p:cNvSpPr>
                <p:nvPr/>
              </p:nvSpPr>
              <p:spPr bwMode="auto">
                <a:xfrm>
                  <a:off x="3375025"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9" name="Line 3600">
                  <a:extLst>
                    <a:ext uri="{FF2B5EF4-FFF2-40B4-BE49-F238E27FC236}">
                      <a16:creationId xmlns:a16="http://schemas.microsoft.com/office/drawing/2014/main" id="{EA4E1612-7880-F1F3-8BCF-2C9B8D4636C4}"/>
                    </a:ext>
                  </a:extLst>
                </p:cNvPr>
                <p:cNvSpPr>
                  <a:spLocks noChangeShapeType="1"/>
                </p:cNvSpPr>
                <p:nvPr/>
              </p:nvSpPr>
              <p:spPr bwMode="auto">
                <a:xfrm>
                  <a:off x="3390900"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0" name="Line 3601">
                  <a:extLst>
                    <a:ext uri="{FF2B5EF4-FFF2-40B4-BE49-F238E27FC236}">
                      <a16:creationId xmlns:a16="http://schemas.microsoft.com/office/drawing/2014/main" id="{27430B5D-06CC-817F-AD54-8A629A056668}"/>
                    </a:ext>
                  </a:extLst>
                </p:cNvPr>
                <p:cNvSpPr>
                  <a:spLocks noChangeShapeType="1"/>
                </p:cNvSpPr>
                <p:nvPr/>
              </p:nvSpPr>
              <p:spPr bwMode="auto">
                <a:xfrm>
                  <a:off x="3381375"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1" name="Line 3602">
                  <a:extLst>
                    <a:ext uri="{FF2B5EF4-FFF2-40B4-BE49-F238E27FC236}">
                      <a16:creationId xmlns:a16="http://schemas.microsoft.com/office/drawing/2014/main" id="{95EE3EAF-9AD8-3516-62BC-6BB0F865785D}"/>
                    </a:ext>
                  </a:extLst>
                </p:cNvPr>
                <p:cNvSpPr>
                  <a:spLocks noChangeShapeType="1"/>
                </p:cNvSpPr>
                <p:nvPr/>
              </p:nvSpPr>
              <p:spPr bwMode="auto">
                <a:xfrm>
                  <a:off x="3397250"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2" name="Line 3603">
                  <a:extLst>
                    <a:ext uri="{FF2B5EF4-FFF2-40B4-BE49-F238E27FC236}">
                      <a16:creationId xmlns:a16="http://schemas.microsoft.com/office/drawing/2014/main" id="{3B676B83-D744-2ADC-15B0-B5160F319CE2}"/>
                    </a:ext>
                  </a:extLst>
                </p:cNvPr>
                <p:cNvSpPr>
                  <a:spLocks noChangeShapeType="1"/>
                </p:cNvSpPr>
                <p:nvPr/>
              </p:nvSpPr>
              <p:spPr bwMode="auto">
                <a:xfrm>
                  <a:off x="3570287"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3" name="Line 3604">
                  <a:extLst>
                    <a:ext uri="{FF2B5EF4-FFF2-40B4-BE49-F238E27FC236}">
                      <a16:creationId xmlns:a16="http://schemas.microsoft.com/office/drawing/2014/main" id="{424A97CE-6DBC-2BA7-A4AE-0F591BF7CF34}"/>
                    </a:ext>
                  </a:extLst>
                </p:cNvPr>
                <p:cNvSpPr>
                  <a:spLocks noChangeShapeType="1"/>
                </p:cNvSpPr>
                <p:nvPr/>
              </p:nvSpPr>
              <p:spPr bwMode="auto">
                <a:xfrm>
                  <a:off x="3586162"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4" name="Line 3605">
                  <a:extLst>
                    <a:ext uri="{FF2B5EF4-FFF2-40B4-BE49-F238E27FC236}">
                      <a16:creationId xmlns:a16="http://schemas.microsoft.com/office/drawing/2014/main" id="{2E5D3119-2D83-9C3B-B75E-4E1BFD84B755}"/>
                    </a:ext>
                  </a:extLst>
                </p:cNvPr>
                <p:cNvSpPr>
                  <a:spLocks noChangeShapeType="1"/>
                </p:cNvSpPr>
                <p:nvPr/>
              </p:nvSpPr>
              <p:spPr bwMode="auto">
                <a:xfrm>
                  <a:off x="3600450"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5" name="Line 3606">
                  <a:extLst>
                    <a:ext uri="{FF2B5EF4-FFF2-40B4-BE49-F238E27FC236}">
                      <a16:creationId xmlns:a16="http://schemas.microsoft.com/office/drawing/2014/main" id="{AF7A155C-AD7F-3D93-83C1-E8D32EEE80B2}"/>
                    </a:ext>
                  </a:extLst>
                </p:cNvPr>
                <p:cNvSpPr>
                  <a:spLocks noChangeShapeType="1"/>
                </p:cNvSpPr>
                <p:nvPr/>
              </p:nvSpPr>
              <p:spPr bwMode="auto">
                <a:xfrm>
                  <a:off x="3616325"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6" name="Line 3607">
                  <a:extLst>
                    <a:ext uri="{FF2B5EF4-FFF2-40B4-BE49-F238E27FC236}">
                      <a16:creationId xmlns:a16="http://schemas.microsoft.com/office/drawing/2014/main" id="{0D23BF7B-5B1F-B311-AA92-EAB246BE9F70}"/>
                    </a:ext>
                  </a:extLst>
                </p:cNvPr>
                <p:cNvSpPr>
                  <a:spLocks noChangeShapeType="1"/>
                </p:cNvSpPr>
                <p:nvPr/>
              </p:nvSpPr>
              <p:spPr bwMode="auto">
                <a:xfrm>
                  <a:off x="3741737"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7" name="Line 3608">
                  <a:extLst>
                    <a:ext uri="{FF2B5EF4-FFF2-40B4-BE49-F238E27FC236}">
                      <a16:creationId xmlns:a16="http://schemas.microsoft.com/office/drawing/2014/main" id="{5C61857B-FC84-EE71-9F75-DD92BF127435}"/>
                    </a:ext>
                  </a:extLst>
                </p:cNvPr>
                <p:cNvSpPr>
                  <a:spLocks noChangeShapeType="1"/>
                </p:cNvSpPr>
                <p:nvPr/>
              </p:nvSpPr>
              <p:spPr bwMode="auto">
                <a:xfrm>
                  <a:off x="3757612"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8" name="Line 3609">
                  <a:extLst>
                    <a:ext uri="{FF2B5EF4-FFF2-40B4-BE49-F238E27FC236}">
                      <a16:creationId xmlns:a16="http://schemas.microsoft.com/office/drawing/2014/main" id="{E0893D44-582F-315C-0083-4A221798CD4D}"/>
                    </a:ext>
                  </a:extLst>
                </p:cNvPr>
                <p:cNvSpPr>
                  <a:spLocks noChangeShapeType="1"/>
                </p:cNvSpPr>
                <p:nvPr/>
              </p:nvSpPr>
              <p:spPr bwMode="auto">
                <a:xfrm>
                  <a:off x="3744912" y="17907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9" name="Line 3610">
                  <a:extLst>
                    <a:ext uri="{FF2B5EF4-FFF2-40B4-BE49-F238E27FC236}">
                      <a16:creationId xmlns:a16="http://schemas.microsoft.com/office/drawing/2014/main" id="{5044F883-8EEA-7FCF-D79A-198FCD7FA8F8}"/>
                    </a:ext>
                  </a:extLst>
                </p:cNvPr>
                <p:cNvSpPr>
                  <a:spLocks noChangeShapeType="1"/>
                </p:cNvSpPr>
                <p:nvPr/>
              </p:nvSpPr>
              <p:spPr bwMode="auto">
                <a:xfrm>
                  <a:off x="37607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0" name="Line 3611">
                  <a:extLst>
                    <a:ext uri="{FF2B5EF4-FFF2-40B4-BE49-F238E27FC236}">
                      <a16:creationId xmlns:a16="http://schemas.microsoft.com/office/drawing/2014/main" id="{7F75D2F3-450C-E3BB-B929-5CA634C6D7F5}"/>
                    </a:ext>
                  </a:extLst>
                </p:cNvPr>
                <p:cNvSpPr>
                  <a:spLocks noChangeShapeType="1"/>
                </p:cNvSpPr>
                <p:nvPr/>
              </p:nvSpPr>
              <p:spPr bwMode="auto">
                <a:xfrm>
                  <a:off x="3884612"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1" name="Line 3612">
                  <a:extLst>
                    <a:ext uri="{FF2B5EF4-FFF2-40B4-BE49-F238E27FC236}">
                      <a16:creationId xmlns:a16="http://schemas.microsoft.com/office/drawing/2014/main" id="{FD0972F2-2073-0AED-6625-CFC75E0A3A9F}"/>
                    </a:ext>
                  </a:extLst>
                </p:cNvPr>
                <p:cNvSpPr>
                  <a:spLocks noChangeShapeType="1"/>
                </p:cNvSpPr>
                <p:nvPr/>
              </p:nvSpPr>
              <p:spPr bwMode="auto">
                <a:xfrm>
                  <a:off x="39004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2" name="Line 3613">
                  <a:extLst>
                    <a:ext uri="{FF2B5EF4-FFF2-40B4-BE49-F238E27FC236}">
                      <a16:creationId xmlns:a16="http://schemas.microsoft.com/office/drawing/2014/main" id="{DD4F6E6B-3AC6-BF74-0509-3B61C49480F0}"/>
                    </a:ext>
                  </a:extLst>
                </p:cNvPr>
                <p:cNvSpPr>
                  <a:spLocks noChangeShapeType="1"/>
                </p:cNvSpPr>
                <p:nvPr/>
              </p:nvSpPr>
              <p:spPr bwMode="auto">
                <a:xfrm>
                  <a:off x="3943350" y="17907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3" name="Line 3614">
                  <a:extLst>
                    <a:ext uri="{FF2B5EF4-FFF2-40B4-BE49-F238E27FC236}">
                      <a16:creationId xmlns:a16="http://schemas.microsoft.com/office/drawing/2014/main" id="{E4F550AC-8E42-85B9-B52E-515877314094}"/>
                    </a:ext>
                  </a:extLst>
                </p:cNvPr>
                <p:cNvSpPr>
                  <a:spLocks noChangeShapeType="1"/>
                </p:cNvSpPr>
                <p:nvPr/>
              </p:nvSpPr>
              <p:spPr bwMode="auto">
                <a:xfrm>
                  <a:off x="3959225"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4" name="Line 3615">
                  <a:extLst>
                    <a:ext uri="{FF2B5EF4-FFF2-40B4-BE49-F238E27FC236}">
                      <a16:creationId xmlns:a16="http://schemas.microsoft.com/office/drawing/2014/main" id="{5C98D82F-CADF-F17C-5EF2-E23BD6A52E9F}"/>
                    </a:ext>
                  </a:extLst>
                </p:cNvPr>
                <p:cNvSpPr>
                  <a:spLocks noChangeShapeType="1"/>
                </p:cNvSpPr>
                <p:nvPr/>
              </p:nvSpPr>
              <p:spPr bwMode="auto">
                <a:xfrm>
                  <a:off x="3949700" y="17907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5" name="Line 3616">
                  <a:extLst>
                    <a:ext uri="{FF2B5EF4-FFF2-40B4-BE49-F238E27FC236}">
                      <a16:creationId xmlns:a16="http://schemas.microsoft.com/office/drawing/2014/main" id="{B3B5CA57-38D2-09F8-047C-5E8871FF6F5A}"/>
                    </a:ext>
                  </a:extLst>
                </p:cNvPr>
                <p:cNvSpPr>
                  <a:spLocks noChangeShapeType="1"/>
                </p:cNvSpPr>
                <p:nvPr/>
              </p:nvSpPr>
              <p:spPr bwMode="auto">
                <a:xfrm>
                  <a:off x="39639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6" name="Line 3617">
                  <a:extLst>
                    <a:ext uri="{FF2B5EF4-FFF2-40B4-BE49-F238E27FC236}">
                      <a16:creationId xmlns:a16="http://schemas.microsoft.com/office/drawing/2014/main" id="{47AC44E2-A740-5FF8-0572-559FF48A38E5}"/>
                    </a:ext>
                  </a:extLst>
                </p:cNvPr>
                <p:cNvSpPr>
                  <a:spLocks noChangeShapeType="1"/>
                </p:cNvSpPr>
                <p:nvPr/>
              </p:nvSpPr>
              <p:spPr bwMode="auto">
                <a:xfrm>
                  <a:off x="3949700" y="1790701"/>
                  <a:ext cx="30162"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7" name="Line 3618">
                  <a:extLst>
                    <a:ext uri="{FF2B5EF4-FFF2-40B4-BE49-F238E27FC236}">
                      <a16:creationId xmlns:a16="http://schemas.microsoft.com/office/drawing/2014/main" id="{595BCF5A-7781-486D-1BDB-F07EC06AC80F}"/>
                    </a:ext>
                  </a:extLst>
                </p:cNvPr>
                <p:cNvSpPr>
                  <a:spLocks noChangeShapeType="1"/>
                </p:cNvSpPr>
                <p:nvPr/>
              </p:nvSpPr>
              <p:spPr bwMode="auto">
                <a:xfrm>
                  <a:off x="39639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8" name="Line 3619">
                  <a:extLst>
                    <a:ext uri="{FF2B5EF4-FFF2-40B4-BE49-F238E27FC236}">
                      <a16:creationId xmlns:a16="http://schemas.microsoft.com/office/drawing/2014/main" id="{3D0FF794-78D1-7646-F1F9-845A3EE559C0}"/>
                    </a:ext>
                  </a:extLst>
                </p:cNvPr>
                <p:cNvSpPr>
                  <a:spLocks noChangeShapeType="1"/>
                </p:cNvSpPr>
                <p:nvPr/>
              </p:nvSpPr>
              <p:spPr bwMode="auto">
                <a:xfrm>
                  <a:off x="3951287"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9" name="Line 3620">
                  <a:extLst>
                    <a:ext uri="{FF2B5EF4-FFF2-40B4-BE49-F238E27FC236}">
                      <a16:creationId xmlns:a16="http://schemas.microsoft.com/office/drawing/2014/main" id="{E4AA66CB-3756-45CA-C89A-F9F05DD05840}"/>
                    </a:ext>
                  </a:extLst>
                </p:cNvPr>
                <p:cNvSpPr>
                  <a:spLocks noChangeShapeType="1"/>
                </p:cNvSpPr>
                <p:nvPr/>
              </p:nvSpPr>
              <p:spPr bwMode="auto">
                <a:xfrm>
                  <a:off x="3967162"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0" name="Line 3621">
                  <a:extLst>
                    <a:ext uri="{FF2B5EF4-FFF2-40B4-BE49-F238E27FC236}">
                      <a16:creationId xmlns:a16="http://schemas.microsoft.com/office/drawing/2014/main" id="{DCBEF7E3-D231-B184-91C2-BBE797552C65}"/>
                    </a:ext>
                  </a:extLst>
                </p:cNvPr>
                <p:cNvSpPr>
                  <a:spLocks noChangeShapeType="1"/>
                </p:cNvSpPr>
                <p:nvPr/>
              </p:nvSpPr>
              <p:spPr bwMode="auto">
                <a:xfrm>
                  <a:off x="3957637"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1" name="Line 3622">
                  <a:extLst>
                    <a:ext uri="{FF2B5EF4-FFF2-40B4-BE49-F238E27FC236}">
                      <a16:creationId xmlns:a16="http://schemas.microsoft.com/office/drawing/2014/main" id="{1E88FFF6-5228-0792-D9AB-EEC3A61AEDD3}"/>
                    </a:ext>
                  </a:extLst>
                </p:cNvPr>
                <p:cNvSpPr>
                  <a:spLocks noChangeShapeType="1"/>
                </p:cNvSpPr>
                <p:nvPr/>
              </p:nvSpPr>
              <p:spPr bwMode="auto">
                <a:xfrm>
                  <a:off x="3973512"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2" name="Line 3623">
                  <a:extLst>
                    <a:ext uri="{FF2B5EF4-FFF2-40B4-BE49-F238E27FC236}">
                      <a16:creationId xmlns:a16="http://schemas.microsoft.com/office/drawing/2014/main" id="{AABA1F08-48E3-FF5A-355C-69C1BCD4B335}"/>
                    </a:ext>
                  </a:extLst>
                </p:cNvPr>
                <p:cNvSpPr>
                  <a:spLocks noChangeShapeType="1"/>
                </p:cNvSpPr>
                <p:nvPr/>
              </p:nvSpPr>
              <p:spPr bwMode="auto">
                <a:xfrm>
                  <a:off x="3960812"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3" name="Line 3624">
                  <a:extLst>
                    <a:ext uri="{FF2B5EF4-FFF2-40B4-BE49-F238E27FC236}">
                      <a16:creationId xmlns:a16="http://schemas.microsoft.com/office/drawing/2014/main" id="{FB4ED6B7-F9CC-F181-E4A3-385542B06562}"/>
                    </a:ext>
                  </a:extLst>
                </p:cNvPr>
                <p:cNvSpPr>
                  <a:spLocks noChangeShapeType="1"/>
                </p:cNvSpPr>
                <p:nvPr/>
              </p:nvSpPr>
              <p:spPr bwMode="auto">
                <a:xfrm>
                  <a:off x="397668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4" name="Line 3625">
                  <a:extLst>
                    <a:ext uri="{FF2B5EF4-FFF2-40B4-BE49-F238E27FC236}">
                      <a16:creationId xmlns:a16="http://schemas.microsoft.com/office/drawing/2014/main" id="{87EDBBEA-AFE9-1A26-5962-98708BA1FF81}"/>
                    </a:ext>
                  </a:extLst>
                </p:cNvPr>
                <p:cNvSpPr>
                  <a:spLocks noChangeShapeType="1"/>
                </p:cNvSpPr>
                <p:nvPr/>
              </p:nvSpPr>
              <p:spPr bwMode="auto">
                <a:xfrm>
                  <a:off x="4373562" y="1790701"/>
                  <a:ext cx="3175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5" name="Line 3626">
                  <a:extLst>
                    <a:ext uri="{FF2B5EF4-FFF2-40B4-BE49-F238E27FC236}">
                      <a16:creationId xmlns:a16="http://schemas.microsoft.com/office/drawing/2014/main" id="{510E415F-0BAE-DD22-74BB-15357CABA214}"/>
                    </a:ext>
                  </a:extLst>
                </p:cNvPr>
                <p:cNvSpPr>
                  <a:spLocks noChangeShapeType="1"/>
                </p:cNvSpPr>
                <p:nvPr/>
              </p:nvSpPr>
              <p:spPr bwMode="auto">
                <a:xfrm>
                  <a:off x="4389437" y="1774826"/>
                  <a:ext cx="0" cy="3175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pSp>
          <p:nvGrpSpPr>
            <p:cNvPr id="66" name="Group 65">
              <a:extLst>
                <a:ext uri="{FF2B5EF4-FFF2-40B4-BE49-F238E27FC236}">
                  <a16:creationId xmlns:a16="http://schemas.microsoft.com/office/drawing/2014/main" id="{B053E8E2-8E14-34B0-A2EA-0021845E2C80}"/>
                </a:ext>
              </a:extLst>
            </p:cNvPr>
            <p:cNvGrpSpPr/>
            <p:nvPr/>
          </p:nvGrpSpPr>
          <p:grpSpPr>
            <a:xfrm>
              <a:off x="1032225" y="4932143"/>
              <a:ext cx="10552289" cy="299668"/>
              <a:chOff x="1191720" y="4932143"/>
              <a:chExt cx="10552289" cy="299668"/>
            </a:xfrm>
          </p:grpSpPr>
          <p:grpSp>
            <p:nvGrpSpPr>
              <p:cNvPr id="23" name="Group 22">
                <a:extLst>
                  <a:ext uri="{FF2B5EF4-FFF2-40B4-BE49-F238E27FC236}">
                    <a16:creationId xmlns:a16="http://schemas.microsoft.com/office/drawing/2014/main" id="{E7FF3250-BC95-2B19-B99D-FDC782955740}"/>
                  </a:ext>
                </a:extLst>
              </p:cNvPr>
              <p:cNvGrpSpPr/>
              <p:nvPr/>
            </p:nvGrpSpPr>
            <p:grpSpPr>
              <a:xfrm>
                <a:off x="1191720" y="4932143"/>
                <a:ext cx="10552289" cy="51230"/>
                <a:chOff x="450850" y="2308226"/>
                <a:chExt cx="4284663" cy="28575"/>
              </a:xfrm>
            </p:grpSpPr>
            <p:sp>
              <p:nvSpPr>
                <p:cNvPr id="954" name="Line 3925">
                  <a:extLst>
                    <a:ext uri="{FF2B5EF4-FFF2-40B4-BE49-F238E27FC236}">
                      <a16:creationId xmlns:a16="http://schemas.microsoft.com/office/drawing/2014/main" id="{9E5CD92C-E203-A61E-58F7-5BE3C3AA9287}"/>
                    </a:ext>
                  </a:extLst>
                </p:cNvPr>
                <p:cNvSpPr>
                  <a:spLocks noChangeShapeType="1"/>
                </p:cNvSpPr>
                <p:nvPr/>
              </p:nvSpPr>
              <p:spPr bwMode="auto">
                <a:xfrm>
                  <a:off x="450850" y="2308226"/>
                  <a:ext cx="428466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nvGrpSpPr>
                <p:cNvPr id="955" name="Group 954">
                  <a:extLst>
                    <a:ext uri="{FF2B5EF4-FFF2-40B4-BE49-F238E27FC236}">
                      <a16:creationId xmlns:a16="http://schemas.microsoft.com/office/drawing/2014/main" id="{6EEC138A-A85E-0F17-F86B-7FC56A0EA360}"/>
                    </a:ext>
                  </a:extLst>
                </p:cNvPr>
                <p:cNvGrpSpPr/>
                <p:nvPr/>
              </p:nvGrpSpPr>
              <p:grpSpPr>
                <a:xfrm>
                  <a:off x="503238" y="2308226"/>
                  <a:ext cx="4181475" cy="28575"/>
                  <a:chOff x="503238" y="2308226"/>
                  <a:chExt cx="4181475" cy="28575"/>
                </a:xfrm>
              </p:grpSpPr>
              <p:sp>
                <p:nvSpPr>
                  <p:cNvPr id="956" name="Line 3960">
                    <a:extLst>
                      <a:ext uri="{FF2B5EF4-FFF2-40B4-BE49-F238E27FC236}">
                        <a16:creationId xmlns:a16="http://schemas.microsoft.com/office/drawing/2014/main" id="{C0EB9135-BABE-C042-2C33-22772250913A}"/>
                      </a:ext>
                    </a:extLst>
                  </p:cNvPr>
                  <p:cNvSpPr>
                    <a:spLocks noChangeShapeType="1"/>
                  </p:cNvSpPr>
                  <p:nvPr/>
                </p:nvSpPr>
                <p:spPr bwMode="auto">
                  <a:xfrm>
                    <a:off x="50323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7" name="Line 3962">
                    <a:extLst>
                      <a:ext uri="{FF2B5EF4-FFF2-40B4-BE49-F238E27FC236}">
                        <a16:creationId xmlns:a16="http://schemas.microsoft.com/office/drawing/2014/main" id="{664C8FF2-AC61-2DD6-CE86-C8302A45E8AE}"/>
                      </a:ext>
                    </a:extLst>
                  </p:cNvPr>
                  <p:cNvSpPr>
                    <a:spLocks noChangeShapeType="1"/>
                  </p:cNvSpPr>
                  <p:nvPr/>
                </p:nvSpPr>
                <p:spPr bwMode="auto">
                  <a:xfrm>
                    <a:off x="78263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8" name="Line 3964">
                    <a:extLst>
                      <a:ext uri="{FF2B5EF4-FFF2-40B4-BE49-F238E27FC236}">
                        <a16:creationId xmlns:a16="http://schemas.microsoft.com/office/drawing/2014/main" id="{D438213D-8AB2-5A19-6ACB-B3C71049C96D}"/>
                      </a:ext>
                    </a:extLst>
                  </p:cNvPr>
                  <p:cNvSpPr>
                    <a:spLocks noChangeShapeType="1"/>
                  </p:cNvSpPr>
                  <p:nvPr/>
                </p:nvSpPr>
                <p:spPr bwMode="auto">
                  <a:xfrm>
                    <a:off x="106045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9" name="Line 3966">
                    <a:extLst>
                      <a:ext uri="{FF2B5EF4-FFF2-40B4-BE49-F238E27FC236}">
                        <a16:creationId xmlns:a16="http://schemas.microsoft.com/office/drawing/2014/main" id="{59E13A1D-481F-DE18-97F4-23CFBAF241A8}"/>
                      </a:ext>
                    </a:extLst>
                  </p:cNvPr>
                  <p:cNvSpPr>
                    <a:spLocks noChangeShapeType="1"/>
                  </p:cNvSpPr>
                  <p:nvPr/>
                </p:nvSpPr>
                <p:spPr bwMode="auto">
                  <a:xfrm>
                    <a:off x="133985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0" name="Line 3968">
                    <a:extLst>
                      <a:ext uri="{FF2B5EF4-FFF2-40B4-BE49-F238E27FC236}">
                        <a16:creationId xmlns:a16="http://schemas.microsoft.com/office/drawing/2014/main" id="{9B953958-5924-9BC3-311A-458ED07ECA48}"/>
                      </a:ext>
                    </a:extLst>
                  </p:cNvPr>
                  <p:cNvSpPr>
                    <a:spLocks noChangeShapeType="1"/>
                  </p:cNvSpPr>
                  <p:nvPr/>
                </p:nvSpPr>
                <p:spPr bwMode="auto">
                  <a:xfrm>
                    <a:off x="161766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1" name="Line 3970">
                    <a:extLst>
                      <a:ext uri="{FF2B5EF4-FFF2-40B4-BE49-F238E27FC236}">
                        <a16:creationId xmlns:a16="http://schemas.microsoft.com/office/drawing/2014/main" id="{3D3FA829-146D-0AF2-E3CD-0F971D19D638}"/>
                      </a:ext>
                    </a:extLst>
                  </p:cNvPr>
                  <p:cNvSpPr>
                    <a:spLocks noChangeShapeType="1"/>
                  </p:cNvSpPr>
                  <p:nvPr/>
                </p:nvSpPr>
                <p:spPr bwMode="auto">
                  <a:xfrm>
                    <a:off x="189706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2" name="Line 3972">
                    <a:extLst>
                      <a:ext uri="{FF2B5EF4-FFF2-40B4-BE49-F238E27FC236}">
                        <a16:creationId xmlns:a16="http://schemas.microsoft.com/office/drawing/2014/main" id="{C9B3EA7F-3530-F3B4-0BBC-4617D09CA25E}"/>
                      </a:ext>
                    </a:extLst>
                  </p:cNvPr>
                  <p:cNvSpPr>
                    <a:spLocks noChangeShapeType="1"/>
                  </p:cNvSpPr>
                  <p:nvPr/>
                </p:nvSpPr>
                <p:spPr bwMode="auto">
                  <a:xfrm>
                    <a:off x="2174875"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3" name="Line 3974">
                    <a:extLst>
                      <a:ext uri="{FF2B5EF4-FFF2-40B4-BE49-F238E27FC236}">
                        <a16:creationId xmlns:a16="http://schemas.microsoft.com/office/drawing/2014/main" id="{BF5659D9-5C9F-AB85-935B-D94EB51D8587}"/>
                      </a:ext>
                    </a:extLst>
                  </p:cNvPr>
                  <p:cNvSpPr>
                    <a:spLocks noChangeShapeType="1"/>
                  </p:cNvSpPr>
                  <p:nvPr/>
                </p:nvSpPr>
                <p:spPr bwMode="auto">
                  <a:xfrm>
                    <a:off x="2454275"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4" name="Line 3976">
                    <a:extLst>
                      <a:ext uri="{FF2B5EF4-FFF2-40B4-BE49-F238E27FC236}">
                        <a16:creationId xmlns:a16="http://schemas.microsoft.com/office/drawing/2014/main" id="{00ADE14F-61E3-E2A0-962A-D58110533AA8}"/>
                      </a:ext>
                    </a:extLst>
                  </p:cNvPr>
                  <p:cNvSpPr>
                    <a:spLocks noChangeShapeType="1"/>
                  </p:cNvSpPr>
                  <p:nvPr/>
                </p:nvSpPr>
                <p:spPr bwMode="auto">
                  <a:xfrm>
                    <a:off x="2732341"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5" name="Line 3978">
                    <a:extLst>
                      <a:ext uri="{FF2B5EF4-FFF2-40B4-BE49-F238E27FC236}">
                        <a16:creationId xmlns:a16="http://schemas.microsoft.com/office/drawing/2014/main" id="{98BC8666-1B79-A2BE-DD93-63F1E6C76C29}"/>
                      </a:ext>
                    </a:extLst>
                  </p:cNvPr>
                  <p:cNvSpPr>
                    <a:spLocks noChangeShapeType="1"/>
                  </p:cNvSpPr>
                  <p:nvPr/>
                </p:nvSpPr>
                <p:spPr bwMode="auto">
                  <a:xfrm>
                    <a:off x="301148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6" name="Line 3980">
                    <a:extLst>
                      <a:ext uri="{FF2B5EF4-FFF2-40B4-BE49-F238E27FC236}">
                        <a16:creationId xmlns:a16="http://schemas.microsoft.com/office/drawing/2014/main" id="{979494C9-C3E3-B743-B68A-D2DEA51E4325}"/>
                      </a:ext>
                    </a:extLst>
                  </p:cNvPr>
                  <p:cNvSpPr>
                    <a:spLocks noChangeShapeType="1"/>
                  </p:cNvSpPr>
                  <p:nvPr/>
                </p:nvSpPr>
                <p:spPr bwMode="auto">
                  <a:xfrm>
                    <a:off x="329088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7" name="Line 3982">
                    <a:extLst>
                      <a:ext uri="{FF2B5EF4-FFF2-40B4-BE49-F238E27FC236}">
                        <a16:creationId xmlns:a16="http://schemas.microsoft.com/office/drawing/2014/main" id="{D59F155F-A024-DD66-AABD-47473FB0B951}"/>
                      </a:ext>
                    </a:extLst>
                  </p:cNvPr>
                  <p:cNvSpPr>
                    <a:spLocks noChangeShapeType="1"/>
                  </p:cNvSpPr>
                  <p:nvPr/>
                </p:nvSpPr>
                <p:spPr bwMode="auto">
                  <a:xfrm>
                    <a:off x="356870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8" name="Line 3984">
                    <a:extLst>
                      <a:ext uri="{FF2B5EF4-FFF2-40B4-BE49-F238E27FC236}">
                        <a16:creationId xmlns:a16="http://schemas.microsoft.com/office/drawing/2014/main" id="{2AF0121B-14F3-7361-55D1-47D858424119}"/>
                      </a:ext>
                    </a:extLst>
                  </p:cNvPr>
                  <p:cNvSpPr>
                    <a:spLocks noChangeShapeType="1"/>
                  </p:cNvSpPr>
                  <p:nvPr/>
                </p:nvSpPr>
                <p:spPr bwMode="auto">
                  <a:xfrm>
                    <a:off x="384810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9" name="Line 3986">
                    <a:extLst>
                      <a:ext uri="{FF2B5EF4-FFF2-40B4-BE49-F238E27FC236}">
                        <a16:creationId xmlns:a16="http://schemas.microsoft.com/office/drawing/2014/main" id="{AF46BE00-C910-D00B-66F1-4078CB7BC7AD}"/>
                      </a:ext>
                    </a:extLst>
                  </p:cNvPr>
                  <p:cNvSpPr>
                    <a:spLocks noChangeShapeType="1"/>
                  </p:cNvSpPr>
                  <p:nvPr/>
                </p:nvSpPr>
                <p:spPr bwMode="auto">
                  <a:xfrm>
                    <a:off x="41259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0" name="Line 3988">
                    <a:extLst>
                      <a:ext uri="{FF2B5EF4-FFF2-40B4-BE49-F238E27FC236}">
                        <a16:creationId xmlns:a16="http://schemas.microsoft.com/office/drawing/2014/main" id="{9EB35B44-6C00-3284-4409-821E95CE9332}"/>
                      </a:ext>
                    </a:extLst>
                  </p:cNvPr>
                  <p:cNvSpPr>
                    <a:spLocks noChangeShapeType="1"/>
                  </p:cNvSpPr>
                  <p:nvPr/>
                </p:nvSpPr>
                <p:spPr bwMode="auto">
                  <a:xfrm>
                    <a:off x="44053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1" name="Line 3990">
                    <a:extLst>
                      <a:ext uri="{FF2B5EF4-FFF2-40B4-BE49-F238E27FC236}">
                        <a16:creationId xmlns:a16="http://schemas.microsoft.com/office/drawing/2014/main" id="{BEFAEFF2-19EE-2B33-DF71-1901B05F5B19}"/>
                      </a:ext>
                    </a:extLst>
                  </p:cNvPr>
                  <p:cNvSpPr>
                    <a:spLocks noChangeShapeType="1"/>
                  </p:cNvSpPr>
                  <p:nvPr/>
                </p:nvSpPr>
                <p:spPr bwMode="auto">
                  <a:xfrm>
                    <a:off x="46847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sp>
            <p:nvSpPr>
              <p:cNvPr id="24" name="Rectangle 3961">
                <a:extLst>
                  <a:ext uri="{FF2B5EF4-FFF2-40B4-BE49-F238E27FC236}">
                    <a16:creationId xmlns:a16="http://schemas.microsoft.com/office/drawing/2014/main" id="{69180F68-F31F-31E3-1868-2A771182AB32}"/>
                  </a:ext>
                </a:extLst>
              </p:cNvPr>
              <p:cNvSpPr>
                <a:spLocks noChangeArrowheads="1"/>
              </p:cNvSpPr>
              <p:nvPr/>
            </p:nvSpPr>
            <p:spPr bwMode="auto">
              <a:xfrm>
                <a:off x="1278996" y="5031756"/>
                <a:ext cx="92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 name="Rectangle 3963">
                <a:extLst>
                  <a:ext uri="{FF2B5EF4-FFF2-40B4-BE49-F238E27FC236}">
                    <a16:creationId xmlns:a16="http://schemas.microsoft.com/office/drawing/2014/main" id="{46F1E6DA-D486-28C1-4B61-A9094DE5A092}"/>
                  </a:ext>
                </a:extLst>
              </p:cNvPr>
              <p:cNvSpPr>
                <a:spLocks noChangeArrowheads="1"/>
              </p:cNvSpPr>
              <p:nvPr/>
            </p:nvSpPr>
            <p:spPr bwMode="auto">
              <a:xfrm>
                <a:off x="1955375" y="5031756"/>
                <a:ext cx="92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0" name="Rectangle 3965">
                <a:extLst>
                  <a:ext uri="{FF2B5EF4-FFF2-40B4-BE49-F238E27FC236}">
                    <a16:creationId xmlns:a16="http://schemas.microsoft.com/office/drawing/2014/main" id="{A6406356-9128-BAD6-5295-B6628E2E8F31}"/>
                  </a:ext>
                </a:extLst>
              </p:cNvPr>
              <p:cNvSpPr>
                <a:spLocks noChangeArrowheads="1"/>
              </p:cNvSpPr>
              <p:nvPr/>
            </p:nvSpPr>
            <p:spPr bwMode="auto">
              <a:xfrm>
                <a:off x="2651300" y="5031756"/>
                <a:ext cx="92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2" name="Rectangle 3967">
                <a:extLst>
                  <a:ext uri="{FF2B5EF4-FFF2-40B4-BE49-F238E27FC236}">
                    <a16:creationId xmlns:a16="http://schemas.microsoft.com/office/drawing/2014/main" id="{B0B74F9D-442D-73A0-7FDC-2A1450EB1A77}"/>
                  </a:ext>
                </a:extLst>
              </p:cNvPr>
              <p:cNvSpPr>
                <a:spLocks noChangeArrowheads="1"/>
              </p:cNvSpPr>
              <p:nvPr/>
            </p:nvSpPr>
            <p:spPr bwMode="auto">
              <a:xfrm>
                <a:off x="3343317" y="5031756"/>
                <a:ext cx="92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3" name="Rectangle 3969">
                <a:extLst>
                  <a:ext uri="{FF2B5EF4-FFF2-40B4-BE49-F238E27FC236}">
                    <a16:creationId xmlns:a16="http://schemas.microsoft.com/office/drawing/2014/main" id="{4BDA1ECE-457D-4BF4-FE0F-72E3CD135A4A}"/>
                  </a:ext>
                </a:extLst>
              </p:cNvPr>
              <p:cNvSpPr>
                <a:spLocks noChangeArrowheads="1"/>
              </p:cNvSpPr>
              <p:nvPr/>
            </p:nvSpPr>
            <p:spPr bwMode="auto">
              <a:xfrm>
                <a:off x="3985769"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12</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4" name="Rectangle 3971">
                <a:extLst>
                  <a:ext uri="{FF2B5EF4-FFF2-40B4-BE49-F238E27FC236}">
                    <a16:creationId xmlns:a16="http://schemas.microsoft.com/office/drawing/2014/main" id="{90E11826-50E1-8489-A70C-E197A0D533DA}"/>
                  </a:ext>
                </a:extLst>
              </p:cNvPr>
              <p:cNvSpPr>
                <a:spLocks noChangeArrowheads="1"/>
              </p:cNvSpPr>
              <p:nvPr/>
            </p:nvSpPr>
            <p:spPr bwMode="auto">
              <a:xfrm>
                <a:off x="4662149"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6" name="Rectangle 3973">
                <a:extLst>
                  <a:ext uri="{FF2B5EF4-FFF2-40B4-BE49-F238E27FC236}">
                    <a16:creationId xmlns:a16="http://schemas.microsoft.com/office/drawing/2014/main" id="{AEC442F1-4B30-DB28-7815-589B8EEF8F55}"/>
                  </a:ext>
                </a:extLst>
              </p:cNvPr>
              <p:cNvSpPr>
                <a:spLocks noChangeArrowheads="1"/>
              </p:cNvSpPr>
              <p:nvPr/>
            </p:nvSpPr>
            <p:spPr bwMode="auto">
              <a:xfrm>
                <a:off x="5354164"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18</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0" name="Rectangle 3975">
                <a:extLst>
                  <a:ext uri="{FF2B5EF4-FFF2-40B4-BE49-F238E27FC236}">
                    <a16:creationId xmlns:a16="http://schemas.microsoft.com/office/drawing/2014/main" id="{00D008F1-EAC1-64F5-4E8F-BB74FB7D358B}"/>
                  </a:ext>
                </a:extLst>
              </p:cNvPr>
              <p:cNvSpPr>
                <a:spLocks noChangeArrowheads="1"/>
              </p:cNvSpPr>
              <p:nvPr/>
            </p:nvSpPr>
            <p:spPr bwMode="auto">
              <a:xfrm>
                <a:off x="6034454"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21</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1" name="Rectangle 3977">
                <a:extLst>
                  <a:ext uri="{FF2B5EF4-FFF2-40B4-BE49-F238E27FC236}">
                    <a16:creationId xmlns:a16="http://schemas.microsoft.com/office/drawing/2014/main" id="{443DF505-5B4B-B205-1A45-A276DE0BB65D}"/>
                  </a:ext>
                </a:extLst>
              </p:cNvPr>
              <p:cNvSpPr>
                <a:spLocks noChangeArrowheads="1"/>
              </p:cNvSpPr>
              <p:nvPr/>
            </p:nvSpPr>
            <p:spPr bwMode="auto">
              <a:xfrm>
                <a:off x="6726472"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24</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2" name="Rectangle 3979">
                <a:extLst>
                  <a:ext uri="{FF2B5EF4-FFF2-40B4-BE49-F238E27FC236}">
                    <a16:creationId xmlns:a16="http://schemas.microsoft.com/office/drawing/2014/main" id="{510F972B-EC6D-3919-039E-5E30DB01C8C3}"/>
                  </a:ext>
                </a:extLst>
              </p:cNvPr>
              <p:cNvSpPr>
                <a:spLocks noChangeArrowheads="1"/>
              </p:cNvSpPr>
              <p:nvPr/>
            </p:nvSpPr>
            <p:spPr bwMode="auto">
              <a:xfrm>
                <a:off x="7406759"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27</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3" name="Rectangle 3981">
                <a:extLst>
                  <a:ext uri="{FF2B5EF4-FFF2-40B4-BE49-F238E27FC236}">
                    <a16:creationId xmlns:a16="http://schemas.microsoft.com/office/drawing/2014/main" id="{46CD6385-5597-8FD3-85EF-8D14E955615B}"/>
                  </a:ext>
                </a:extLst>
              </p:cNvPr>
              <p:cNvSpPr>
                <a:spLocks noChangeArrowheads="1"/>
              </p:cNvSpPr>
              <p:nvPr/>
            </p:nvSpPr>
            <p:spPr bwMode="auto">
              <a:xfrm>
                <a:off x="8098775"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4" name="Rectangle 3983">
                <a:extLst>
                  <a:ext uri="{FF2B5EF4-FFF2-40B4-BE49-F238E27FC236}">
                    <a16:creationId xmlns:a16="http://schemas.microsoft.com/office/drawing/2014/main" id="{BFE9AD7F-78AB-AE95-58E5-7D0E0D01CF51}"/>
                  </a:ext>
                </a:extLst>
              </p:cNvPr>
              <p:cNvSpPr>
                <a:spLocks noChangeArrowheads="1"/>
              </p:cNvSpPr>
              <p:nvPr/>
            </p:nvSpPr>
            <p:spPr bwMode="auto">
              <a:xfrm>
                <a:off x="8779060"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33</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5" name="Rectangle 3985">
                <a:extLst>
                  <a:ext uri="{FF2B5EF4-FFF2-40B4-BE49-F238E27FC236}">
                    <a16:creationId xmlns:a16="http://schemas.microsoft.com/office/drawing/2014/main" id="{77EEBA68-5338-0FAF-86F1-F52BD1E408EE}"/>
                  </a:ext>
                </a:extLst>
              </p:cNvPr>
              <p:cNvSpPr>
                <a:spLocks noChangeArrowheads="1"/>
              </p:cNvSpPr>
              <p:nvPr/>
            </p:nvSpPr>
            <p:spPr bwMode="auto">
              <a:xfrm>
                <a:off x="9471081"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6" name="Rectangle 3987">
                <a:extLst>
                  <a:ext uri="{FF2B5EF4-FFF2-40B4-BE49-F238E27FC236}">
                    <a16:creationId xmlns:a16="http://schemas.microsoft.com/office/drawing/2014/main" id="{928EAE62-30BB-7B8C-7DAE-787DCBD3417E}"/>
                  </a:ext>
                </a:extLst>
              </p:cNvPr>
              <p:cNvSpPr>
                <a:spLocks noChangeArrowheads="1"/>
              </p:cNvSpPr>
              <p:nvPr/>
            </p:nvSpPr>
            <p:spPr bwMode="auto">
              <a:xfrm>
                <a:off x="10151369"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7" name="Rectangle 3989">
                <a:extLst>
                  <a:ext uri="{FF2B5EF4-FFF2-40B4-BE49-F238E27FC236}">
                    <a16:creationId xmlns:a16="http://schemas.microsoft.com/office/drawing/2014/main" id="{9A595DEB-5109-F86C-7582-EC7EE8E652BD}"/>
                  </a:ext>
                </a:extLst>
              </p:cNvPr>
              <p:cNvSpPr>
                <a:spLocks noChangeArrowheads="1"/>
              </p:cNvSpPr>
              <p:nvPr/>
            </p:nvSpPr>
            <p:spPr bwMode="auto">
              <a:xfrm>
                <a:off x="10843385"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8" name="Rectangle 3991">
                <a:extLst>
                  <a:ext uri="{FF2B5EF4-FFF2-40B4-BE49-F238E27FC236}">
                    <a16:creationId xmlns:a16="http://schemas.microsoft.com/office/drawing/2014/main" id="{C7FB89F9-5439-B0B2-4E8B-F600A606B476}"/>
                  </a:ext>
                </a:extLst>
              </p:cNvPr>
              <p:cNvSpPr>
                <a:spLocks noChangeArrowheads="1"/>
              </p:cNvSpPr>
              <p:nvPr/>
            </p:nvSpPr>
            <p:spPr bwMode="auto">
              <a:xfrm>
                <a:off x="11535404"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grpSp>
          <p:nvGrpSpPr>
            <p:cNvPr id="53" name="Group 52">
              <a:extLst>
                <a:ext uri="{FF2B5EF4-FFF2-40B4-BE49-F238E27FC236}">
                  <a16:creationId xmlns:a16="http://schemas.microsoft.com/office/drawing/2014/main" id="{44CD297C-DCCD-559D-CC96-B362E6D2EE5D}"/>
                </a:ext>
              </a:extLst>
            </p:cNvPr>
            <p:cNvGrpSpPr/>
            <p:nvPr/>
          </p:nvGrpSpPr>
          <p:grpSpPr>
            <a:xfrm>
              <a:off x="1123253" y="4788254"/>
              <a:ext cx="78194" cy="82296"/>
              <a:chOff x="6344563" y="2897604"/>
              <a:chExt cx="46828" cy="44487"/>
            </a:xfrm>
          </p:grpSpPr>
          <p:sp>
            <p:nvSpPr>
              <p:cNvPr id="55" name="Line 3328">
                <a:extLst>
                  <a:ext uri="{FF2B5EF4-FFF2-40B4-BE49-F238E27FC236}">
                    <a16:creationId xmlns:a16="http://schemas.microsoft.com/office/drawing/2014/main" id="{E56FDC69-748B-552D-B864-89266681CDC3}"/>
                  </a:ext>
                </a:extLst>
              </p:cNvPr>
              <p:cNvSpPr>
                <a:spLocks noChangeShapeType="1"/>
              </p:cNvSpPr>
              <p:nvPr/>
            </p:nvSpPr>
            <p:spPr bwMode="auto">
              <a:xfrm>
                <a:off x="6344563" y="2919847"/>
                <a:ext cx="46828"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 name="Line 3329">
                <a:extLst>
                  <a:ext uri="{FF2B5EF4-FFF2-40B4-BE49-F238E27FC236}">
                    <a16:creationId xmlns:a16="http://schemas.microsoft.com/office/drawing/2014/main" id="{A9691164-8225-CCE3-6D2E-A86BC5545E9C}"/>
                  </a:ext>
                </a:extLst>
              </p:cNvPr>
              <p:cNvSpPr>
                <a:spLocks noChangeShapeType="1"/>
              </p:cNvSpPr>
              <p:nvPr/>
            </p:nvSpPr>
            <p:spPr bwMode="auto">
              <a:xfrm>
                <a:off x="6367977" y="2897604"/>
                <a:ext cx="0" cy="44487"/>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sp>
          <p:nvSpPr>
            <p:cNvPr id="54" name="Rectangle 3084">
              <a:extLst>
                <a:ext uri="{FF2B5EF4-FFF2-40B4-BE49-F238E27FC236}">
                  <a16:creationId xmlns:a16="http://schemas.microsoft.com/office/drawing/2014/main" id="{2924CD06-8DEF-362A-CA97-57B765CAFD16}"/>
                </a:ext>
              </a:extLst>
            </p:cNvPr>
            <p:cNvSpPr>
              <a:spLocks noChangeArrowheads="1"/>
            </p:cNvSpPr>
            <p:nvPr/>
          </p:nvSpPr>
          <p:spPr bwMode="auto">
            <a:xfrm>
              <a:off x="1258288" y="4739378"/>
              <a:ext cx="717916"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Censored</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26" name="TextBox 425">
              <a:extLst>
                <a:ext uri="{FF2B5EF4-FFF2-40B4-BE49-F238E27FC236}">
                  <a16:creationId xmlns:a16="http://schemas.microsoft.com/office/drawing/2014/main" id="{92F1E15B-84BA-0CEE-B57C-3FF727ECA5F9}"/>
                </a:ext>
              </a:extLst>
            </p:cNvPr>
            <p:cNvSpPr txBox="1"/>
            <p:nvPr/>
          </p:nvSpPr>
          <p:spPr>
            <a:xfrm>
              <a:off x="2375266" y="2103120"/>
              <a:ext cx="1478718" cy="292388"/>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sym typeface="Graphik"/>
                </a:rPr>
                <a:t>Zanidatamab + CT </a:t>
              </a:r>
            </a:p>
          </p:txBody>
        </p:sp>
        <p:sp>
          <p:nvSpPr>
            <p:cNvPr id="17" name="TextBox 16">
              <a:extLst>
                <a:ext uri="{FF2B5EF4-FFF2-40B4-BE49-F238E27FC236}">
                  <a16:creationId xmlns:a16="http://schemas.microsoft.com/office/drawing/2014/main" id="{4357790C-BF59-DC82-EECB-CD3602EF541E}"/>
                </a:ext>
              </a:extLst>
            </p:cNvPr>
            <p:cNvSpPr txBox="1"/>
            <p:nvPr/>
          </p:nvSpPr>
          <p:spPr>
            <a:xfrm>
              <a:off x="1724169" y="3527881"/>
              <a:ext cx="1441621" cy="3539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43.7%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(95% CI: 37.5–49.7)</a:t>
              </a:r>
            </a:p>
          </p:txBody>
        </p:sp>
        <p:sp>
          <p:nvSpPr>
            <p:cNvPr id="20" name="TextBox 19">
              <a:extLst>
                <a:ext uri="{FF2B5EF4-FFF2-40B4-BE49-F238E27FC236}">
                  <a16:creationId xmlns:a16="http://schemas.microsoft.com/office/drawing/2014/main" id="{947D987B-5955-7E4E-00AD-94BEC0858C5D}"/>
                </a:ext>
              </a:extLst>
            </p:cNvPr>
            <p:cNvSpPr txBox="1"/>
            <p:nvPr/>
          </p:nvSpPr>
          <p:spPr>
            <a:xfrm>
              <a:off x="4091343" y="4268017"/>
              <a:ext cx="1137231" cy="35394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20.9%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(95% CI: 15.3–27.2)</a:t>
              </a:r>
            </a:p>
          </p:txBody>
        </p:sp>
        <p:sp>
          <p:nvSpPr>
            <p:cNvPr id="22" name="TextBox 21">
              <a:extLst>
                <a:ext uri="{FF2B5EF4-FFF2-40B4-BE49-F238E27FC236}">
                  <a16:creationId xmlns:a16="http://schemas.microsoft.com/office/drawing/2014/main" id="{A25DF14E-66D0-205F-7063-8B166B573DE0}"/>
                </a:ext>
              </a:extLst>
            </p:cNvPr>
            <p:cNvSpPr txBox="1"/>
            <p:nvPr/>
          </p:nvSpPr>
          <p:spPr>
            <a:xfrm>
              <a:off x="1175842" y="3019997"/>
              <a:ext cx="1431513" cy="292388"/>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Trastuzumab + CT</a:t>
              </a:r>
            </a:p>
          </p:txBody>
        </p:sp>
        <p:sp>
          <p:nvSpPr>
            <p:cNvPr id="39" name="Line 3928">
              <a:extLst>
                <a:ext uri="{FF2B5EF4-FFF2-40B4-BE49-F238E27FC236}">
                  <a16:creationId xmlns:a16="http://schemas.microsoft.com/office/drawing/2014/main" id="{023CDC17-6200-7848-D532-4DFB8897CF04}"/>
                </a:ext>
              </a:extLst>
            </p:cNvPr>
            <p:cNvSpPr>
              <a:spLocks noChangeShapeType="1"/>
            </p:cNvSpPr>
            <p:nvPr/>
          </p:nvSpPr>
          <p:spPr bwMode="auto">
            <a:xfrm flipV="1">
              <a:off x="1029018" y="1667656"/>
              <a:ext cx="0" cy="3264487"/>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 name="Line 3998">
              <a:extLst>
                <a:ext uri="{FF2B5EF4-FFF2-40B4-BE49-F238E27FC236}">
                  <a16:creationId xmlns:a16="http://schemas.microsoft.com/office/drawing/2014/main" id="{7D961A11-BBAF-826B-4CE5-AB6B34E2C9F6}"/>
                </a:ext>
              </a:extLst>
            </p:cNvPr>
            <p:cNvSpPr>
              <a:spLocks noChangeShapeType="1"/>
            </p:cNvSpPr>
            <p:nvPr/>
          </p:nvSpPr>
          <p:spPr bwMode="auto">
            <a:xfrm flipH="1">
              <a:off x="958886" y="4858144"/>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 name="Line 4000">
              <a:extLst>
                <a:ext uri="{FF2B5EF4-FFF2-40B4-BE49-F238E27FC236}">
                  <a16:creationId xmlns:a16="http://schemas.microsoft.com/office/drawing/2014/main" id="{D58CDFA2-F851-0341-2CE7-76B8EAED0238}"/>
                </a:ext>
              </a:extLst>
            </p:cNvPr>
            <p:cNvSpPr>
              <a:spLocks noChangeShapeType="1"/>
            </p:cNvSpPr>
            <p:nvPr/>
          </p:nvSpPr>
          <p:spPr bwMode="auto">
            <a:xfrm flipH="1">
              <a:off x="958886" y="4078311"/>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 name="Line 4002">
              <a:extLst>
                <a:ext uri="{FF2B5EF4-FFF2-40B4-BE49-F238E27FC236}">
                  <a16:creationId xmlns:a16="http://schemas.microsoft.com/office/drawing/2014/main" id="{155EDE0C-15F5-6C1C-9A28-60FBF20501D0}"/>
                </a:ext>
              </a:extLst>
            </p:cNvPr>
            <p:cNvSpPr>
              <a:spLocks noChangeShapeType="1"/>
            </p:cNvSpPr>
            <p:nvPr/>
          </p:nvSpPr>
          <p:spPr bwMode="auto">
            <a:xfrm flipH="1">
              <a:off x="958886" y="3298477"/>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 name="Line 4004">
              <a:extLst>
                <a:ext uri="{FF2B5EF4-FFF2-40B4-BE49-F238E27FC236}">
                  <a16:creationId xmlns:a16="http://schemas.microsoft.com/office/drawing/2014/main" id="{65D4D7DD-4E58-0CCE-6FCD-516114DD6E7B}"/>
                </a:ext>
              </a:extLst>
            </p:cNvPr>
            <p:cNvSpPr>
              <a:spLocks noChangeShapeType="1"/>
            </p:cNvSpPr>
            <p:nvPr/>
          </p:nvSpPr>
          <p:spPr bwMode="auto">
            <a:xfrm flipH="1">
              <a:off x="958886" y="2521488"/>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 name="Line 4006">
              <a:extLst>
                <a:ext uri="{FF2B5EF4-FFF2-40B4-BE49-F238E27FC236}">
                  <a16:creationId xmlns:a16="http://schemas.microsoft.com/office/drawing/2014/main" id="{1B62D285-F72E-4107-EF1A-AB821C8E29A4}"/>
                </a:ext>
              </a:extLst>
            </p:cNvPr>
            <p:cNvSpPr>
              <a:spLocks noChangeShapeType="1"/>
            </p:cNvSpPr>
            <p:nvPr/>
          </p:nvSpPr>
          <p:spPr bwMode="auto">
            <a:xfrm flipH="1">
              <a:off x="958886" y="1741655"/>
              <a:ext cx="70132"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sym typeface="Graphik"/>
              </a:endParaRPr>
            </a:p>
          </p:txBody>
        </p:sp>
        <p:sp>
          <p:nvSpPr>
            <p:cNvPr id="60" name="Rectangle 3999">
              <a:extLst>
                <a:ext uri="{FF2B5EF4-FFF2-40B4-BE49-F238E27FC236}">
                  <a16:creationId xmlns:a16="http://schemas.microsoft.com/office/drawing/2014/main" id="{E7DD7F61-73CB-6389-D8FD-4BBE3E56BF0E}"/>
                </a:ext>
              </a:extLst>
            </p:cNvPr>
            <p:cNvSpPr>
              <a:spLocks noChangeArrowheads="1"/>
            </p:cNvSpPr>
            <p:nvPr/>
          </p:nvSpPr>
          <p:spPr bwMode="auto">
            <a:xfrm>
              <a:off x="793074" y="4762552"/>
              <a:ext cx="921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1" name="Rectangle 4001">
              <a:extLst>
                <a:ext uri="{FF2B5EF4-FFF2-40B4-BE49-F238E27FC236}">
                  <a16:creationId xmlns:a16="http://schemas.microsoft.com/office/drawing/2014/main" id="{92F066B2-3A5A-1086-E20A-4CD164451CC6}"/>
                </a:ext>
              </a:extLst>
            </p:cNvPr>
            <p:cNvSpPr>
              <a:spLocks noChangeArrowheads="1"/>
            </p:cNvSpPr>
            <p:nvPr/>
          </p:nvSpPr>
          <p:spPr bwMode="auto">
            <a:xfrm>
              <a:off x="700956" y="3985562"/>
              <a:ext cx="1842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2" name="Rectangle 4003">
              <a:extLst>
                <a:ext uri="{FF2B5EF4-FFF2-40B4-BE49-F238E27FC236}">
                  <a16:creationId xmlns:a16="http://schemas.microsoft.com/office/drawing/2014/main" id="{E9B5035E-D499-BD50-BBF1-E155AAC36489}"/>
                </a:ext>
              </a:extLst>
            </p:cNvPr>
            <p:cNvSpPr>
              <a:spLocks noChangeArrowheads="1"/>
            </p:cNvSpPr>
            <p:nvPr/>
          </p:nvSpPr>
          <p:spPr bwMode="auto">
            <a:xfrm>
              <a:off x="700956" y="3202244"/>
              <a:ext cx="1842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50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3" name="Rectangle 4005">
              <a:extLst>
                <a:ext uri="{FF2B5EF4-FFF2-40B4-BE49-F238E27FC236}">
                  <a16:creationId xmlns:a16="http://schemas.microsoft.com/office/drawing/2014/main" id="{EB570F9F-CE1D-60CC-E843-941012661BB2}"/>
                </a:ext>
              </a:extLst>
            </p:cNvPr>
            <p:cNvSpPr>
              <a:spLocks noChangeArrowheads="1"/>
            </p:cNvSpPr>
            <p:nvPr/>
          </p:nvSpPr>
          <p:spPr bwMode="auto">
            <a:xfrm>
              <a:off x="700956" y="2423049"/>
              <a:ext cx="18424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75</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4" name="Rectangle 4007">
              <a:extLst>
                <a:ext uri="{FF2B5EF4-FFF2-40B4-BE49-F238E27FC236}">
                  <a16:creationId xmlns:a16="http://schemas.microsoft.com/office/drawing/2014/main" id="{1CACB46F-19A0-9BA9-3E3D-7327A854978F}"/>
                </a:ext>
              </a:extLst>
            </p:cNvPr>
            <p:cNvSpPr>
              <a:spLocks noChangeArrowheads="1"/>
            </p:cNvSpPr>
            <p:nvPr/>
          </p:nvSpPr>
          <p:spPr bwMode="auto">
            <a:xfrm>
              <a:off x="608830" y="1648907"/>
              <a:ext cx="2763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100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9" name="Rectangle 3992">
              <a:extLst>
                <a:ext uri="{FF2B5EF4-FFF2-40B4-BE49-F238E27FC236}">
                  <a16:creationId xmlns:a16="http://schemas.microsoft.com/office/drawing/2014/main" id="{046E3CC9-99A1-E98A-2445-2FD238D68A4B}"/>
                </a:ext>
              </a:extLst>
            </p:cNvPr>
            <p:cNvSpPr>
              <a:spLocks noChangeArrowheads="1"/>
            </p:cNvSpPr>
            <p:nvPr/>
          </p:nvSpPr>
          <p:spPr bwMode="auto">
            <a:xfrm>
              <a:off x="5196750" y="5294616"/>
              <a:ext cx="21823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Months from randomization</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cxnSp>
          <p:nvCxnSpPr>
            <p:cNvPr id="3" name="Straight Connector 2">
              <a:extLst>
                <a:ext uri="{FF2B5EF4-FFF2-40B4-BE49-F238E27FC236}">
                  <a16:creationId xmlns:a16="http://schemas.microsoft.com/office/drawing/2014/main" id="{EB596E47-EDAB-1311-12FD-82FA78BA4FF1}"/>
                </a:ext>
              </a:extLst>
            </p:cNvPr>
            <p:cNvCxnSpPr>
              <a:cxnSpLocks/>
            </p:cNvCxnSpPr>
            <p:nvPr/>
          </p:nvCxnSpPr>
          <p:spPr>
            <a:xfrm flipV="1">
              <a:off x="6651092" y="3881824"/>
              <a:ext cx="0" cy="1044472"/>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948E08A-8F02-A08D-D9ED-B046CB11379A}"/>
                </a:ext>
              </a:extLst>
            </p:cNvPr>
            <p:cNvSpPr txBox="1"/>
            <p:nvPr/>
          </p:nvSpPr>
          <p:spPr>
            <a:xfrm>
              <a:off x="6756837" y="4495977"/>
              <a:ext cx="1137231"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15.6%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(95% CI: 10.1–22.1)</a:t>
              </a:r>
            </a:p>
          </p:txBody>
        </p:sp>
        <p:sp>
          <p:nvSpPr>
            <p:cNvPr id="14" name="TextBox 13">
              <a:extLst>
                <a:ext uri="{FF2B5EF4-FFF2-40B4-BE49-F238E27FC236}">
                  <a16:creationId xmlns:a16="http://schemas.microsoft.com/office/drawing/2014/main" id="{4D2DC412-8805-BB19-B042-DED0C0024AA8}"/>
                </a:ext>
              </a:extLst>
            </p:cNvPr>
            <p:cNvSpPr txBox="1"/>
            <p:nvPr/>
          </p:nvSpPr>
          <p:spPr>
            <a:xfrm>
              <a:off x="6726256" y="3456645"/>
              <a:ext cx="1137231"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sym typeface="Graphik"/>
                </a:rPr>
                <a:t>31.5%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mn-ea"/>
                  <a:cs typeface="+mn-cs"/>
                  <a:sym typeface="Graphik"/>
                </a:rPr>
                <a:t>(95% CI: 24.9–38.3)</a:t>
              </a:r>
            </a:p>
          </p:txBody>
        </p:sp>
      </p:grpSp>
      <p:pic>
        <p:nvPicPr>
          <p:cNvPr id="19" name="Picture 2" descr="Clinical Trials | Jazz Pharmaceuticals">
            <a:extLst>
              <a:ext uri="{FF2B5EF4-FFF2-40B4-BE49-F238E27FC236}">
                <a16:creationId xmlns:a16="http://schemas.microsoft.com/office/drawing/2014/main" id="{CA324437-CCC1-624B-804E-DB1FDBEE6F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15AD00D-24A2-DEC9-6E61-C8935F0010B4}"/>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4163173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D4484-AA40-4EEE-9B36-49DBD38881E7}"/>
            </a:ext>
          </a:extLst>
        </p:cNvPr>
        <p:cNvGrpSpPr/>
        <p:nvPr/>
      </p:nvGrpSpPr>
      <p:grpSpPr>
        <a:xfrm>
          <a:off x="0" y="0"/>
          <a:ext cx="0" cy="0"/>
          <a:chOff x="0" y="0"/>
          <a:chExt cx="0" cy="0"/>
        </a:xfrm>
      </p:grpSpPr>
      <p:graphicFrame>
        <p:nvGraphicFramePr>
          <p:cNvPr id="68" name="Table 67">
            <a:extLst>
              <a:ext uri="{FF2B5EF4-FFF2-40B4-BE49-F238E27FC236}">
                <a16:creationId xmlns:a16="http://schemas.microsoft.com/office/drawing/2014/main" id="{637C1586-C36E-5455-182E-BD3DCC62D862}"/>
              </a:ext>
            </a:extLst>
          </p:cNvPr>
          <p:cNvGraphicFramePr>
            <a:graphicFrameLocks noGrp="1"/>
          </p:cNvGraphicFramePr>
          <p:nvPr/>
        </p:nvGraphicFramePr>
        <p:xfrm>
          <a:off x="-3005" y="5366213"/>
          <a:ext cx="11910774" cy="690753"/>
        </p:xfrm>
        <a:graphic>
          <a:graphicData uri="http://schemas.openxmlformats.org/drawingml/2006/table">
            <a:tbl>
              <a:tblPr firstRow="1" bandRow="1">
                <a:tableStyleId>{5C22544A-7EE6-4342-B048-85BDC9FD1C3A}</a:tableStyleId>
              </a:tblPr>
              <a:tblGrid>
                <a:gridCol w="834806">
                  <a:extLst>
                    <a:ext uri="{9D8B030D-6E8A-4147-A177-3AD203B41FA5}">
                      <a16:colId xmlns:a16="http://schemas.microsoft.com/office/drawing/2014/main" val="892871417"/>
                    </a:ext>
                  </a:extLst>
                </a:gridCol>
                <a:gridCol w="692248">
                  <a:extLst>
                    <a:ext uri="{9D8B030D-6E8A-4147-A177-3AD203B41FA5}">
                      <a16:colId xmlns:a16="http://schemas.microsoft.com/office/drawing/2014/main" val="1531055344"/>
                    </a:ext>
                  </a:extLst>
                </a:gridCol>
                <a:gridCol w="692248">
                  <a:extLst>
                    <a:ext uri="{9D8B030D-6E8A-4147-A177-3AD203B41FA5}">
                      <a16:colId xmlns:a16="http://schemas.microsoft.com/office/drawing/2014/main" val="2183321270"/>
                    </a:ext>
                  </a:extLst>
                </a:gridCol>
                <a:gridCol w="692248">
                  <a:extLst>
                    <a:ext uri="{9D8B030D-6E8A-4147-A177-3AD203B41FA5}">
                      <a16:colId xmlns:a16="http://schemas.microsoft.com/office/drawing/2014/main" val="959859497"/>
                    </a:ext>
                  </a:extLst>
                </a:gridCol>
                <a:gridCol w="692248">
                  <a:extLst>
                    <a:ext uri="{9D8B030D-6E8A-4147-A177-3AD203B41FA5}">
                      <a16:colId xmlns:a16="http://schemas.microsoft.com/office/drawing/2014/main" val="812920742"/>
                    </a:ext>
                  </a:extLst>
                </a:gridCol>
                <a:gridCol w="692248">
                  <a:extLst>
                    <a:ext uri="{9D8B030D-6E8A-4147-A177-3AD203B41FA5}">
                      <a16:colId xmlns:a16="http://schemas.microsoft.com/office/drawing/2014/main" val="2665883415"/>
                    </a:ext>
                  </a:extLst>
                </a:gridCol>
                <a:gridCol w="692248">
                  <a:extLst>
                    <a:ext uri="{9D8B030D-6E8A-4147-A177-3AD203B41FA5}">
                      <a16:colId xmlns:a16="http://schemas.microsoft.com/office/drawing/2014/main" val="3327363386"/>
                    </a:ext>
                  </a:extLst>
                </a:gridCol>
                <a:gridCol w="692248">
                  <a:extLst>
                    <a:ext uri="{9D8B030D-6E8A-4147-A177-3AD203B41FA5}">
                      <a16:colId xmlns:a16="http://schemas.microsoft.com/office/drawing/2014/main" val="3896674495"/>
                    </a:ext>
                  </a:extLst>
                </a:gridCol>
                <a:gridCol w="692248">
                  <a:extLst>
                    <a:ext uri="{9D8B030D-6E8A-4147-A177-3AD203B41FA5}">
                      <a16:colId xmlns:a16="http://schemas.microsoft.com/office/drawing/2014/main" val="2844878733"/>
                    </a:ext>
                  </a:extLst>
                </a:gridCol>
                <a:gridCol w="692248">
                  <a:extLst>
                    <a:ext uri="{9D8B030D-6E8A-4147-A177-3AD203B41FA5}">
                      <a16:colId xmlns:a16="http://schemas.microsoft.com/office/drawing/2014/main" val="2234829585"/>
                    </a:ext>
                  </a:extLst>
                </a:gridCol>
                <a:gridCol w="692248">
                  <a:extLst>
                    <a:ext uri="{9D8B030D-6E8A-4147-A177-3AD203B41FA5}">
                      <a16:colId xmlns:a16="http://schemas.microsoft.com/office/drawing/2014/main" val="3000568017"/>
                    </a:ext>
                  </a:extLst>
                </a:gridCol>
                <a:gridCol w="692248">
                  <a:extLst>
                    <a:ext uri="{9D8B030D-6E8A-4147-A177-3AD203B41FA5}">
                      <a16:colId xmlns:a16="http://schemas.microsoft.com/office/drawing/2014/main" val="978807655"/>
                    </a:ext>
                  </a:extLst>
                </a:gridCol>
                <a:gridCol w="692248">
                  <a:extLst>
                    <a:ext uri="{9D8B030D-6E8A-4147-A177-3AD203B41FA5}">
                      <a16:colId xmlns:a16="http://schemas.microsoft.com/office/drawing/2014/main" val="2886221837"/>
                    </a:ext>
                  </a:extLst>
                </a:gridCol>
                <a:gridCol w="692248">
                  <a:extLst>
                    <a:ext uri="{9D8B030D-6E8A-4147-A177-3AD203B41FA5}">
                      <a16:colId xmlns:a16="http://schemas.microsoft.com/office/drawing/2014/main" val="4102671944"/>
                    </a:ext>
                  </a:extLst>
                </a:gridCol>
                <a:gridCol w="692248">
                  <a:extLst>
                    <a:ext uri="{9D8B030D-6E8A-4147-A177-3AD203B41FA5}">
                      <a16:colId xmlns:a16="http://schemas.microsoft.com/office/drawing/2014/main" val="546629316"/>
                    </a:ext>
                  </a:extLst>
                </a:gridCol>
                <a:gridCol w="692248">
                  <a:extLst>
                    <a:ext uri="{9D8B030D-6E8A-4147-A177-3AD203B41FA5}">
                      <a16:colId xmlns:a16="http://schemas.microsoft.com/office/drawing/2014/main" val="3418375777"/>
                    </a:ext>
                  </a:extLst>
                </a:gridCol>
                <a:gridCol w="692248">
                  <a:extLst>
                    <a:ext uri="{9D8B030D-6E8A-4147-A177-3AD203B41FA5}">
                      <a16:colId xmlns:a16="http://schemas.microsoft.com/office/drawing/2014/main" val="1593913651"/>
                    </a:ext>
                  </a:extLst>
                </a:gridCol>
              </a:tblGrid>
              <a:tr h="228600">
                <a:tc gridSpan="4">
                  <a:txBody>
                    <a:bodyPr/>
                    <a:lstStyle/>
                    <a:p>
                      <a:pPr algn="l">
                        <a:lnSpc>
                          <a:spcPct val="90000"/>
                        </a:lnSpc>
                      </a:pPr>
                      <a:r>
                        <a:rPr lang="en-US" sz="1000" dirty="0">
                          <a:solidFill>
                            <a:schemeClr val="tx1"/>
                          </a:solidFill>
                        </a:rPr>
                        <a:t>       Patients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hMerge="1">
                  <a:txBody>
                    <a:bodyPr/>
                    <a:lstStyle/>
                    <a:p>
                      <a:pPr algn="l">
                        <a:lnSpc>
                          <a:spcPct val="90000"/>
                        </a:lnSpc>
                      </a:pPr>
                      <a:endParaRPr lang="en-US" sz="1000" dirty="0"/>
                    </a:p>
                  </a:txBody>
                  <a:tcPr marL="45720" marR="4572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78998355"/>
                  </a:ext>
                </a:extLst>
              </a:tr>
              <a:tr h="228918">
                <a:tc>
                  <a:txBody>
                    <a:bodyPr/>
                    <a:lstStyle/>
                    <a:p>
                      <a:pPr algn="r">
                        <a:lnSpc>
                          <a:spcPct val="75000"/>
                        </a:lnSpc>
                      </a:pPr>
                      <a:r>
                        <a:rPr lang="en-US" sz="1000" b="1" dirty="0">
                          <a:solidFill>
                            <a:srgbClr val="008764"/>
                          </a:solidFill>
                        </a:rPr>
                        <a:t>Zani + TIS </a:t>
                      </a:r>
                      <a:br>
                        <a:rPr lang="en-US" sz="1000" b="1" dirty="0">
                          <a:solidFill>
                            <a:srgbClr val="008764"/>
                          </a:solidFill>
                        </a:rPr>
                      </a:br>
                      <a:r>
                        <a:rPr lang="en-US" sz="1000" b="1" dirty="0">
                          <a:solidFill>
                            <a:srgbClr val="008764"/>
                          </a:solidFill>
                        </a:rPr>
                        <a:t>+ CT</a:t>
                      </a:r>
                    </a:p>
                  </a:txBody>
                  <a:tcPr marL="0" marR="0" marT="0" marB="0" anchor="ctr">
                    <a:lnL w="12700" cap="flat" cmpd="sng" algn="ctr">
                      <a:noFill/>
                      <a:prstDash val="solid"/>
                      <a:round/>
                      <a:headEnd type="none" w="med" len="med"/>
                      <a:tailEnd type="none" w="med" len="med"/>
                    </a:lnL>
                    <a:noFill/>
                  </a:tcPr>
                </a:tc>
                <a:tc>
                  <a:txBody>
                    <a:bodyPr/>
                    <a:lstStyle/>
                    <a:p>
                      <a:pPr algn="ctr">
                        <a:lnSpc>
                          <a:spcPct val="75000"/>
                        </a:lnSpc>
                      </a:pPr>
                      <a:r>
                        <a:rPr lang="en-US" sz="1000" dirty="0"/>
                        <a:t>302</a:t>
                      </a:r>
                    </a:p>
                  </a:txBody>
                  <a:tcPr marL="45720" marR="45720" marT="0" marB="0" anchor="ctr">
                    <a:solidFill>
                      <a:srgbClr val="D9EDE8"/>
                    </a:solidFill>
                  </a:tcPr>
                </a:tc>
                <a:tc>
                  <a:txBody>
                    <a:bodyPr/>
                    <a:lstStyle/>
                    <a:p>
                      <a:pPr algn="ctr">
                        <a:lnSpc>
                          <a:spcPct val="75000"/>
                        </a:lnSpc>
                      </a:pPr>
                      <a:r>
                        <a:rPr lang="en-US" sz="1000" dirty="0"/>
                        <a:t>240</a:t>
                      </a:r>
                    </a:p>
                  </a:txBody>
                  <a:tcPr marL="45720" marR="45720" marT="0" marB="0" anchor="ctr">
                    <a:solidFill>
                      <a:srgbClr val="D9EDE8"/>
                    </a:solidFill>
                  </a:tcPr>
                </a:tc>
                <a:tc>
                  <a:txBody>
                    <a:bodyPr/>
                    <a:lstStyle/>
                    <a:p>
                      <a:pPr algn="ctr">
                        <a:lnSpc>
                          <a:spcPct val="75000"/>
                        </a:lnSpc>
                      </a:pPr>
                      <a:r>
                        <a:rPr lang="en-US" sz="1000" dirty="0"/>
                        <a:t>183</a:t>
                      </a:r>
                    </a:p>
                  </a:txBody>
                  <a:tcPr marL="45720" marR="45720" marT="0" marB="0" anchor="ctr">
                    <a:solidFill>
                      <a:srgbClr val="D9EDE8"/>
                    </a:solidFill>
                  </a:tcPr>
                </a:tc>
                <a:tc>
                  <a:txBody>
                    <a:bodyPr/>
                    <a:lstStyle/>
                    <a:p>
                      <a:pPr algn="ctr">
                        <a:lnSpc>
                          <a:spcPct val="75000"/>
                        </a:lnSpc>
                      </a:pPr>
                      <a:r>
                        <a:rPr lang="en-US" sz="1000" dirty="0"/>
                        <a:t>147</a:t>
                      </a:r>
                    </a:p>
                  </a:txBody>
                  <a:tcPr marL="45720" marR="45720" marT="0" marB="0" anchor="ctr">
                    <a:solidFill>
                      <a:srgbClr val="D9EDE8"/>
                    </a:solidFill>
                  </a:tcPr>
                </a:tc>
                <a:tc>
                  <a:txBody>
                    <a:bodyPr/>
                    <a:lstStyle/>
                    <a:p>
                      <a:pPr algn="ctr">
                        <a:lnSpc>
                          <a:spcPct val="75000"/>
                        </a:lnSpc>
                      </a:pPr>
                      <a:r>
                        <a:rPr lang="en-US" sz="1000" dirty="0"/>
                        <a:t>113</a:t>
                      </a:r>
                    </a:p>
                  </a:txBody>
                  <a:tcPr marL="45720" marR="45720" marT="0" marB="0" anchor="ctr">
                    <a:solidFill>
                      <a:srgbClr val="D9EDE8"/>
                    </a:solidFill>
                  </a:tcPr>
                </a:tc>
                <a:tc>
                  <a:txBody>
                    <a:bodyPr/>
                    <a:lstStyle/>
                    <a:p>
                      <a:pPr algn="ctr">
                        <a:lnSpc>
                          <a:spcPct val="75000"/>
                        </a:lnSpc>
                      </a:pPr>
                      <a:r>
                        <a:rPr lang="en-US" sz="1000" dirty="0"/>
                        <a:t>90</a:t>
                      </a:r>
                    </a:p>
                  </a:txBody>
                  <a:tcPr marL="45720" marR="45720" marT="0" marB="0" anchor="ctr">
                    <a:solidFill>
                      <a:srgbClr val="D9EDE8"/>
                    </a:solidFill>
                  </a:tcPr>
                </a:tc>
                <a:tc>
                  <a:txBody>
                    <a:bodyPr/>
                    <a:lstStyle/>
                    <a:p>
                      <a:pPr algn="ctr">
                        <a:lnSpc>
                          <a:spcPct val="75000"/>
                        </a:lnSpc>
                      </a:pPr>
                      <a:r>
                        <a:rPr lang="en-US" sz="1000" dirty="0"/>
                        <a:t>65</a:t>
                      </a:r>
                    </a:p>
                  </a:txBody>
                  <a:tcPr marL="45720" marR="45720" marT="0" marB="0" anchor="ctr">
                    <a:solidFill>
                      <a:srgbClr val="D9EDE8"/>
                    </a:solidFill>
                  </a:tcPr>
                </a:tc>
                <a:tc>
                  <a:txBody>
                    <a:bodyPr/>
                    <a:lstStyle/>
                    <a:p>
                      <a:pPr algn="ctr">
                        <a:lnSpc>
                          <a:spcPct val="75000"/>
                        </a:lnSpc>
                      </a:pPr>
                      <a:r>
                        <a:rPr lang="en-US" sz="1000" dirty="0"/>
                        <a:t>46</a:t>
                      </a:r>
                    </a:p>
                  </a:txBody>
                  <a:tcPr marL="45720" marR="45720" marT="0" marB="0" anchor="ctr">
                    <a:solidFill>
                      <a:srgbClr val="D9EDE8"/>
                    </a:solidFill>
                  </a:tcPr>
                </a:tc>
                <a:tc>
                  <a:txBody>
                    <a:bodyPr/>
                    <a:lstStyle/>
                    <a:p>
                      <a:pPr algn="ctr">
                        <a:lnSpc>
                          <a:spcPct val="75000"/>
                        </a:lnSpc>
                      </a:pPr>
                      <a:r>
                        <a:rPr lang="en-US" sz="1000" dirty="0"/>
                        <a:t>42</a:t>
                      </a:r>
                    </a:p>
                  </a:txBody>
                  <a:tcPr marL="45720" marR="45720" marT="0" marB="0" anchor="ctr">
                    <a:solidFill>
                      <a:srgbClr val="D9EDE8"/>
                    </a:solidFill>
                  </a:tcPr>
                </a:tc>
                <a:tc>
                  <a:txBody>
                    <a:bodyPr/>
                    <a:lstStyle/>
                    <a:p>
                      <a:pPr algn="ctr">
                        <a:lnSpc>
                          <a:spcPct val="75000"/>
                        </a:lnSpc>
                      </a:pPr>
                      <a:r>
                        <a:rPr lang="en-US" sz="1000" dirty="0"/>
                        <a:t>30</a:t>
                      </a:r>
                    </a:p>
                  </a:txBody>
                  <a:tcPr marL="45720" marR="45720" marT="0" marB="0" anchor="ctr">
                    <a:solidFill>
                      <a:srgbClr val="D9EDE8"/>
                    </a:solidFill>
                  </a:tcPr>
                </a:tc>
                <a:tc>
                  <a:txBody>
                    <a:bodyPr/>
                    <a:lstStyle/>
                    <a:p>
                      <a:pPr algn="ctr">
                        <a:lnSpc>
                          <a:spcPct val="75000"/>
                        </a:lnSpc>
                      </a:pPr>
                      <a:r>
                        <a:rPr lang="en-US" sz="1000" dirty="0"/>
                        <a:t>27</a:t>
                      </a:r>
                    </a:p>
                  </a:txBody>
                  <a:tcPr marL="45720" marR="45720" marT="0" marB="0" anchor="ctr">
                    <a:solidFill>
                      <a:srgbClr val="D9EDE8"/>
                    </a:solidFill>
                  </a:tcPr>
                </a:tc>
                <a:tc>
                  <a:txBody>
                    <a:bodyPr/>
                    <a:lstStyle/>
                    <a:p>
                      <a:pPr algn="ctr">
                        <a:lnSpc>
                          <a:spcPct val="75000"/>
                        </a:lnSpc>
                      </a:pPr>
                      <a:r>
                        <a:rPr lang="en-US" sz="1000" dirty="0"/>
                        <a:t>20</a:t>
                      </a:r>
                    </a:p>
                  </a:txBody>
                  <a:tcPr marL="45720" marR="45720" marT="0" marB="0" anchor="ctr">
                    <a:solidFill>
                      <a:srgbClr val="D9EDE8"/>
                    </a:solidFill>
                  </a:tcPr>
                </a:tc>
                <a:tc>
                  <a:txBody>
                    <a:bodyPr/>
                    <a:lstStyle/>
                    <a:p>
                      <a:pPr algn="ctr">
                        <a:lnSpc>
                          <a:spcPct val="75000"/>
                        </a:lnSpc>
                      </a:pPr>
                      <a:r>
                        <a:rPr lang="en-US" sz="1000" dirty="0"/>
                        <a:t>13</a:t>
                      </a:r>
                    </a:p>
                  </a:txBody>
                  <a:tcPr marL="45720" marR="45720" marT="0" marB="0" anchor="ctr">
                    <a:solidFill>
                      <a:srgbClr val="D9EDE8"/>
                    </a:solidFill>
                  </a:tcPr>
                </a:tc>
                <a:tc>
                  <a:txBody>
                    <a:bodyPr/>
                    <a:lstStyle/>
                    <a:p>
                      <a:pPr algn="ctr">
                        <a:lnSpc>
                          <a:spcPct val="75000"/>
                        </a:lnSpc>
                      </a:pPr>
                      <a:r>
                        <a:rPr lang="en-US" sz="1000" dirty="0"/>
                        <a:t>6</a:t>
                      </a:r>
                    </a:p>
                  </a:txBody>
                  <a:tcPr marL="45720" marR="45720" marT="0" marB="0" anchor="ctr">
                    <a:solidFill>
                      <a:srgbClr val="D9EDE8"/>
                    </a:solidFill>
                  </a:tcPr>
                </a:tc>
                <a:tc>
                  <a:txBody>
                    <a:bodyPr/>
                    <a:lstStyle/>
                    <a:p>
                      <a:pPr algn="ctr">
                        <a:lnSpc>
                          <a:spcPct val="75000"/>
                        </a:lnSpc>
                      </a:pPr>
                      <a:r>
                        <a:rPr lang="en-US" sz="1000" dirty="0"/>
                        <a:t>2</a:t>
                      </a:r>
                    </a:p>
                  </a:txBody>
                  <a:tcPr marL="45720" marR="45720" marT="0" marB="0" anchor="ctr">
                    <a:solidFill>
                      <a:srgbClr val="D9EDE8"/>
                    </a:solidFill>
                  </a:tcPr>
                </a:tc>
                <a:tc>
                  <a:txBody>
                    <a:bodyPr/>
                    <a:lstStyle/>
                    <a:p>
                      <a:pPr algn="ctr">
                        <a:lnSpc>
                          <a:spcPct val="75000"/>
                        </a:lnSpc>
                      </a:pPr>
                      <a:r>
                        <a:rPr lang="en-US" sz="1000" dirty="0"/>
                        <a:t>0</a:t>
                      </a:r>
                    </a:p>
                  </a:txBody>
                  <a:tcPr marL="45720" marR="45720" marT="0" marB="0" anchor="ctr">
                    <a:solidFill>
                      <a:srgbClr val="D9EDE8"/>
                    </a:solidFill>
                  </a:tcPr>
                </a:tc>
                <a:extLst>
                  <a:ext uri="{0D108BD9-81ED-4DB2-BD59-A6C34878D82A}">
                    <a16:rowId xmlns:a16="http://schemas.microsoft.com/office/drawing/2014/main" val="942842941"/>
                  </a:ext>
                </a:extLst>
              </a:tr>
              <a:tr h="228600">
                <a:tc>
                  <a:txBody>
                    <a:bodyPr/>
                    <a:lstStyle/>
                    <a:p>
                      <a:pPr algn="r"/>
                      <a:r>
                        <a:rPr lang="en-US" sz="1000" b="1" dirty="0" err="1">
                          <a:solidFill>
                            <a:srgbClr val="646466"/>
                          </a:solidFill>
                        </a:rPr>
                        <a:t>Tras</a:t>
                      </a:r>
                      <a:r>
                        <a:rPr lang="en-US" sz="1000" b="1" dirty="0">
                          <a:solidFill>
                            <a:srgbClr val="646466"/>
                          </a:solidFill>
                        </a:rPr>
                        <a:t> + CT</a:t>
                      </a:r>
                    </a:p>
                  </a:txBody>
                  <a:tcPr marL="0" marR="0" marT="0"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noFill/>
                  </a:tcPr>
                </a:tc>
                <a:tc>
                  <a:txBody>
                    <a:bodyPr/>
                    <a:lstStyle/>
                    <a:p>
                      <a:pPr algn="ctr"/>
                      <a:r>
                        <a:rPr lang="en-US" sz="1000" dirty="0"/>
                        <a:t>308</a:t>
                      </a:r>
                    </a:p>
                  </a:txBody>
                  <a:tcPr marL="45720" marR="45720" marT="0" marB="0" anchor="ctr">
                    <a:solidFill>
                      <a:srgbClr val="E8E8E8"/>
                    </a:solidFill>
                  </a:tcPr>
                </a:tc>
                <a:tc>
                  <a:txBody>
                    <a:bodyPr/>
                    <a:lstStyle/>
                    <a:p>
                      <a:pPr algn="ctr"/>
                      <a:r>
                        <a:rPr lang="en-US" sz="1000" dirty="0"/>
                        <a:t>247</a:t>
                      </a:r>
                    </a:p>
                  </a:txBody>
                  <a:tcPr marL="45720" marR="45720" marT="0" marB="0" anchor="ctr">
                    <a:solidFill>
                      <a:srgbClr val="E8E8E8"/>
                    </a:solidFill>
                  </a:tcPr>
                </a:tc>
                <a:tc>
                  <a:txBody>
                    <a:bodyPr/>
                    <a:lstStyle/>
                    <a:p>
                      <a:pPr algn="ctr"/>
                      <a:r>
                        <a:rPr lang="en-US" sz="1000" dirty="0"/>
                        <a:t>168</a:t>
                      </a:r>
                    </a:p>
                  </a:txBody>
                  <a:tcPr marL="45720" marR="45720" marT="0" marB="0" anchor="ctr">
                    <a:solidFill>
                      <a:srgbClr val="E8E8E8"/>
                    </a:solidFill>
                  </a:tcPr>
                </a:tc>
                <a:tc>
                  <a:txBody>
                    <a:bodyPr/>
                    <a:lstStyle/>
                    <a:p>
                      <a:pPr algn="ctr"/>
                      <a:r>
                        <a:rPr lang="en-US" sz="1000" dirty="0"/>
                        <a:t>97</a:t>
                      </a:r>
                    </a:p>
                  </a:txBody>
                  <a:tcPr marL="45720" marR="45720" marT="0" marB="0" anchor="ctr">
                    <a:solidFill>
                      <a:srgbClr val="E8E8E8"/>
                    </a:solidFill>
                  </a:tcPr>
                </a:tc>
                <a:tc>
                  <a:txBody>
                    <a:bodyPr/>
                    <a:lstStyle/>
                    <a:p>
                      <a:pPr algn="ctr"/>
                      <a:r>
                        <a:rPr lang="en-US" sz="1000" dirty="0"/>
                        <a:t>63</a:t>
                      </a:r>
                    </a:p>
                  </a:txBody>
                  <a:tcPr marL="45720" marR="45720" marT="0" marB="0" anchor="ctr">
                    <a:solidFill>
                      <a:srgbClr val="E8E8E8"/>
                    </a:solidFill>
                  </a:tcPr>
                </a:tc>
                <a:tc>
                  <a:txBody>
                    <a:bodyPr/>
                    <a:lstStyle/>
                    <a:p>
                      <a:pPr algn="ctr"/>
                      <a:r>
                        <a:rPr lang="en-US" sz="1000" dirty="0"/>
                        <a:t>37</a:t>
                      </a:r>
                    </a:p>
                  </a:txBody>
                  <a:tcPr marL="45720" marR="45720" marT="0" marB="0" anchor="ctr">
                    <a:solidFill>
                      <a:srgbClr val="E8E8E8"/>
                    </a:solidFill>
                  </a:tcPr>
                </a:tc>
                <a:tc>
                  <a:txBody>
                    <a:bodyPr/>
                    <a:lstStyle/>
                    <a:p>
                      <a:pPr algn="ctr"/>
                      <a:r>
                        <a:rPr lang="en-US" sz="1000" dirty="0"/>
                        <a:t>23</a:t>
                      </a:r>
                    </a:p>
                  </a:txBody>
                  <a:tcPr marL="45720" marR="45720" marT="0" marB="0" anchor="ctr">
                    <a:solidFill>
                      <a:srgbClr val="E8E8E8"/>
                    </a:solidFill>
                  </a:tcPr>
                </a:tc>
                <a:tc>
                  <a:txBody>
                    <a:bodyPr/>
                    <a:lstStyle/>
                    <a:p>
                      <a:pPr algn="ctr"/>
                      <a:r>
                        <a:rPr lang="en-US" sz="1000" dirty="0"/>
                        <a:t>16</a:t>
                      </a:r>
                    </a:p>
                  </a:txBody>
                  <a:tcPr marL="45720" marR="45720" marT="0" marB="0" anchor="ctr">
                    <a:solidFill>
                      <a:srgbClr val="E8E8E8"/>
                    </a:solidFill>
                  </a:tcPr>
                </a:tc>
                <a:tc>
                  <a:txBody>
                    <a:bodyPr/>
                    <a:lstStyle/>
                    <a:p>
                      <a:pPr algn="ctr"/>
                      <a:r>
                        <a:rPr lang="en-US" sz="1000" dirty="0"/>
                        <a:t>13</a:t>
                      </a:r>
                    </a:p>
                  </a:txBody>
                  <a:tcPr marL="45720" marR="45720" marT="0" marB="0" anchor="ctr">
                    <a:solidFill>
                      <a:srgbClr val="E8E8E8"/>
                    </a:solidFill>
                  </a:tcPr>
                </a:tc>
                <a:tc>
                  <a:txBody>
                    <a:bodyPr/>
                    <a:lstStyle/>
                    <a:p>
                      <a:pPr algn="ctr"/>
                      <a:r>
                        <a:rPr lang="en-US" sz="1000" dirty="0"/>
                        <a:t>10</a:t>
                      </a:r>
                    </a:p>
                  </a:txBody>
                  <a:tcPr marL="45720" marR="45720" marT="0" marB="0" anchor="ctr">
                    <a:solidFill>
                      <a:srgbClr val="E8E8E8"/>
                    </a:solidFill>
                  </a:tcPr>
                </a:tc>
                <a:tc>
                  <a:txBody>
                    <a:bodyPr/>
                    <a:lstStyle/>
                    <a:p>
                      <a:pPr algn="ctr"/>
                      <a:r>
                        <a:rPr lang="en-US" sz="1000" dirty="0"/>
                        <a:t>6</a:t>
                      </a:r>
                    </a:p>
                  </a:txBody>
                  <a:tcPr marL="45720" marR="45720" marT="0" marB="0" anchor="ctr">
                    <a:solidFill>
                      <a:srgbClr val="E8E8E8"/>
                    </a:solidFill>
                  </a:tcPr>
                </a:tc>
                <a:tc>
                  <a:txBody>
                    <a:bodyPr/>
                    <a:lstStyle/>
                    <a:p>
                      <a:pPr algn="ctr"/>
                      <a:r>
                        <a:rPr lang="en-US" sz="1000" dirty="0"/>
                        <a:t>4</a:t>
                      </a:r>
                    </a:p>
                  </a:txBody>
                  <a:tcPr marL="45720" marR="45720" marT="0" marB="0" anchor="ctr">
                    <a:solidFill>
                      <a:srgbClr val="E8E8E8"/>
                    </a:solidFill>
                  </a:tcPr>
                </a:tc>
                <a:tc>
                  <a:txBody>
                    <a:bodyPr/>
                    <a:lstStyle/>
                    <a:p>
                      <a:pPr algn="ctr"/>
                      <a:r>
                        <a:rPr lang="en-US" sz="1000" dirty="0"/>
                        <a:t>3</a:t>
                      </a:r>
                    </a:p>
                  </a:txBody>
                  <a:tcPr marL="45720" marR="45720" marT="0" marB="0" anchor="ctr">
                    <a:solidFill>
                      <a:srgbClr val="E8E8E8"/>
                    </a:solidFill>
                  </a:tcPr>
                </a:tc>
                <a:tc>
                  <a:txBody>
                    <a:bodyPr/>
                    <a:lstStyle/>
                    <a:p>
                      <a:pPr algn="ctr"/>
                      <a:r>
                        <a:rPr lang="en-US" sz="1000" dirty="0"/>
                        <a:t>2</a:t>
                      </a:r>
                    </a:p>
                  </a:txBody>
                  <a:tcPr marL="45720" marR="45720" marT="0" marB="0" anchor="ctr">
                    <a:solidFill>
                      <a:srgbClr val="E8E8E8"/>
                    </a:solidFill>
                  </a:tcPr>
                </a:tc>
                <a:tc>
                  <a:txBody>
                    <a:bodyPr/>
                    <a:lstStyle/>
                    <a:p>
                      <a:pPr algn="ctr"/>
                      <a:r>
                        <a:rPr lang="en-US" sz="1000" dirty="0"/>
                        <a:t>0</a:t>
                      </a:r>
                    </a:p>
                  </a:txBody>
                  <a:tcPr marL="45720" marR="45720" marT="0" marB="0" anchor="ctr">
                    <a:solidFill>
                      <a:srgbClr val="E8E8E8"/>
                    </a:solidFill>
                  </a:tcPr>
                </a:tc>
                <a:tc>
                  <a:txBody>
                    <a:bodyPr/>
                    <a:lstStyle/>
                    <a:p>
                      <a:pPr algn="ctr"/>
                      <a:endParaRPr lang="en-US" sz="1000" dirty="0"/>
                    </a:p>
                  </a:txBody>
                  <a:tcPr marL="45720" marR="45720" marT="0" marB="0" anchor="ctr">
                    <a:solidFill>
                      <a:srgbClr val="E8E8E8"/>
                    </a:solidFill>
                  </a:tcPr>
                </a:tc>
                <a:extLst>
                  <a:ext uri="{0D108BD9-81ED-4DB2-BD59-A6C34878D82A}">
                    <a16:rowId xmlns:a16="http://schemas.microsoft.com/office/drawing/2014/main" val="2172945149"/>
                  </a:ext>
                </a:extLst>
              </a:tr>
            </a:tbl>
          </a:graphicData>
        </a:graphic>
      </p:graphicFrame>
      <p:sp>
        <p:nvSpPr>
          <p:cNvPr id="8" name="TextBox 7">
            <a:extLst>
              <a:ext uri="{FF2B5EF4-FFF2-40B4-BE49-F238E27FC236}">
                <a16:creationId xmlns:a16="http://schemas.microsoft.com/office/drawing/2014/main" id="{1A3B1234-9DE1-0829-FF14-E6C59FB6A34F}"/>
              </a:ext>
            </a:extLst>
          </p:cNvPr>
          <p:cNvSpPr txBox="1"/>
          <p:nvPr/>
        </p:nvSpPr>
        <p:spPr>
          <a:xfrm>
            <a:off x="256033" y="5911054"/>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BICR, blinded independent central review; CT, chemotherapy; HR, hazard ratio; PFS, progression-free survival;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trastuzumab; Zani, zanidatamab.</a:t>
            </a:r>
          </a:p>
        </p:txBody>
      </p:sp>
      <p:sp>
        <p:nvSpPr>
          <p:cNvPr id="2" name="Title 1">
            <a:extLst>
              <a:ext uri="{FF2B5EF4-FFF2-40B4-BE49-F238E27FC236}">
                <a16:creationId xmlns:a16="http://schemas.microsoft.com/office/drawing/2014/main" id="{D868995A-F28B-67E5-AE81-8659DA385F93}"/>
              </a:ext>
            </a:extLst>
          </p:cNvPr>
          <p:cNvSpPr>
            <a:spLocks noGrp="1"/>
          </p:cNvSpPr>
          <p:nvPr>
            <p:ph type="title"/>
          </p:nvPr>
        </p:nvSpPr>
        <p:spPr>
          <a:xfrm>
            <a:off x="267497" y="317499"/>
            <a:ext cx="10972800" cy="907864"/>
          </a:xfrm>
        </p:spPr>
        <p:txBody>
          <a:bodyPr>
            <a:normAutofit/>
          </a:bodyPr>
          <a:lstStyle/>
          <a:p>
            <a:r>
              <a:rPr lang="en-US" dirty="0"/>
              <a:t>Primary Endpoint: PFS per BICR</a:t>
            </a:r>
          </a:p>
        </p:txBody>
      </p:sp>
      <p:sp>
        <p:nvSpPr>
          <p:cNvPr id="1012" name="Text Placeholder 1011">
            <a:extLst>
              <a:ext uri="{FF2B5EF4-FFF2-40B4-BE49-F238E27FC236}">
                <a16:creationId xmlns:a16="http://schemas.microsoft.com/office/drawing/2014/main" id="{AA2954AE-F492-11BB-25B5-25AEF05576BC}"/>
              </a:ext>
            </a:extLst>
          </p:cNvPr>
          <p:cNvSpPr>
            <a:spLocks noGrp="1"/>
          </p:cNvSpPr>
          <p:nvPr>
            <p:ph type="body" sz="quarter" idx="15"/>
          </p:nvPr>
        </p:nvSpPr>
        <p:spPr/>
        <p:txBody>
          <a:bodyPr/>
          <a:lstStyle/>
          <a:p>
            <a:r>
              <a:rPr lang="en-US" dirty="0"/>
              <a:t>Elena Elimova, MD</a:t>
            </a:r>
          </a:p>
        </p:txBody>
      </p:sp>
      <p:sp>
        <p:nvSpPr>
          <p:cNvPr id="136" name="TextBox 135">
            <a:extLst>
              <a:ext uri="{FF2B5EF4-FFF2-40B4-BE49-F238E27FC236}">
                <a16:creationId xmlns:a16="http://schemas.microsoft.com/office/drawing/2014/main" id="{0DEDB885-EDF8-E208-4BFC-1BE0CA07630C}"/>
              </a:ext>
            </a:extLst>
          </p:cNvPr>
          <p:cNvSpPr txBox="1"/>
          <p:nvPr/>
        </p:nvSpPr>
        <p:spPr>
          <a:xfrm>
            <a:off x="267498" y="986921"/>
            <a:ext cx="11658419"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sym typeface="Graphik"/>
              </a:rPr>
              <a:t>Statistically significant and clinically meaningful improvement in PFS with zanidatamab + tislelizumab + CT vs trastuzumab + CT (&gt;4-month prolongation in median PFS)</a:t>
            </a:r>
          </a:p>
        </p:txBody>
      </p:sp>
      <p:graphicFrame>
        <p:nvGraphicFramePr>
          <p:cNvPr id="424" name="Table 423">
            <a:extLst>
              <a:ext uri="{FF2B5EF4-FFF2-40B4-BE49-F238E27FC236}">
                <a16:creationId xmlns:a16="http://schemas.microsoft.com/office/drawing/2014/main" id="{483D322E-B7AC-2EA9-ED85-2448CF377E91}"/>
              </a:ext>
            </a:extLst>
          </p:cNvPr>
          <p:cNvGraphicFramePr>
            <a:graphicFrameLocks noGrp="1"/>
          </p:cNvGraphicFramePr>
          <p:nvPr/>
        </p:nvGraphicFramePr>
        <p:xfrm>
          <a:off x="7249587" y="2253198"/>
          <a:ext cx="1329147" cy="828334"/>
        </p:xfrm>
        <a:graphic>
          <a:graphicData uri="http://schemas.openxmlformats.org/drawingml/2006/table">
            <a:tbl>
              <a:tblPr>
                <a:noFill/>
              </a:tblPr>
              <a:tblGrid>
                <a:gridCol w="1329147">
                  <a:extLst>
                    <a:ext uri="{9D8B030D-6E8A-4147-A177-3AD203B41FA5}">
                      <a16:colId xmlns:a16="http://schemas.microsoft.com/office/drawing/2014/main" val="2461721837"/>
                    </a:ext>
                  </a:extLst>
                </a:gridCol>
              </a:tblGrid>
              <a:tr h="361801">
                <a:tc>
                  <a:txBody>
                    <a:bodyPr/>
                    <a:lstStyle/>
                    <a:p>
                      <a:pPr marL="0" marR="0" lvl="0" indent="0" algn="r" rtl="0">
                        <a:lnSpc>
                          <a:spcPct val="95000"/>
                        </a:lnSpc>
                        <a:spcBef>
                          <a:spcPts val="0"/>
                        </a:spcBef>
                        <a:spcAft>
                          <a:spcPts val="0"/>
                        </a:spcAft>
                        <a:buClr>
                          <a:srgbClr val="1E1E20"/>
                        </a:buClr>
                        <a:buSzPts val="800"/>
                        <a:buFont typeface="Arial"/>
                        <a:buNone/>
                      </a:pPr>
                      <a:r>
                        <a:rPr lang="en" sz="1200" b="1" u="none" strike="noStrike" cap="none" dirty="0">
                          <a:solidFill>
                            <a:schemeClr val="tx1"/>
                          </a:solidFill>
                          <a:latin typeface="+mj-lt"/>
                          <a:cs typeface="Arial" panose="020B0604020202020204" pitchFamily="34" charset="0"/>
                        </a:rPr>
                        <a:t>Median PFS</a:t>
                      </a:r>
                      <a:r>
                        <a:rPr lang="en" sz="1200" b="0" u="none" strike="noStrike" cap="none" dirty="0">
                          <a:solidFill>
                            <a:schemeClr val="tx1"/>
                          </a:solidFill>
                          <a:latin typeface="+mj-lt"/>
                          <a:cs typeface="Arial" panose="020B0604020202020204" pitchFamily="34" charset="0"/>
                        </a:rPr>
                        <a:t> </a:t>
                      </a:r>
                      <a:br>
                        <a:rPr lang="en" sz="1200" b="0" u="none" strike="noStrike" cap="none" dirty="0">
                          <a:solidFill>
                            <a:schemeClr val="tx1"/>
                          </a:solidFill>
                          <a:latin typeface="+mj-lt"/>
                          <a:cs typeface="Arial" panose="020B0604020202020204" pitchFamily="34" charset="0"/>
                        </a:rPr>
                      </a:br>
                      <a:r>
                        <a:rPr lang="en" sz="1200" b="0" u="none" strike="noStrike" cap="none" dirty="0">
                          <a:solidFill>
                            <a:schemeClr val="tx1"/>
                          </a:solidFill>
                          <a:latin typeface="+mj-lt"/>
                          <a:cs typeface="Arial" panose="020B0604020202020204" pitchFamily="34" charset="0"/>
                        </a:rPr>
                        <a:t>(95% CI), mo</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69594"/>
                  </a:ext>
                </a:extLst>
              </a:tr>
              <a:tr h="466533">
                <a:tc>
                  <a:txBody>
                    <a:bodyPr/>
                    <a:lstStyle/>
                    <a:p>
                      <a:pPr marL="0" marR="0" lvl="0" indent="0" algn="r" rtl="0">
                        <a:lnSpc>
                          <a:spcPct val="95000"/>
                        </a:lnSpc>
                        <a:spcBef>
                          <a:spcPts val="0"/>
                        </a:spcBef>
                        <a:spcAft>
                          <a:spcPts val="0"/>
                        </a:spcAft>
                        <a:buClr>
                          <a:srgbClr val="1E1E20"/>
                        </a:buClr>
                        <a:buSzPts val="800"/>
                        <a:buFont typeface="Arial"/>
                        <a:buNone/>
                      </a:pPr>
                      <a:r>
                        <a:rPr lang="en-US" sz="1200" b="1" i="0" u="none" strike="noStrike" kern="1200" cap="none" dirty="0">
                          <a:solidFill>
                            <a:schemeClr val="tx1"/>
                          </a:solidFill>
                          <a:latin typeface="+mn-lt"/>
                          <a:ea typeface="Arial"/>
                          <a:cs typeface="Arial" panose="020B0604020202020204" pitchFamily="34" charset="0"/>
                          <a:sym typeface="Arial"/>
                        </a:rPr>
                        <a:t>HR</a:t>
                      </a:r>
                      <a:r>
                        <a:rPr lang="en-US" sz="1200" b="0" i="0" u="none" strike="noStrike" kern="1200" cap="none" dirty="0">
                          <a:solidFill>
                            <a:schemeClr val="tx1"/>
                          </a:solidFill>
                          <a:latin typeface="+mn-lt"/>
                          <a:ea typeface="Arial"/>
                          <a:cs typeface="Arial" panose="020B0604020202020204" pitchFamily="34" charset="0"/>
                          <a:sym typeface="Arial"/>
                        </a:rPr>
                        <a:t> (95% CI)</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31256"/>
                  </a:ext>
                </a:extLst>
              </a:tr>
            </a:tbl>
          </a:graphicData>
        </a:graphic>
      </p:graphicFrame>
      <p:sp>
        <p:nvSpPr>
          <p:cNvPr id="16" name="Rectangle 3992">
            <a:extLst>
              <a:ext uri="{FF2B5EF4-FFF2-40B4-BE49-F238E27FC236}">
                <a16:creationId xmlns:a16="http://schemas.microsoft.com/office/drawing/2014/main" id="{FBAC1A34-D144-8B24-1AC7-3ED4399BBB6F}"/>
              </a:ext>
            </a:extLst>
          </p:cNvPr>
          <p:cNvSpPr>
            <a:spLocks noChangeArrowheads="1"/>
          </p:cNvSpPr>
          <p:nvPr/>
        </p:nvSpPr>
        <p:spPr bwMode="auto">
          <a:xfrm rot="16200000">
            <a:off x="-797957" y="3223614"/>
            <a:ext cx="23211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Progression-free survival (%)</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pic>
        <p:nvPicPr>
          <p:cNvPr id="6" name="Picture 2" descr="Clinical Trials | Jazz Pharmaceuticals">
            <a:extLst>
              <a:ext uri="{FF2B5EF4-FFF2-40B4-BE49-F238E27FC236}">
                <a16:creationId xmlns:a16="http://schemas.microsoft.com/office/drawing/2014/main" id="{B5BD0175-406E-36F2-0B1B-DA32B1F033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547108BB-7E7A-04B0-30B1-6BE2D982FC28}"/>
              </a:ext>
            </a:extLst>
          </p:cNvPr>
          <p:cNvCxnSpPr>
            <a:cxnSpLocks/>
          </p:cNvCxnSpPr>
          <p:nvPr/>
        </p:nvCxnSpPr>
        <p:spPr>
          <a:xfrm flipH="1" flipV="1">
            <a:off x="3256887" y="3015209"/>
            <a:ext cx="0" cy="1928262"/>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9FB1281-F847-652E-6EF4-E129D5B5F212}"/>
              </a:ext>
            </a:extLst>
          </p:cNvPr>
          <p:cNvSpPr txBox="1"/>
          <p:nvPr/>
        </p:nvSpPr>
        <p:spPr>
          <a:xfrm>
            <a:off x="3334374" y="2599874"/>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sym typeface="Graphik"/>
              </a:rPr>
              <a:t>59.7%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mn-ea"/>
                <a:cs typeface="+mn-cs"/>
                <a:sym typeface="Graphik"/>
              </a:rPr>
              <a:t>(95% CI: 53.6–65.4)</a:t>
            </a:r>
          </a:p>
        </p:txBody>
      </p:sp>
      <p:cxnSp>
        <p:nvCxnSpPr>
          <p:cNvPr id="15" name="Straight Connector 14">
            <a:extLst>
              <a:ext uri="{FF2B5EF4-FFF2-40B4-BE49-F238E27FC236}">
                <a16:creationId xmlns:a16="http://schemas.microsoft.com/office/drawing/2014/main" id="{E6CF071C-7826-D2F1-8847-36DB7F854065}"/>
              </a:ext>
            </a:extLst>
          </p:cNvPr>
          <p:cNvCxnSpPr>
            <a:cxnSpLocks/>
          </p:cNvCxnSpPr>
          <p:nvPr/>
        </p:nvCxnSpPr>
        <p:spPr>
          <a:xfrm flipV="1">
            <a:off x="5329713" y="3531536"/>
            <a:ext cx="0" cy="141732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19C02-0109-D1FA-D7F0-8E1B535B9124}"/>
              </a:ext>
            </a:extLst>
          </p:cNvPr>
          <p:cNvSpPr txBox="1"/>
          <p:nvPr/>
        </p:nvSpPr>
        <p:spPr>
          <a:xfrm>
            <a:off x="5353543" y="3075362"/>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sym typeface="Graphik"/>
              </a:rPr>
              <a:t>43.9%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mn-ea"/>
                <a:cs typeface="+mn-cs"/>
                <a:sym typeface="Graphik"/>
              </a:rPr>
              <a:t>(95% CI: 37.4–50.1)</a:t>
            </a:r>
          </a:p>
        </p:txBody>
      </p:sp>
      <p:grpSp>
        <p:nvGrpSpPr>
          <p:cNvPr id="1569" name="Group 1568">
            <a:extLst>
              <a:ext uri="{FF2B5EF4-FFF2-40B4-BE49-F238E27FC236}">
                <a16:creationId xmlns:a16="http://schemas.microsoft.com/office/drawing/2014/main" id="{AD9387C4-5D47-4CE9-D9D5-405932A33C9C}"/>
              </a:ext>
            </a:extLst>
          </p:cNvPr>
          <p:cNvGrpSpPr/>
          <p:nvPr/>
        </p:nvGrpSpPr>
        <p:grpSpPr>
          <a:xfrm>
            <a:off x="1145471" y="1734460"/>
            <a:ext cx="78917" cy="56922"/>
            <a:chOff x="490538" y="512763"/>
            <a:chExt cx="31750" cy="31750"/>
          </a:xfrm>
        </p:grpSpPr>
        <p:sp>
          <p:nvSpPr>
            <p:cNvPr id="1769" name="Line 3113">
              <a:extLst>
                <a:ext uri="{FF2B5EF4-FFF2-40B4-BE49-F238E27FC236}">
                  <a16:creationId xmlns:a16="http://schemas.microsoft.com/office/drawing/2014/main" id="{78A25AD8-07C0-C8E9-A554-D8FB010FD587}"/>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0" name="Line 3114">
              <a:extLst>
                <a:ext uri="{FF2B5EF4-FFF2-40B4-BE49-F238E27FC236}">
                  <a16:creationId xmlns:a16="http://schemas.microsoft.com/office/drawing/2014/main" id="{DD400E05-7D4A-4DAC-620D-D8F1171CBBE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1" name="Line 3115">
              <a:extLst>
                <a:ext uri="{FF2B5EF4-FFF2-40B4-BE49-F238E27FC236}">
                  <a16:creationId xmlns:a16="http://schemas.microsoft.com/office/drawing/2014/main" id="{CF60EA79-30DC-3036-39C4-D8ED5BD0B121}"/>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2" name="Line 3116">
              <a:extLst>
                <a:ext uri="{FF2B5EF4-FFF2-40B4-BE49-F238E27FC236}">
                  <a16:creationId xmlns:a16="http://schemas.microsoft.com/office/drawing/2014/main" id="{C1CB88AB-4634-E4B6-40C0-6E8494D34119}"/>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3" name="Line 3117">
              <a:extLst>
                <a:ext uri="{FF2B5EF4-FFF2-40B4-BE49-F238E27FC236}">
                  <a16:creationId xmlns:a16="http://schemas.microsoft.com/office/drawing/2014/main" id="{23B1E649-05C6-3951-B507-B4EC9F3C17CD}"/>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4" name="Line 3118">
              <a:extLst>
                <a:ext uri="{FF2B5EF4-FFF2-40B4-BE49-F238E27FC236}">
                  <a16:creationId xmlns:a16="http://schemas.microsoft.com/office/drawing/2014/main" id="{58158B99-AA94-0593-252F-1AFBA5C58506}"/>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5" name="Line 3119">
              <a:extLst>
                <a:ext uri="{FF2B5EF4-FFF2-40B4-BE49-F238E27FC236}">
                  <a16:creationId xmlns:a16="http://schemas.microsoft.com/office/drawing/2014/main" id="{F157DFCE-9B16-1E08-DDE1-222D49B15F4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6" name="Line 3120">
              <a:extLst>
                <a:ext uri="{FF2B5EF4-FFF2-40B4-BE49-F238E27FC236}">
                  <a16:creationId xmlns:a16="http://schemas.microsoft.com/office/drawing/2014/main" id="{EBF92D9D-9559-4C68-DB07-696F55A7AB43}"/>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7" name="Line 3121">
              <a:extLst>
                <a:ext uri="{FF2B5EF4-FFF2-40B4-BE49-F238E27FC236}">
                  <a16:creationId xmlns:a16="http://schemas.microsoft.com/office/drawing/2014/main" id="{E3602BD1-735E-F408-AAB9-93BE90A78BCF}"/>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8" name="Line 3122">
              <a:extLst>
                <a:ext uri="{FF2B5EF4-FFF2-40B4-BE49-F238E27FC236}">
                  <a16:creationId xmlns:a16="http://schemas.microsoft.com/office/drawing/2014/main" id="{31B588FC-3F0F-53FC-8EB7-6C96CE008673}"/>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9" name="Line 3123">
              <a:extLst>
                <a:ext uri="{FF2B5EF4-FFF2-40B4-BE49-F238E27FC236}">
                  <a16:creationId xmlns:a16="http://schemas.microsoft.com/office/drawing/2014/main" id="{C18DE040-10BB-979B-0755-CD433031569F}"/>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0" name="Line 3124">
              <a:extLst>
                <a:ext uri="{FF2B5EF4-FFF2-40B4-BE49-F238E27FC236}">
                  <a16:creationId xmlns:a16="http://schemas.microsoft.com/office/drawing/2014/main" id="{F099C125-BD56-B3E6-0C37-819528BC510B}"/>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1" name="Line 3125">
              <a:extLst>
                <a:ext uri="{FF2B5EF4-FFF2-40B4-BE49-F238E27FC236}">
                  <a16:creationId xmlns:a16="http://schemas.microsoft.com/office/drawing/2014/main" id="{5E8EDCCB-DDE8-3A2B-C1C5-27DF91059CD2}"/>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2" name="Line 3126">
              <a:extLst>
                <a:ext uri="{FF2B5EF4-FFF2-40B4-BE49-F238E27FC236}">
                  <a16:creationId xmlns:a16="http://schemas.microsoft.com/office/drawing/2014/main" id="{DCECAC87-0CD2-4EBF-64CA-E31CBE402850}"/>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3" name="Line 3127">
              <a:extLst>
                <a:ext uri="{FF2B5EF4-FFF2-40B4-BE49-F238E27FC236}">
                  <a16:creationId xmlns:a16="http://schemas.microsoft.com/office/drawing/2014/main" id="{B8169190-DEED-9CBD-8EC7-FEB759A2F8E8}"/>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4" name="Line 3128">
              <a:extLst>
                <a:ext uri="{FF2B5EF4-FFF2-40B4-BE49-F238E27FC236}">
                  <a16:creationId xmlns:a16="http://schemas.microsoft.com/office/drawing/2014/main" id="{D8D39197-D4E7-79D8-7B98-C4702DC3AD95}"/>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5" name="Line 3129">
              <a:extLst>
                <a:ext uri="{FF2B5EF4-FFF2-40B4-BE49-F238E27FC236}">
                  <a16:creationId xmlns:a16="http://schemas.microsoft.com/office/drawing/2014/main" id="{C455BD50-9782-6661-7058-E54CF0DCDEB0}"/>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6" name="Line 3130">
              <a:extLst>
                <a:ext uri="{FF2B5EF4-FFF2-40B4-BE49-F238E27FC236}">
                  <a16:creationId xmlns:a16="http://schemas.microsoft.com/office/drawing/2014/main" id="{573C1E60-1641-1765-B942-771ACF462B81}"/>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7" name="Line 3131">
              <a:extLst>
                <a:ext uri="{FF2B5EF4-FFF2-40B4-BE49-F238E27FC236}">
                  <a16:creationId xmlns:a16="http://schemas.microsoft.com/office/drawing/2014/main" id="{9BFD281C-CB1A-66D0-39F7-CAFB33913FED}"/>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8" name="Line 3132">
              <a:extLst>
                <a:ext uri="{FF2B5EF4-FFF2-40B4-BE49-F238E27FC236}">
                  <a16:creationId xmlns:a16="http://schemas.microsoft.com/office/drawing/2014/main" id="{CDA064AE-F28B-DD74-0DBB-EE0DA17071F5}"/>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9" name="Line 3133">
              <a:extLst>
                <a:ext uri="{FF2B5EF4-FFF2-40B4-BE49-F238E27FC236}">
                  <a16:creationId xmlns:a16="http://schemas.microsoft.com/office/drawing/2014/main" id="{ACDD8435-1325-854C-5CF0-A7C336D872A1}"/>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0" name="Line 3134">
              <a:extLst>
                <a:ext uri="{FF2B5EF4-FFF2-40B4-BE49-F238E27FC236}">
                  <a16:creationId xmlns:a16="http://schemas.microsoft.com/office/drawing/2014/main" id="{C155E93C-F77A-54D6-C377-95B8B4DECBC6}"/>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1" name="Line 3135">
              <a:extLst>
                <a:ext uri="{FF2B5EF4-FFF2-40B4-BE49-F238E27FC236}">
                  <a16:creationId xmlns:a16="http://schemas.microsoft.com/office/drawing/2014/main" id="{EED9B01D-3864-C35B-1219-A1D38C7F69A9}"/>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2" name="Line 3136">
              <a:extLst>
                <a:ext uri="{FF2B5EF4-FFF2-40B4-BE49-F238E27FC236}">
                  <a16:creationId xmlns:a16="http://schemas.microsoft.com/office/drawing/2014/main" id="{47EEF53F-6398-26FA-5C37-A2BB5A28DF7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3" name="Line 3137">
              <a:extLst>
                <a:ext uri="{FF2B5EF4-FFF2-40B4-BE49-F238E27FC236}">
                  <a16:creationId xmlns:a16="http://schemas.microsoft.com/office/drawing/2014/main" id="{4B1E8824-5FF1-C8AF-A370-CB0A9595EC79}"/>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4" name="Line 3138">
              <a:extLst>
                <a:ext uri="{FF2B5EF4-FFF2-40B4-BE49-F238E27FC236}">
                  <a16:creationId xmlns:a16="http://schemas.microsoft.com/office/drawing/2014/main" id="{D9ADC15E-70DF-8A24-13FC-55C733EDC6D4}"/>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5" name="Line 3139">
              <a:extLst>
                <a:ext uri="{FF2B5EF4-FFF2-40B4-BE49-F238E27FC236}">
                  <a16:creationId xmlns:a16="http://schemas.microsoft.com/office/drawing/2014/main" id="{80A30874-4058-E18F-98BF-0280CA6772A4}"/>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6" name="Line 3140">
              <a:extLst>
                <a:ext uri="{FF2B5EF4-FFF2-40B4-BE49-F238E27FC236}">
                  <a16:creationId xmlns:a16="http://schemas.microsoft.com/office/drawing/2014/main" id="{2BE52166-5D06-6AD9-4FE5-F4B6A5281BA3}"/>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7" name="Line 3141">
              <a:extLst>
                <a:ext uri="{FF2B5EF4-FFF2-40B4-BE49-F238E27FC236}">
                  <a16:creationId xmlns:a16="http://schemas.microsoft.com/office/drawing/2014/main" id="{CB762784-EE16-6353-780D-D56D8799B45B}"/>
                </a:ext>
              </a:extLst>
            </p:cNvPr>
            <p:cNvSpPr>
              <a:spLocks noChangeShapeType="1"/>
            </p:cNvSpPr>
            <p:nvPr/>
          </p:nvSpPr>
          <p:spPr bwMode="auto">
            <a:xfrm>
              <a:off x="490538" y="528638"/>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8" name="Line 3142">
              <a:extLst>
                <a:ext uri="{FF2B5EF4-FFF2-40B4-BE49-F238E27FC236}">
                  <a16:creationId xmlns:a16="http://schemas.microsoft.com/office/drawing/2014/main" id="{D024BB38-ED6C-B5F7-ED9C-1CBFA0B06179}"/>
                </a:ext>
              </a:extLst>
            </p:cNvPr>
            <p:cNvSpPr>
              <a:spLocks noChangeShapeType="1"/>
            </p:cNvSpPr>
            <p:nvPr/>
          </p:nvSpPr>
          <p:spPr bwMode="auto">
            <a:xfrm>
              <a:off x="506413" y="512763"/>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571" name="Group 1570">
            <a:extLst>
              <a:ext uri="{FF2B5EF4-FFF2-40B4-BE49-F238E27FC236}">
                <a16:creationId xmlns:a16="http://schemas.microsoft.com/office/drawing/2014/main" id="{93F91B03-1DCF-4145-1354-FFBE97492B30}"/>
              </a:ext>
            </a:extLst>
          </p:cNvPr>
          <p:cNvGrpSpPr/>
          <p:nvPr/>
        </p:nvGrpSpPr>
        <p:grpSpPr>
          <a:xfrm>
            <a:off x="2116154" y="2352065"/>
            <a:ext cx="228858" cy="216306"/>
            <a:chOff x="881063" y="857250"/>
            <a:chExt cx="92074" cy="120651"/>
          </a:xfrm>
        </p:grpSpPr>
        <p:sp>
          <p:nvSpPr>
            <p:cNvPr id="1723" name="Line 3179">
              <a:extLst>
                <a:ext uri="{FF2B5EF4-FFF2-40B4-BE49-F238E27FC236}">
                  <a16:creationId xmlns:a16="http://schemas.microsoft.com/office/drawing/2014/main" id="{D153C4A0-547E-0C37-654D-3AB6A4DA1E2B}"/>
                </a:ext>
              </a:extLst>
            </p:cNvPr>
            <p:cNvSpPr>
              <a:spLocks noChangeShapeType="1"/>
            </p:cNvSpPr>
            <p:nvPr/>
          </p:nvSpPr>
          <p:spPr bwMode="auto">
            <a:xfrm>
              <a:off x="881063" y="87312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4" name="Line 3180">
              <a:extLst>
                <a:ext uri="{FF2B5EF4-FFF2-40B4-BE49-F238E27FC236}">
                  <a16:creationId xmlns:a16="http://schemas.microsoft.com/office/drawing/2014/main" id="{A2BDA3C9-9F85-73DF-F2C0-8A45B6DB01D0}"/>
                </a:ext>
              </a:extLst>
            </p:cNvPr>
            <p:cNvSpPr>
              <a:spLocks noChangeShapeType="1"/>
            </p:cNvSpPr>
            <p:nvPr/>
          </p:nvSpPr>
          <p:spPr bwMode="auto">
            <a:xfrm>
              <a:off x="896938" y="85725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5" name="Line 3181">
              <a:extLst>
                <a:ext uri="{FF2B5EF4-FFF2-40B4-BE49-F238E27FC236}">
                  <a16:creationId xmlns:a16="http://schemas.microsoft.com/office/drawing/2014/main" id="{332A5BDC-50D3-0DF4-647A-BC8279BFAAF9}"/>
                </a:ext>
              </a:extLst>
            </p:cNvPr>
            <p:cNvSpPr>
              <a:spLocks noChangeShapeType="1"/>
            </p:cNvSpPr>
            <p:nvPr/>
          </p:nvSpPr>
          <p:spPr bwMode="auto">
            <a:xfrm>
              <a:off x="893763" y="91122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6" name="Line 3182">
              <a:extLst>
                <a:ext uri="{FF2B5EF4-FFF2-40B4-BE49-F238E27FC236}">
                  <a16:creationId xmlns:a16="http://schemas.microsoft.com/office/drawing/2014/main" id="{BCED8100-1517-09F2-9FAF-87E775ACB9B3}"/>
                </a:ext>
              </a:extLst>
            </p:cNvPr>
            <p:cNvSpPr>
              <a:spLocks noChangeShapeType="1"/>
            </p:cNvSpPr>
            <p:nvPr/>
          </p:nvSpPr>
          <p:spPr bwMode="auto">
            <a:xfrm>
              <a:off x="909638" y="89535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7" name="Line 3183">
              <a:extLst>
                <a:ext uri="{FF2B5EF4-FFF2-40B4-BE49-F238E27FC236}">
                  <a16:creationId xmlns:a16="http://schemas.microsoft.com/office/drawing/2014/main" id="{7DF59CC7-3BCA-4A8D-E7D4-ED0F7A875470}"/>
                </a:ext>
              </a:extLst>
            </p:cNvPr>
            <p:cNvSpPr>
              <a:spLocks noChangeShapeType="1"/>
            </p:cNvSpPr>
            <p:nvPr/>
          </p:nvSpPr>
          <p:spPr bwMode="auto">
            <a:xfrm>
              <a:off x="900113" y="936625"/>
              <a:ext cx="30162"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8" name="Line 3184">
              <a:extLst>
                <a:ext uri="{FF2B5EF4-FFF2-40B4-BE49-F238E27FC236}">
                  <a16:creationId xmlns:a16="http://schemas.microsoft.com/office/drawing/2014/main" id="{BDF39A98-537A-3F54-B900-D2C51C75DB35}"/>
                </a:ext>
              </a:extLst>
            </p:cNvPr>
            <p:cNvSpPr>
              <a:spLocks noChangeShapeType="1"/>
            </p:cNvSpPr>
            <p:nvPr/>
          </p:nvSpPr>
          <p:spPr bwMode="auto">
            <a:xfrm>
              <a:off x="915988" y="922338"/>
              <a:ext cx="0" cy="30163"/>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9" name="Line 3185">
              <a:extLst>
                <a:ext uri="{FF2B5EF4-FFF2-40B4-BE49-F238E27FC236}">
                  <a16:creationId xmlns:a16="http://schemas.microsoft.com/office/drawing/2014/main" id="{D4C8C6AD-73CF-A0A8-D80A-70CB72456027}"/>
                </a:ext>
              </a:extLst>
            </p:cNvPr>
            <p:cNvSpPr>
              <a:spLocks noChangeShapeType="1"/>
            </p:cNvSpPr>
            <p:nvPr/>
          </p:nvSpPr>
          <p:spPr bwMode="auto">
            <a:xfrm>
              <a:off x="904875" y="942975"/>
              <a:ext cx="31750"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0" name="Line 3186">
              <a:extLst>
                <a:ext uri="{FF2B5EF4-FFF2-40B4-BE49-F238E27FC236}">
                  <a16:creationId xmlns:a16="http://schemas.microsoft.com/office/drawing/2014/main" id="{D7002D83-61EF-5C45-4EE3-65E6671B36E7}"/>
                </a:ext>
              </a:extLst>
            </p:cNvPr>
            <p:cNvSpPr>
              <a:spLocks noChangeShapeType="1"/>
            </p:cNvSpPr>
            <p:nvPr/>
          </p:nvSpPr>
          <p:spPr bwMode="auto">
            <a:xfrm>
              <a:off x="920750" y="927100"/>
              <a:ext cx="0" cy="3175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1" name="Line 3187">
              <a:extLst>
                <a:ext uri="{FF2B5EF4-FFF2-40B4-BE49-F238E27FC236}">
                  <a16:creationId xmlns:a16="http://schemas.microsoft.com/office/drawing/2014/main" id="{E5540C28-2E40-2C49-74C9-87F24B7B9ACF}"/>
                </a:ext>
              </a:extLst>
            </p:cNvPr>
            <p:cNvSpPr>
              <a:spLocks noChangeShapeType="1"/>
            </p:cNvSpPr>
            <p:nvPr/>
          </p:nvSpPr>
          <p:spPr bwMode="auto">
            <a:xfrm>
              <a:off x="942975" y="963613"/>
              <a:ext cx="30162" cy="0"/>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2" name="Line 3188">
              <a:extLst>
                <a:ext uri="{FF2B5EF4-FFF2-40B4-BE49-F238E27FC236}">
                  <a16:creationId xmlns:a16="http://schemas.microsoft.com/office/drawing/2014/main" id="{D779E9FB-4132-DA04-1E18-581770401571}"/>
                </a:ext>
              </a:extLst>
            </p:cNvPr>
            <p:cNvSpPr>
              <a:spLocks noChangeShapeType="1"/>
            </p:cNvSpPr>
            <p:nvPr/>
          </p:nvSpPr>
          <p:spPr bwMode="auto">
            <a:xfrm>
              <a:off x="957263" y="947738"/>
              <a:ext cx="0" cy="30163"/>
            </a:xfrm>
            <a:prstGeom prst="line">
              <a:avLst/>
            </a:prstGeom>
            <a:noFill/>
            <a:ln w="6350"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 name="Group 10">
            <a:extLst>
              <a:ext uri="{FF2B5EF4-FFF2-40B4-BE49-F238E27FC236}">
                <a16:creationId xmlns:a16="http://schemas.microsoft.com/office/drawing/2014/main" id="{F4312D3F-F7DC-15ED-747F-1609AA01F9C2}"/>
              </a:ext>
            </a:extLst>
          </p:cNvPr>
          <p:cNvGrpSpPr/>
          <p:nvPr/>
        </p:nvGrpSpPr>
        <p:grpSpPr>
          <a:xfrm>
            <a:off x="1177038" y="1762921"/>
            <a:ext cx="9142575" cy="2814802"/>
            <a:chOff x="1309724" y="1741655"/>
            <a:chExt cx="9058781" cy="2814802"/>
          </a:xfrm>
        </p:grpSpPr>
        <p:sp>
          <p:nvSpPr>
            <p:cNvPr id="1568" name="Tras+Chemo Curve">
              <a:extLst>
                <a:ext uri="{FF2B5EF4-FFF2-40B4-BE49-F238E27FC236}">
                  <a16:creationId xmlns:a16="http://schemas.microsoft.com/office/drawing/2014/main" id="{D5811A02-5919-D5E9-BEF8-23DE57C651D1}"/>
                </a:ext>
              </a:extLst>
            </p:cNvPr>
            <p:cNvSpPr>
              <a:spLocks/>
            </p:cNvSpPr>
            <p:nvPr/>
          </p:nvSpPr>
          <p:spPr bwMode="auto">
            <a:xfrm>
              <a:off x="1309724" y="1741655"/>
              <a:ext cx="9019684" cy="2786341"/>
            </a:xfrm>
            <a:custGeom>
              <a:avLst/>
              <a:gdLst>
                <a:gd name="T0" fmla="*/ 38 w 2307"/>
                <a:gd name="T1" fmla="*/ 8 h 979"/>
                <a:gd name="T2" fmla="*/ 48 w 2307"/>
                <a:gd name="T3" fmla="*/ 19 h 979"/>
                <a:gd name="T4" fmla="*/ 73 w 2307"/>
                <a:gd name="T5" fmla="*/ 37 h 979"/>
                <a:gd name="T6" fmla="*/ 77 w 2307"/>
                <a:gd name="T7" fmla="*/ 45 h 979"/>
                <a:gd name="T8" fmla="*/ 83 w 2307"/>
                <a:gd name="T9" fmla="*/ 53 h 979"/>
                <a:gd name="T10" fmla="*/ 98 w 2307"/>
                <a:gd name="T11" fmla="*/ 83 h 979"/>
                <a:gd name="T12" fmla="*/ 111 w 2307"/>
                <a:gd name="T13" fmla="*/ 91 h 979"/>
                <a:gd name="T14" fmla="*/ 164 w 2307"/>
                <a:gd name="T15" fmla="*/ 102 h 979"/>
                <a:gd name="T16" fmla="*/ 169 w 2307"/>
                <a:gd name="T17" fmla="*/ 126 h 979"/>
                <a:gd name="T18" fmla="*/ 198 w 2307"/>
                <a:gd name="T19" fmla="*/ 134 h 979"/>
                <a:gd name="T20" fmla="*/ 229 w 2307"/>
                <a:gd name="T21" fmla="*/ 142 h 979"/>
                <a:gd name="T22" fmla="*/ 235 w 2307"/>
                <a:gd name="T23" fmla="*/ 165 h 979"/>
                <a:gd name="T24" fmla="*/ 240 w 2307"/>
                <a:gd name="T25" fmla="*/ 173 h 979"/>
                <a:gd name="T26" fmla="*/ 246 w 2307"/>
                <a:gd name="T27" fmla="*/ 205 h 979"/>
                <a:gd name="T28" fmla="*/ 250 w 2307"/>
                <a:gd name="T29" fmla="*/ 225 h 979"/>
                <a:gd name="T30" fmla="*/ 254 w 2307"/>
                <a:gd name="T31" fmla="*/ 237 h 979"/>
                <a:gd name="T32" fmla="*/ 261 w 2307"/>
                <a:gd name="T33" fmla="*/ 257 h 979"/>
                <a:gd name="T34" fmla="*/ 275 w 2307"/>
                <a:gd name="T35" fmla="*/ 270 h 979"/>
                <a:gd name="T36" fmla="*/ 298 w 2307"/>
                <a:gd name="T37" fmla="*/ 278 h 979"/>
                <a:gd name="T38" fmla="*/ 313 w 2307"/>
                <a:gd name="T39" fmla="*/ 290 h 979"/>
                <a:gd name="T40" fmla="*/ 319 w 2307"/>
                <a:gd name="T41" fmla="*/ 307 h 979"/>
                <a:gd name="T42" fmla="*/ 323 w 2307"/>
                <a:gd name="T43" fmla="*/ 323 h 979"/>
                <a:gd name="T44" fmla="*/ 329 w 2307"/>
                <a:gd name="T45" fmla="*/ 340 h 979"/>
                <a:gd name="T46" fmla="*/ 333 w 2307"/>
                <a:gd name="T47" fmla="*/ 365 h 979"/>
                <a:gd name="T48" fmla="*/ 338 w 2307"/>
                <a:gd name="T49" fmla="*/ 381 h 979"/>
                <a:gd name="T50" fmla="*/ 356 w 2307"/>
                <a:gd name="T51" fmla="*/ 394 h 979"/>
                <a:gd name="T52" fmla="*/ 365 w 2307"/>
                <a:gd name="T53" fmla="*/ 411 h 979"/>
                <a:gd name="T54" fmla="*/ 377 w 2307"/>
                <a:gd name="T55" fmla="*/ 423 h 979"/>
                <a:gd name="T56" fmla="*/ 404 w 2307"/>
                <a:gd name="T57" fmla="*/ 444 h 979"/>
                <a:gd name="T58" fmla="*/ 408 w 2307"/>
                <a:gd name="T59" fmla="*/ 480 h 979"/>
                <a:gd name="T60" fmla="*/ 413 w 2307"/>
                <a:gd name="T61" fmla="*/ 493 h 979"/>
                <a:gd name="T62" fmla="*/ 421 w 2307"/>
                <a:gd name="T63" fmla="*/ 502 h 979"/>
                <a:gd name="T64" fmla="*/ 431 w 2307"/>
                <a:gd name="T65" fmla="*/ 516 h 979"/>
                <a:gd name="T66" fmla="*/ 446 w 2307"/>
                <a:gd name="T67" fmla="*/ 526 h 979"/>
                <a:gd name="T68" fmla="*/ 473 w 2307"/>
                <a:gd name="T69" fmla="*/ 535 h 979"/>
                <a:gd name="T70" fmla="*/ 484 w 2307"/>
                <a:gd name="T71" fmla="*/ 554 h 979"/>
                <a:gd name="T72" fmla="*/ 488 w 2307"/>
                <a:gd name="T73" fmla="*/ 582 h 979"/>
                <a:gd name="T74" fmla="*/ 500 w 2307"/>
                <a:gd name="T75" fmla="*/ 592 h 979"/>
                <a:gd name="T76" fmla="*/ 512 w 2307"/>
                <a:gd name="T77" fmla="*/ 611 h 979"/>
                <a:gd name="T78" fmla="*/ 531 w 2307"/>
                <a:gd name="T79" fmla="*/ 621 h 979"/>
                <a:gd name="T80" fmla="*/ 559 w 2307"/>
                <a:gd name="T81" fmla="*/ 631 h 979"/>
                <a:gd name="T82" fmla="*/ 569 w 2307"/>
                <a:gd name="T83" fmla="*/ 646 h 979"/>
                <a:gd name="T84" fmla="*/ 573 w 2307"/>
                <a:gd name="T85" fmla="*/ 666 h 979"/>
                <a:gd name="T86" fmla="*/ 596 w 2307"/>
                <a:gd name="T87" fmla="*/ 683 h 979"/>
                <a:gd name="T88" fmla="*/ 621 w 2307"/>
                <a:gd name="T89" fmla="*/ 699 h 979"/>
                <a:gd name="T90" fmla="*/ 636 w 2307"/>
                <a:gd name="T91" fmla="*/ 710 h 979"/>
                <a:gd name="T92" fmla="*/ 648 w 2307"/>
                <a:gd name="T93" fmla="*/ 721 h 979"/>
                <a:gd name="T94" fmla="*/ 717 w 2307"/>
                <a:gd name="T95" fmla="*/ 743 h 979"/>
                <a:gd name="T96" fmla="*/ 742 w 2307"/>
                <a:gd name="T97" fmla="*/ 762 h 979"/>
                <a:gd name="T98" fmla="*/ 852 w 2307"/>
                <a:gd name="T99" fmla="*/ 776 h 979"/>
                <a:gd name="T100" fmla="*/ 857 w 2307"/>
                <a:gd name="T101" fmla="*/ 799 h 979"/>
                <a:gd name="T102" fmla="*/ 921 w 2307"/>
                <a:gd name="T103" fmla="*/ 814 h 979"/>
                <a:gd name="T104" fmla="*/ 983 w 2307"/>
                <a:gd name="T105" fmla="*/ 831 h 979"/>
                <a:gd name="T106" fmla="*/ 1079 w 2307"/>
                <a:gd name="T107" fmla="*/ 876 h 979"/>
                <a:gd name="T108" fmla="*/ 1104 w 2307"/>
                <a:gd name="T109" fmla="*/ 899 h 979"/>
                <a:gd name="T110" fmla="*/ 1442 w 2307"/>
                <a:gd name="T111" fmla="*/ 924 h 979"/>
                <a:gd name="T112" fmla="*/ 1821 w 2307"/>
                <a:gd name="T113" fmla="*/ 979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07" h="979">
                  <a:moveTo>
                    <a:pt x="0" y="0"/>
                  </a:moveTo>
                  <a:lnTo>
                    <a:pt x="31" y="0"/>
                  </a:lnTo>
                  <a:lnTo>
                    <a:pt x="31" y="4"/>
                  </a:lnTo>
                  <a:lnTo>
                    <a:pt x="31" y="4"/>
                  </a:lnTo>
                  <a:lnTo>
                    <a:pt x="38" y="4"/>
                  </a:lnTo>
                  <a:lnTo>
                    <a:pt x="38" y="8"/>
                  </a:lnTo>
                  <a:lnTo>
                    <a:pt x="38" y="8"/>
                  </a:lnTo>
                  <a:lnTo>
                    <a:pt x="40" y="8"/>
                  </a:lnTo>
                  <a:lnTo>
                    <a:pt x="40" y="11"/>
                  </a:lnTo>
                  <a:lnTo>
                    <a:pt x="40" y="11"/>
                  </a:lnTo>
                  <a:lnTo>
                    <a:pt x="46" y="11"/>
                  </a:lnTo>
                  <a:lnTo>
                    <a:pt x="46" y="19"/>
                  </a:lnTo>
                  <a:lnTo>
                    <a:pt x="46" y="19"/>
                  </a:lnTo>
                  <a:lnTo>
                    <a:pt x="48" y="19"/>
                  </a:lnTo>
                  <a:lnTo>
                    <a:pt x="48" y="22"/>
                  </a:lnTo>
                  <a:lnTo>
                    <a:pt x="48" y="22"/>
                  </a:lnTo>
                  <a:lnTo>
                    <a:pt x="61" y="22"/>
                  </a:lnTo>
                  <a:lnTo>
                    <a:pt x="61" y="26"/>
                  </a:lnTo>
                  <a:lnTo>
                    <a:pt x="61" y="26"/>
                  </a:lnTo>
                  <a:lnTo>
                    <a:pt x="73" y="26"/>
                  </a:lnTo>
                  <a:lnTo>
                    <a:pt x="73" y="37"/>
                  </a:lnTo>
                  <a:lnTo>
                    <a:pt x="73" y="37"/>
                  </a:lnTo>
                  <a:lnTo>
                    <a:pt x="75" y="37"/>
                  </a:lnTo>
                  <a:lnTo>
                    <a:pt x="75" y="41"/>
                  </a:lnTo>
                  <a:lnTo>
                    <a:pt x="75" y="41"/>
                  </a:lnTo>
                  <a:lnTo>
                    <a:pt x="77" y="41"/>
                  </a:lnTo>
                  <a:lnTo>
                    <a:pt x="77" y="45"/>
                  </a:lnTo>
                  <a:lnTo>
                    <a:pt x="77" y="45"/>
                  </a:lnTo>
                  <a:lnTo>
                    <a:pt x="79" y="45"/>
                  </a:lnTo>
                  <a:lnTo>
                    <a:pt x="79" y="49"/>
                  </a:lnTo>
                  <a:lnTo>
                    <a:pt x="79" y="49"/>
                  </a:lnTo>
                  <a:lnTo>
                    <a:pt x="81" y="49"/>
                  </a:lnTo>
                  <a:lnTo>
                    <a:pt x="81" y="53"/>
                  </a:lnTo>
                  <a:lnTo>
                    <a:pt x="81" y="53"/>
                  </a:lnTo>
                  <a:lnTo>
                    <a:pt x="83" y="53"/>
                  </a:lnTo>
                  <a:lnTo>
                    <a:pt x="83" y="64"/>
                  </a:lnTo>
                  <a:lnTo>
                    <a:pt x="83" y="64"/>
                  </a:lnTo>
                  <a:lnTo>
                    <a:pt x="85" y="64"/>
                  </a:lnTo>
                  <a:lnTo>
                    <a:pt x="85" y="79"/>
                  </a:lnTo>
                  <a:lnTo>
                    <a:pt x="85" y="79"/>
                  </a:lnTo>
                  <a:lnTo>
                    <a:pt x="98" y="79"/>
                  </a:lnTo>
                  <a:lnTo>
                    <a:pt x="98" y="83"/>
                  </a:lnTo>
                  <a:lnTo>
                    <a:pt x="98" y="83"/>
                  </a:lnTo>
                  <a:lnTo>
                    <a:pt x="102" y="83"/>
                  </a:lnTo>
                  <a:lnTo>
                    <a:pt x="102" y="87"/>
                  </a:lnTo>
                  <a:lnTo>
                    <a:pt x="102" y="87"/>
                  </a:lnTo>
                  <a:lnTo>
                    <a:pt x="111" y="87"/>
                  </a:lnTo>
                  <a:lnTo>
                    <a:pt x="111" y="91"/>
                  </a:lnTo>
                  <a:lnTo>
                    <a:pt x="111" y="91"/>
                  </a:lnTo>
                  <a:lnTo>
                    <a:pt x="146" y="91"/>
                  </a:lnTo>
                  <a:lnTo>
                    <a:pt x="146" y="95"/>
                  </a:lnTo>
                  <a:lnTo>
                    <a:pt x="146" y="95"/>
                  </a:lnTo>
                  <a:lnTo>
                    <a:pt x="161" y="95"/>
                  </a:lnTo>
                  <a:lnTo>
                    <a:pt x="161" y="102"/>
                  </a:lnTo>
                  <a:lnTo>
                    <a:pt x="161" y="102"/>
                  </a:lnTo>
                  <a:lnTo>
                    <a:pt x="164" y="102"/>
                  </a:lnTo>
                  <a:lnTo>
                    <a:pt x="164" y="114"/>
                  </a:lnTo>
                  <a:lnTo>
                    <a:pt x="164" y="114"/>
                  </a:lnTo>
                  <a:lnTo>
                    <a:pt x="165" y="114"/>
                  </a:lnTo>
                  <a:lnTo>
                    <a:pt x="165" y="122"/>
                  </a:lnTo>
                  <a:lnTo>
                    <a:pt x="165" y="122"/>
                  </a:lnTo>
                  <a:lnTo>
                    <a:pt x="169" y="122"/>
                  </a:lnTo>
                  <a:lnTo>
                    <a:pt x="169" y="126"/>
                  </a:lnTo>
                  <a:lnTo>
                    <a:pt x="169" y="126"/>
                  </a:lnTo>
                  <a:lnTo>
                    <a:pt x="185" y="126"/>
                  </a:lnTo>
                  <a:lnTo>
                    <a:pt x="185" y="130"/>
                  </a:lnTo>
                  <a:lnTo>
                    <a:pt x="185" y="130"/>
                  </a:lnTo>
                  <a:lnTo>
                    <a:pt x="198" y="130"/>
                  </a:lnTo>
                  <a:lnTo>
                    <a:pt x="198" y="134"/>
                  </a:lnTo>
                  <a:lnTo>
                    <a:pt x="198" y="134"/>
                  </a:lnTo>
                  <a:lnTo>
                    <a:pt x="200" y="134"/>
                  </a:lnTo>
                  <a:lnTo>
                    <a:pt x="200" y="137"/>
                  </a:lnTo>
                  <a:lnTo>
                    <a:pt x="200" y="137"/>
                  </a:lnTo>
                  <a:lnTo>
                    <a:pt x="206" y="137"/>
                  </a:lnTo>
                  <a:lnTo>
                    <a:pt x="206" y="142"/>
                  </a:lnTo>
                  <a:lnTo>
                    <a:pt x="206" y="142"/>
                  </a:lnTo>
                  <a:lnTo>
                    <a:pt x="229" y="142"/>
                  </a:lnTo>
                  <a:lnTo>
                    <a:pt x="229" y="145"/>
                  </a:lnTo>
                  <a:lnTo>
                    <a:pt x="229" y="145"/>
                  </a:lnTo>
                  <a:lnTo>
                    <a:pt x="231" y="145"/>
                  </a:lnTo>
                  <a:lnTo>
                    <a:pt x="231" y="149"/>
                  </a:lnTo>
                  <a:lnTo>
                    <a:pt x="231" y="149"/>
                  </a:lnTo>
                  <a:lnTo>
                    <a:pt x="235" y="149"/>
                  </a:lnTo>
                  <a:lnTo>
                    <a:pt x="235" y="165"/>
                  </a:lnTo>
                  <a:lnTo>
                    <a:pt x="235" y="165"/>
                  </a:lnTo>
                  <a:lnTo>
                    <a:pt x="236" y="165"/>
                  </a:lnTo>
                  <a:lnTo>
                    <a:pt x="236" y="169"/>
                  </a:lnTo>
                  <a:lnTo>
                    <a:pt x="236" y="169"/>
                  </a:lnTo>
                  <a:lnTo>
                    <a:pt x="240" y="169"/>
                  </a:lnTo>
                  <a:lnTo>
                    <a:pt x="240" y="173"/>
                  </a:lnTo>
                  <a:lnTo>
                    <a:pt x="240" y="173"/>
                  </a:lnTo>
                  <a:lnTo>
                    <a:pt x="242" y="173"/>
                  </a:lnTo>
                  <a:lnTo>
                    <a:pt x="242" y="193"/>
                  </a:lnTo>
                  <a:lnTo>
                    <a:pt x="242" y="193"/>
                  </a:lnTo>
                  <a:lnTo>
                    <a:pt x="244" y="193"/>
                  </a:lnTo>
                  <a:lnTo>
                    <a:pt x="244" y="205"/>
                  </a:lnTo>
                  <a:lnTo>
                    <a:pt x="244" y="205"/>
                  </a:lnTo>
                  <a:lnTo>
                    <a:pt x="246" y="205"/>
                  </a:lnTo>
                  <a:lnTo>
                    <a:pt x="246" y="209"/>
                  </a:lnTo>
                  <a:lnTo>
                    <a:pt x="246" y="209"/>
                  </a:lnTo>
                  <a:lnTo>
                    <a:pt x="248" y="209"/>
                  </a:lnTo>
                  <a:lnTo>
                    <a:pt x="248" y="217"/>
                  </a:lnTo>
                  <a:lnTo>
                    <a:pt x="248" y="217"/>
                  </a:lnTo>
                  <a:lnTo>
                    <a:pt x="250" y="217"/>
                  </a:lnTo>
                  <a:lnTo>
                    <a:pt x="250" y="225"/>
                  </a:lnTo>
                  <a:lnTo>
                    <a:pt x="250" y="225"/>
                  </a:lnTo>
                  <a:lnTo>
                    <a:pt x="252" y="225"/>
                  </a:lnTo>
                  <a:lnTo>
                    <a:pt x="252" y="233"/>
                  </a:lnTo>
                  <a:lnTo>
                    <a:pt x="252" y="233"/>
                  </a:lnTo>
                  <a:lnTo>
                    <a:pt x="254" y="233"/>
                  </a:lnTo>
                  <a:lnTo>
                    <a:pt x="254" y="237"/>
                  </a:lnTo>
                  <a:lnTo>
                    <a:pt x="254" y="237"/>
                  </a:lnTo>
                  <a:lnTo>
                    <a:pt x="256" y="237"/>
                  </a:lnTo>
                  <a:lnTo>
                    <a:pt x="256" y="241"/>
                  </a:lnTo>
                  <a:lnTo>
                    <a:pt x="256" y="241"/>
                  </a:lnTo>
                  <a:lnTo>
                    <a:pt x="258" y="241"/>
                  </a:lnTo>
                  <a:lnTo>
                    <a:pt x="258" y="257"/>
                  </a:lnTo>
                  <a:lnTo>
                    <a:pt x="258" y="257"/>
                  </a:lnTo>
                  <a:lnTo>
                    <a:pt x="261" y="257"/>
                  </a:lnTo>
                  <a:lnTo>
                    <a:pt x="261" y="261"/>
                  </a:lnTo>
                  <a:lnTo>
                    <a:pt x="261" y="261"/>
                  </a:lnTo>
                  <a:lnTo>
                    <a:pt x="265" y="261"/>
                  </a:lnTo>
                  <a:lnTo>
                    <a:pt x="265" y="265"/>
                  </a:lnTo>
                  <a:lnTo>
                    <a:pt x="265" y="265"/>
                  </a:lnTo>
                  <a:lnTo>
                    <a:pt x="275" y="265"/>
                  </a:lnTo>
                  <a:lnTo>
                    <a:pt x="275" y="270"/>
                  </a:lnTo>
                  <a:lnTo>
                    <a:pt x="275" y="270"/>
                  </a:lnTo>
                  <a:lnTo>
                    <a:pt x="283" y="270"/>
                  </a:lnTo>
                  <a:lnTo>
                    <a:pt x="283" y="274"/>
                  </a:lnTo>
                  <a:lnTo>
                    <a:pt x="283" y="274"/>
                  </a:lnTo>
                  <a:lnTo>
                    <a:pt x="298" y="274"/>
                  </a:lnTo>
                  <a:lnTo>
                    <a:pt x="298" y="278"/>
                  </a:lnTo>
                  <a:lnTo>
                    <a:pt x="298" y="278"/>
                  </a:lnTo>
                  <a:lnTo>
                    <a:pt x="302" y="278"/>
                  </a:lnTo>
                  <a:lnTo>
                    <a:pt x="302" y="282"/>
                  </a:lnTo>
                  <a:lnTo>
                    <a:pt x="302" y="282"/>
                  </a:lnTo>
                  <a:lnTo>
                    <a:pt x="311" y="282"/>
                  </a:lnTo>
                  <a:lnTo>
                    <a:pt x="311" y="290"/>
                  </a:lnTo>
                  <a:lnTo>
                    <a:pt x="311" y="290"/>
                  </a:lnTo>
                  <a:lnTo>
                    <a:pt x="313" y="290"/>
                  </a:lnTo>
                  <a:lnTo>
                    <a:pt x="313" y="294"/>
                  </a:lnTo>
                  <a:lnTo>
                    <a:pt x="313" y="294"/>
                  </a:lnTo>
                  <a:lnTo>
                    <a:pt x="315" y="294"/>
                  </a:lnTo>
                  <a:lnTo>
                    <a:pt x="315" y="298"/>
                  </a:lnTo>
                  <a:lnTo>
                    <a:pt x="315" y="298"/>
                  </a:lnTo>
                  <a:lnTo>
                    <a:pt x="319" y="298"/>
                  </a:lnTo>
                  <a:lnTo>
                    <a:pt x="319" y="307"/>
                  </a:lnTo>
                  <a:lnTo>
                    <a:pt x="319" y="307"/>
                  </a:lnTo>
                  <a:lnTo>
                    <a:pt x="321" y="307"/>
                  </a:lnTo>
                  <a:lnTo>
                    <a:pt x="321" y="319"/>
                  </a:lnTo>
                  <a:lnTo>
                    <a:pt x="321" y="319"/>
                  </a:lnTo>
                  <a:lnTo>
                    <a:pt x="323" y="319"/>
                  </a:lnTo>
                  <a:lnTo>
                    <a:pt x="323" y="323"/>
                  </a:lnTo>
                  <a:lnTo>
                    <a:pt x="323" y="323"/>
                  </a:lnTo>
                  <a:lnTo>
                    <a:pt x="325" y="323"/>
                  </a:lnTo>
                  <a:lnTo>
                    <a:pt x="325" y="336"/>
                  </a:lnTo>
                  <a:lnTo>
                    <a:pt x="325" y="336"/>
                  </a:lnTo>
                  <a:lnTo>
                    <a:pt x="327" y="336"/>
                  </a:lnTo>
                  <a:lnTo>
                    <a:pt x="327" y="340"/>
                  </a:lnTo>
                  <a:lnTo>
                    <a:pt x="327" y="340"/>
                  </a:lnTo>
                  <a:lnTo>
                    <a:pt x="329" y="340"/>
                  </a:lnTo>
                  <a:lnTo>
                    <a:pt x="329" y="348"/>
                  </a:lnTo>
                  <a:lnTo>
                    <a:pt x="329" y="348"/>
                  </a:lnTo>
                  <a:lnTo>
                    <a:pt x="331" y="348"/>
                  </a:lnTo>
                  <a:lnTo>
                    <a:pt x="331" y="356"/>
                  </a:lnTo>
                  <a:lnTo>
                    <a:pt x="331" y="356"/>
                  </a:lnTo>
                  <a:lnTo>
                    <a:pt x="333" y="356"/>
                  </a:lnTo>
                  <a:lnTo>
                    <a:pt x="333" y="365"/>
                  </a:lnTo>
                  <a:lnTo>
                    <a:pt x="333" y="365"/>
                  </a:lnTo>
                  <a:lnTo>
                    <a:pt x="335" y="365"/>
                  </a:lnTo>
                  <a:lnTo>
                    <a:pt x="335" y="373"/>
                  </a:lnTo>
                  <a:lnTo>
                    <a:pt x="335" y="373"/>
                  </a:lnTo>
                  <a:lnTo>
                    <a:pt x="338" y="373"/>
                  </a:lnTo>
                  <a:lnTo>
                    <a:pt x="338" y="381"/>
                  </a:lnTo>
                  <a:lnTo>
                    <a:pt x="338" y="381"/>
                  </a:lnTo>
                  <a:lnTo>
                    <a:pt x="340" y="381"/>
                  </a:lnTo>
                  <a:lnTo>
                    <a:pt x="340" y="390"/>
                  </a:lnTo>
                  <a:lnTo>
                    <a:pt x="340" y="390"/>
                  </a:lnTo>
                  <a:lnTo>
                    <a:pt x="346" y="390"/>
                  </a:lnTo>
                  <a:lnTo>
                    <a:pt x="346" y="394"/>
                  </a:lnTo>
                  <a:lnTo>
                    <a:pt x="346" y="394"/>
                  </a:lnTo>
                  <a:lnTo>
                    <a:pt x="356" y="394"/>
                  </a:lnTo>
                  <a:lnTo>
                    <a:pt x="356" y="398"/>
                  </a:lnTo>
                  <a:lnTo>
                    <a:pt x="356" y="398"/>
                  </a:lnTo>
                  <a:lnTo>
                    <a:pt x="360" y="398"/>
                  </a:lnTo>
                  <a:lnTo>
                    <a:pt x="360" y="402"/>
                  </a:lnTo>
                  <a:lnTo>
                    <a:pt x="360" y="402"/>
                  </a:lnTo>
                  <a:lnTo>
                    <a:pt x="365" y="402"/>
                  </a:lnTo>
                  <a:lnTo>
                    <a:pt x="365" y="411"/>
                  </a:lnTo>
                  <a:lnTo>
                    <a:pt x="365" y="411"/>
                  </a:lnTo>
                  <a:lnTo>
                    <a:pt x="371" y="411"/>
                  </a:lnTo>
                  <a:lnTo>
                    <a:pt x="371" y="419"/>
                  </a:lnTo>
                  <a:lnTo>
                    <a:pt x="371" y="419"/>
                  </a:lnTo>
                  <a:lnTo>
                    <a:pt x="377" y="419"/>
                  </a:lnTo>
                  <a:lnTo>
                    <a:pt x="377" y="423"/>
                  </a:lnTo>
                  <a:lnTo>
                    <a:pt x="377" y="423"/>
                  </a:lnTo>
                  <a:lnTo>
                    <a:pt x="396" y="423"/>
                  </a:lnTo>
                  <a:lnTo>
                    <a:pt x="396" y="432"/>
                  </a:lnTo>
                  <a:lnTo>
                    <a:pt x="396" y="432"/>
                  </a:lnTo>
                  <a:lnTo>
                    <a:pt x="402" y="432"/>
                  </a:lnTo>
                  <a:lnTo>
                    <a:pt x="402" y="444"/>
                  </a:lnTo>
                  <a:lnTo>
                    <a:pt x="402" y="444"/>
                  </a:lnTo>
                  <a:lnTo>
                    <a:pt x="404" y="444"/>
                  </a:lnTo>
                  <a:lnTo>
                    <a:pt x="404" y="457"/>
                  </a:lnTo>
                  <a:lnTo>
                    <a:pt x="404" y="457"/>
                  </a:lnTo>
                  <a:lnTo>
                    <a:pt x="406" y="457"/>
                  </a:lnTo>
                  <a:lnTo>
                    <a:pt x="406" y="466"/>
                  </a:lnTo>
                  <a:lnTo>
                    <a:pt x="406" y="466"/>
                  </a:lnTo>
                  <a:lnTo>
                    <a:pt x="408" y="466"/>
                  </a:lnTo>
                  <a:lnTo>
                    <a:pt x="408" y="480"/>
                  </a:lnTo>
                  <a:lnTo>
                    <a:pt x="408" y="480"/>
                  </a:lnTo>
                  <a:lnTo>
                    <a:pt x="412" y="480"/>
                  </a:lnTo>
                  <a:lnTo>
                    <a:pt x="412" y="484"/>
                  </a:lnTo>
                  <a:lnTo>
                    <a:pt x="412" y="484"/>
                  </a:lnTo>
                  <a:lnTo>
                    <a:pt x="413" y="484"/>
                  </a:lnTo>
                  <a:lnTo>
                    <a:pt x="413" y="493"/>
                  </a:lnTo>
                  <a:lnTo>
                    <a:pt x="413" y="493"/>
                  </a:lnTo>
                  <a:lnTo>
                    <a:pt x="417" y="493"/>
                  </a:lnTo>
                  <a:lnTo>
                    <a:pt x="417" y="498"/>
                  </a:lnTo>
                  <a:lnTo>
                    <a:pt x="417" y="498"/>
                  </a:lnTo>
                  <a:lnTo>
                    <a:pt x="419" y="498"/>
                  </a:lnTo>
                  <a:lnTo>
                    <a:pt x="419" y="502"/>
                  </a:lnTo>
                  <a:lnTo>
                    <a:pt x="419" y="502"/>
                  </a:lnTo>
                  <a:lnTo>
                    <a:pt x="421" y="502"/>
                  </a:lnTo>
                  <a:lnTo>
                    <a:pt x="421" y="507"/>
                  </a:lnTo>
                  <a:lnTo>
                    <a:pt x="421" y="507"/>
                  </a:lnTo>
                  <a:lnTo>
                    <a:pt x="425" y="507"/>
                  </a:lnTo>
                  <a:lnTo>
                    <a:pt x="425" y="512"/>
                  </a:lnTo>
                  <a:lnTo>
                    <a:pt x="425" y="512"/>
                  </a:lnTo>
                  <a:lnTo>
                    <a:pt x="431" y="512"/>
                  </a:lnTo>
                  <a:lnTo>
                    <a:pt x="431" y="516"/>
                  </a:lnTo>
                  <a:lnTo>
                    <a:pt x="431" y="516"/>
                  </a:lnTo>
                  <a:lnTo>
                    <a:pt x="434" y="516"/>
                  </a:lnTo>
                  <a:lnTo>
                    <a:pt x="434" y="521"/>
                  </a:lnTo>
                  <a:lnTo>
                    <a:pt x="434" y="521"/>
                  </a:lnTo>
                  <a:lnTo>
                    <a:pt x="446" y="521"/>
                  </a:lnTo>
                  <a:lnTo>
                    <a:pt x="446" y="526"/>
                  </a:lnTo>
                  <a:lnTo>
                    <a:pt x="446" y="526"/>
                  </a:lnTo>
                  <a:lnTo>
                    <a:pt x="459" y="526"/>
                  </a:lnTo>
                  <a:lnTo>
                    <a:pt x="459" y="530"/>
                  </a:lnTo>
                  <a:lnTo>
                    <a:pt x="459" y="530"/>
                  </a:lnTo>
                  <a:lnTo>
                    <a:pt x="462" y="530"/>
                  </a:lnTo>
                  <a:lnTo>
                    <a:pt x="462" y="535"/>
                  </a:lnTo>
                  <a:lnTo>
                    <a:pt x="462" y="535"/>
                  </a:lnTo>
                  <a:lnTo>
                    <a:pt x="473" y="535"/>
                  </a:lnTo>
                  <a:lnTo>
                    <a:pt x="473" y="544"/>
                  </a:lnTo>
                  <a:lnTo>
                    <a:pt x="473" y="544"/>
                  </a:lnTo>
                  <a:lnTo>
                    <a:pt x="477" y="544"/>
                  </a:lnTo>
                  <a:lnTo>
                    <a:pt x="477" y="549"/>
                  </a:lnTo>
                  <a:lnTo>
                    <a:pt x="477" y="549"/>
                  </a:lnTo>
                  <a:lnTo>
                    <a:pt x="484" y="549"/>
                  </a:lnTo>
                  <a:lnTo>
                    <a:pt x="484" y="554"/>
                  </a:lnTo>
                  <a:lnTo>
                    <a:pt x="484" y="554"/>
                  </a:lnTo>
                  <a:lnTo>
                    <a:pt x="487" y="554"/>
                  </a:lnTo>
                  <a:lnTo>
                    <a:pt x="487" y="568"/>
                  </a:lnTo>
                  <a:lnTo>
                    <a:pt x="487" y="568"/>
                  </a:lnTo>
                  <a:lnTo>
                    <a:pt x="488" y="568"/>
                  </a:lnTo>
                  <a:lnTo>
                    <a:pt x="488" y="582"/>
                  </a:lnTo>
                  <a:lnTo>
                    <a:pt x="488" y="582"/>
                  </a:lnTo>
                  <a:lnTo>
                    <a:pt x="492" y="582"/>
                  </a:lnTo>
                  <a:lnTo>
                    <a:pt x="492" y="587"/>
                  </a:lnTo>
                  <a:lnTo>
                    <a:pt x="492" y="587"/>
                  </a:lnTo>
                  <a:lnTo>
                    <a:pt x="496" y="587"/>
                  </a:lnTo>
                  <a:lnTo>
                    <a:pt x="496" y="592"/>
                  </a:lnTo>
                  <a:lnTo>
                    <a:pt x="496" y="592"/>
                  </a:lnTo>
                  <a:lnTo>
                    <a:pt x="500" y="592"/>
                  </a:lnTo>
                  <a:lnTo>
                    <a:pt x="500" y="597"/>
                  </a:lnTo>
                  <a:lnTo>
                    <a:pt x="500" y="597"/>
                  </a:lnTo>
                  <a:lnTo>
                    <a:pt x="504" y="597"/>
                  </a:lnTo>
                  <a:lnTo>
                    <a:pt x="504" y="601"/>
                  </a:lnTo>
                  <a:lnTo>
                    <a:pt x="504" y="601"/>
                  </a:lnTo>
                  <a:lnTo>
                    <a:pt x="512" y="601"/>
                  </a:lnTo>
                  <a:lnTo>
                    <a:pt x="512" y="611"/>
                  </a:lnTo>
                  <a:lnTo>
                    <a:pt x="512" y="611"/>
                  </a:lnTo>
                  <a:lnTo>
                    <a:pt x="523" y="611"/>
                  </a:lnTo>
                  <a:lnTo>
                    <a:pt x="523" y="616"/>
                  </a:lnTo>
                  <a:lnTo>
                    <a:pt x="523" y="616"/>
                  </a:lnTo>
                  <a:lnTo>
                    <a:pt x="531" y="616"/>
                  </a:lnTo>
                  <a:lnTo>
                    <a:pt x="531" y="621"/>
                  </a:lnTo>
                  <a:lnTo>
                    <a:pt x="531" y="621"/>
                  </a:lnTo>
                  <a:lnTo>
                    <a:pt x="533" y="621"/>
                  </a:lnTo>
                  <a:lnTo>
                    <a:pt x="533" y="626"/>
                  </a:lnTo>
                  <a:lnTo>
                    <a:pt x="533" y="626"/>
                  </a:lnTo>
                  <a:lnTo>
                    <a:pt x="554" y="626"/>
                  </a:lnTo>
                  <a:lnTo>
                    <a:pt x="554" y="631"/>
                  </a:lnTo>
                  <a:lnTo>
                    <a:pt x="554" y="631"/>
                  </a:lnTo>
                  <a:lnTo>
                    <a:pt x="559" y="631"/>
                  </a:lnTo>
                  <a:lnTo>
                    <a:pt x="559" y="636"/>
                  </a:lnTo>
                  <a:lnTo>
                    <a:pt x="559" y="636"/>
                  </a:lnTo>
                  <a:lnTo>
                    <a:pt x="567" y="636"/>
                  </a:lnTo>
                  <a:lnTo>
                    <a:pt x="567" y="641"/>
                  </a:lnTo>
                  <a:lnTo>
                    <a:pt x="567" y="641"/>
                  </a:lnTo>
                  <a:lnTo>
                    <a:pt x="569" y="641"/>
                  </a:lnTo>
                  <a:lnTo>
                    <a:pt x="569" y="646"/>
                  </a:lnTo>
                  <a:lnTo>
                    <a:pt x="569" y="646"/>
                  </a:lnTo>
                  <a:lnTo>
                    <a:pt x="571" y="646"/>
                  </a:lnTo>
                  <a:lnTo>
                    <a:pt x="571" y="661"/>
                  </a:lnTo>
                  <a:lnTo>
                    <a:pt x="571" y="661"/>
                  </a:lnTo>
                  <a:lnTo>
                    <a:pt x="573" y="661"/>
                  </a:lnTo>
                  <a:lnTo>
                    <a:pt x="573" y="666"/>
                  </a:lnTo>
                  <a:lnTo>
                    <a:pt x="573" y="666"/>
                  </a:lnTo>
                  <a:lnTo>
                    <a:pt x="581" y="666"/>
                  </a:lnTo>
                  <a:lnTo>
                    <a:pt x="581" y="677"/>
                  </a:lnTo>
                  <a:lnTo>
                    <a:pt x="581" y="677"/>
                  </a:lnTo>
                  <a:lnTo>
                    <a:pt x="583" y="677"/>
                  </a:lnTo>
                  <a:lnTo>
                    <a:pt x="583" y="683"/>
                  </a:lnTo>
                  <a:lnTo>
                    <a:pt x="583" y="683"/>
                  </a:lnTo>
                  <a:lnTo>
                    <a:pt x="596" y="683"/>
                  </a:lnTo>
                  <a:lnTo>
                    <a:pt x="596" y="688"/>
                  </a:lnTo>
                  <a:lnTo>
                    <a:pt x="596" y="688"/>
                  </a:lnTo>
                  <a:lnTo>
                    <a:pt x="611" y="688"/>
                  </a:lnTo>
                  <a:lnTo>
                    <a:pt x="611" y="694"/>
                  </a:lnTo>
                  <a:lnTo>
                    <a:pt x="611" y="694"/>
                  </a:lnTo>
                  <a:lnTo>
                    <a:pt x="621" y="694"/>
                  </a:lnTo>
                  <a:lnTo>
                    <a:pt x="621" y="699"/>
                  </a:lnTo>
                  <a:lnTo>
                    <a:pt x="621" y="699"/>
                  </a:lnTo>
                  <a:lnTo>
                    <a:pt x="634" y="699"/>
                  </a:lnTo>
                  <a:lnTo>
                    <a:pt x="634" y="704"/>
                  </a:lnTo>
                  <a:lnTo>
                    <a:pt x="634" y="704"/>
                  </a:lnTo>
                  <a:lnTo>
                    <a:pt x="636" y="704"/>
                  </a:lnTo>
                  <a:lnTo>
                    <a:pt x="636" y="710"/>
                  </a:lnTo>
                  <a:lnTo>
                    <a:pt x="636" y="710"/>
                  </a:lnTo>
                  <a:lnTo>
                    <a:pt x="638" y="710"/>
                  </a:lnTo>
                  <a:lnTo>
                    <a:pt x="638" y="716"/>
                  </a:lnTo>
                  <a:lnTo>
                    <a:pt x="638" y="716"/>
                  </a:lnTo>
                  <a:lnTo>
                    <a:pt x="646" y="716"/>
                  </a:lnTo>
                  <a:lnTo>
                    <a:pt x="646" y="721"/>
                  </a:lnTo>
                  <a:lnTo>
                    <a:pt x="646" y="721"/>
                  </a:lnTo>
                  <a:lnTo>
                    <a:pt x="648" y="721"/>
                  </a:lnTo>
                  <a:lnTo>
                    <a:pt x="648" y="727"/>
                  </a:lnTo>
                  <a:lnTo>
                    <a:pt x="648" y="727"/>
                  </a:lnTo>
                  <a:lnTo>
                    <a:pt x="652" y="727"/>
                  </a:lnTo>
                  <a:lnTo>
                    <a:pt x="652" y="738"/>
                  </a:lnTo>
                  <a:lnTo>
                    <a:pt x="652" y="738"/>
                  </a:lnTo>
                  <a:lnTo>
                    <a:pt x="717" y="738"/>
                  </a:lnTo>
                  <a:lnTo>
                    <a:pt x="717" y="743"/>
                  </a:lnTo>
                  <a:lnTo>
                    <a:pt x="717" y="743"/>
                  </a:lnTo>
                  <a:lnTo>
                    <a:pt x="723" y="743"/>
                  </a:lnTo>
                  <a:lnTo>
                    <a:pt x="723" y="749"/>
                  </a:lnTo>
                  <a:lnTo>
                    <a:pt x="723" y="749"/>
                  </a:lnTo>
                  <a:lnTo>
                    <a:pt x="742" y="749"/>
                  </a:lnTo>
                  <a:lnTo>
                    <a:pt x="742" y="762"/>
                  </a:lnTo>
                  <a:lnTo>
                    <a:pt x="742" y="762"/>
                  </a:lnTo>
                  <a:lnTo>
                    <a:pt x="771" y="762"/>
                  </a:lnTo>
                  <a:lnTo>
                    <a:pt x="771" y="769"/>
                  </a:lnTo>
                  <a:lnTo>
                    <a:pt x="771" y="769"/>
                  </a:lnTo>
                  <a:lnTo>
                    <a:pt x="846" y="769"/>
                  </a:lnTo>
                  <a:lnTo>
                    <a:pt x="846" y="776"/>
                  </a:lnTo>
                  <a:lnTo>
                    <a:pt x="846" y="776"/>
                  </a:lnTo>
                  <a:lnTo>
                    <a:pt x="852" y="776"/>
                  </a:lnTo>
                  <a:lnTo>
                    <a:pt x="852" y="784"/>
                  </a:lnTo>
                  <a:lnTo>
                    <a:pt x="852" y="784"/>
                  </a:lnTo>
                  <a:lnTo>
                    <a:pt x="854" y="784"/>
                  </a:lnTo>
                  <a:lnTo>
                    <a:pt x="854" y="791"/>
                  </a:lnTo>
                  <a:lnTo>
                    <a:pt x="854" y="791"/>
                  </a:lnTo>
                  <a:lnTo>
                    <a:pt x="857" y="791"/>
                  </a:lnTo>
                  <a:lnTo>
                    <a:pt x="857" y="799"/>
                  </a:lnTo>
                  <a:lnTo>
                    <a:pt x="857" y="799"/>
                  </a:lnTo>
                  <a:lnTo>
                    <a:pt x="861" y="799"/>
                  </a:lnTo>
                  <a:lnTo>
                    <a:pt x="861" y="806"/>
                  </a:lnTo>
                  <a:lnTo>
                    <a:pt x="861" y="806"/>
                  </a:lnTo>
                  <a:lnTo>
                    <a:pt x="921" y="806"/>
                  </a:lnTo>
                  <a:lnTo>
                    <a:pt x="921" y="814"/>
                  </a:lnTo>
                  <a:lnTo>
                    <a:pt x="921" y="814"/>
                  </a:lnTo>
                  <a:lnTo>
                    <a:pt x="969" y="814"/>
                  </a:lnTo>
                  <a:lnTo>
                    <a:pt x="969" y="822"/>
                  </a:lnTo>
                  <a:lnTo>
                    <a:pt x="969" y="822"/>
                  </a:lnTo>
                  <a:lnTo>
                    <a:pt x="977" y="822"/>
                  </a:lnTo>
                  <a:lnTo>
                    <a:pt x="977" y="831"/>
                  </a:lnTo>
                  <a:lnTo>
                    <a:pt x="977" y="831"/>
                  </a:lnTo>
                  <a:lnTo>
                    <a:pt x="983" y="831"/>
                  </a:lnTo>
                  <a:lnTo>
                    <a:pt x="983" y="848"/>
                  </a:lnTo>
                  <a:lnTo>
                    <a:pt x="983" y="848"/>
                  </a:lnTo>
                  <a:lnTo>
                    <a:pt x="984" y="848"/>
                  </a:lnTo>
                  <a:lnTo>
                    <a:pt x="984" y="865"/>
                  </a:lnTo>
                  <a:lnTo>
                    <a:pt x="984" y="865"/>
                  </a:lnTo>
                  <a:lnTo>
                    <a:pt x="1079" y="865"/>
                  </a:lnTo>
                  <a:lnTo>
                    <a:pt x="1079" y="876"/>
                  </a:lnTo>
                  <a:lnTo>
                    <a:pt x="1079" y="876"/>
                  </a:lnTo>
                  <a:lnTo>
                    <a:pt x="1098" y="876"/>
                  </a:lnTo>
                  <a:lnTo>
                    <a:pt x="1098" y="887"/>
                  </a:lnTo>
                  <a:lnTo>
                    <a:pt x="1098" y="887"/>
                  </a:lnTo>
                  <a:lnTo>
                    <a:pt x="1104" y="887"/>
                  </a:lnTo>
                  <a:lnTo>
                    <a:pt x="1104" y="899"/>
                  </a:lnTo>
                  <a:lnTo>
                    <a:pt x="1104" y="899"/>
                  </a:lnTo>
                  <a:lnTo>
                    <a:pt x="1323" y="899"/>
                  </a:lnTo>
                  <a:lnTo>
                    <a:pt x="1323" y="911"/>
                  </a:lnTo>
                  <a:lnTo>
                    <a:pt x="1323" y="911"/>
                  </a:lnTo>
                  <a:lnTo>
                    <a:pt x="1348" y="911"/>
                  </a:lnTo>
                  <a:lnTo>
                    <a:pt x="1348" y="924"/>
                  </a:lnTo>
                  <a:lnTo>
                    <a:pt x="1348" y="924"/>
                  </a:lnTo>
                  <a:lnTo>
                    <a:pt x="1442" y="924"/>
                  </a:lnTo>
                  <a:lnTo>
                    <a:pt x="1442" y="937"/>
                  </a:lnTo>
                  <a:lnTo>
                    <a:pt x="1442" y="937"/>
                  </a:lnTo>
                  <a:lnTo>
                    <a:pt x="1444" y="937"/>
                  </a:lnTo>
                  <a:lnTo>
                    <a:pt x="1444" y="950"/>
                  </a:lnTo>
                  <a:lnTo>
                    <a:pt x="1444" y="950"/>
                  </a:lnTo>
                  <a:lnTo>
                    <a:pt x="1821" y="950"/>
                  </a:lnTo>
                  <a:lnTo>
                    <a:pt x="1821" y="979"/>
                  </a:lnTo>
                  <a:lnTo>
                    <a:pt x="1821" y="979"/>
                  </a:lnTo>
                  <a:lnTo>
                    <a:pt x="2307" y="979"/>
                  </a:lnTo>
                  <a:lnTo>
                    <a:pt x="2307" y="979"/>
                  </a:lnTo>
                </a:path>
              </a:pathLst>
            </a:custGeom>
            <a:noFill/>
            <a:ln w="25400" cap="sq">
              <a:solidFill>
                <a:srgbClr val="6464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sym typeface="Graphik"/>
              </a:endParaRPr>
            </a:p>
          </p:txBody>
        </p:sp>
        <p:grpSp>
          <p:nvGrpSpPr>
            <p:cNvPr id="10" name="Group 9">
              <a:extLst>
                <a:ext uri="{FF2B5EF4-FFF2-40B4-BE49-F238E27FC236}">
                  <a16:creationId xmlns:a16="http://schemas.microsoft.com/office/drawing/2014/main" id="{0F08344A-7175-644F-2590-D387ACFDBA96}"/>
                </a:ext>
              </a:extLst>
            </p:cNvPr>
            <p:cNvGrpSpPr/>
            <p:nvPr/>
          </p:nvGrpSpPr>
          <p:grpSpPr>
            <a:xfrm>
              <a:off x="1489570" y="1778654"/>
              <a:ext cx="8878935" cy="2777803"/>
              <a:chOff x="1489570" y="1778654"/>
              <a:chExt cx="8878935" cy="2777803"/>
            </a:xfrm>
          </p:grpSpPr>
          <p:grpSp>
            <p:nvGrpSpPr>
              <p:cNvPr id="1570" name="Group 1569">
                <a:extLst>
                  <a:ext uri="{FF2B5EF4-FFF2-40B4-BE49-F238E27FC236}">
                    <a16:creationId xmlns:a16="http://schemas.microsoft.com/office/drawing/2014/main" id="{830447ED-6B9C-1D97-809F-030AA07EF6BF}"/>
                  </a:ext>
                </a:extLst>
              </p:cNvPr>
              <p:cNvGrpSpPr/>
              <p:nvPr/>
            </p:nvGrpSpPr>
            <p:grpSpPr>
              <a:xfrm>
                <a:off x="1489570" y="1778654"/>
                <a:ext cx="813218" cy="574914"/>
                <a:chOff x="576263" y="549275"/>
                <a:chExt cx="330200" cy="320675"/>
              </a:xfrm>
            </p:grpSpPr>
            <p:sp>
              <p:nvSpPr>
                <p:cNvPr id="1733" name="Line 3143">
                  <a:extLst>
                    <a:ext uri="{FF2B5EF4-FFF2-40B4-BE49-F238E27FC236}">
                      <a16:creationId xmlns:a16="http://schemas.microsoft.com/office/drawing/2014/main" id="{1EFAAC9C-4312-2B85-E40C-1CA0A3C6D426}"/>
                    </a:ext>
                  </a:extLst>
                </p:cNvPr>
                <p:cNvSpPr>
                  <a:spLocks noChangeShapeType="1"/>
                </p:cNvSpPr>
                <p:nvPr/>
              </p:nvSpPr>
              <p:spPr bwMode="auto">
                <a:xfrm>
                  <a:off x="576263" y="5635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4" name="Line 3144">
                  <a:extLst>
                    <a:ext uri="{FF2B5EF4-FFF2-40B4-BE49-F238E27FC236}">
                      <a16:creationId xmlns:a16="http://schemas.microsoft.com/office/drawing/2014/main" id="{F8032E78-6639-1C2B-06F2-C24F4E1346A6}"/>
                    </a:ext>
                  </a:extLst>
                </p:cNvPr>
                <p:cNvSpPr>
                  <a:spLocks noChangeShapeType="1"/>
                </p:cNvSpPr>
                <p:nvPr/>
              </p:nvSpPr>
              <p:spPr bwMode="auto">
                <a:xfrm>
                  <a:off x="592138" y="5492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5" name="Line 3145">
                  <a:extLst>
                    <a:ext uri="{FF2B5EF4-FFF2-40B4-BE49-F238E27FC236}">
                      <a16:creationId xmlns:a16="http://schemas.microsoft.com/office/drawing/2014/main" id="{588C5615-5475-BB26-D007-B1A35B689449}"/>
                    </a:ext>
                  </a:extLst>
                </p:cNvPr>
                <p:cNvSpPr>
                  <a:spLocks noChangeShapeType="1"/>
                </p:cNvSpPr>
                <p:nvPr/>
              </p:nvSpPr>
              <p:spPr bwMode="auto">
                <a:xfrm>
                  <a:off x="606425" y="5937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6" name="Line 3146">
                  <a:extLst>
                    <a:ext uri="{FF2B5EF4-FFF2-40B4-BE49-F238E27FC236}">
                      <a16:creationId xmlns:a16="http://schemas.microsoft.com/office/drawing/2014/main" id="{7E44E4C9-EA83-99DA-9510-41A3A665405C}"/>
                    </a:ext>
                  </a:extLst>
                </p:cNvPr>
                <p:cNvSpPr>
                  <a:spLocks noChangeShapeType="1"/>
                </p:cNvSpPr>
                <p:nvPr/>
              </p:nvSpPr>
              <p:spPr bwMode="auto">
                <a:xfrm>
                  <a:off x="622300" y="5794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7" name="Line 3147">
                  <a:extLst>
                    <a:ext uri="{FF2B5EF4-FFF2-40B4-BE49-F238E27FC236}">
                      <a16:creationId xmlns:a16="http://schemas.microsoft.com/office/drawing/2014/main" id="{93830754-7FF1-B491-9858-F835711C0FBE}"/>
                    </a:ext>
                  </a:extLst>
                </p:cNvPr>
                <p:cNvSpPr>
                  <a:spLocks noChangeShapeType="1"/>
                </p:cNvSpPr>
                <p:nvPr/>
              </p:nvSpPr>
              <p:spPr bwMode="auto">
                <a:xfrm>
                  <a:off x="619125" y="6302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8" name="Line 3148">
                  <a:extLst>
                    <a:ext uri="{FF2B5EF4-FFF2-40B4-BE49-F238E27FC236}">
                      <a16:creationId xmlns:a16="http://schemas.microsoft.com/office/drawing/2014/main" id="{81A13B8A-3D9F-5DB6-961F-4FC9ECADC2A4}"/>
                    </a:ext>
                  </a:extLst>
                </p:cNvPr>
                <p:cNvSpPr>
                  <a:spLocks noChangeShapeType="1"/>
                </p:cNvSpPr>
                <p:nvPr/>
              </p:nvSpPr>
              <p:spPr bwMode="auto">
                <a:xfrm>
                  <a:off x="635000" y="6143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9" name="Line 3149">
                  <a:extLst>
                    <a:ext uri="{FF2B5EF4-FFF2-40B4-BE49-F238E27FC236}">
                      <a16:creationId xmlns:a16="http://schemas.microsoft.com/office/drawing/2014/main" id="{424C41DF-3AA9-3208-D5AB-BB5A3559C390}"/>
                    </a:ext>
                  </a:extLst>
                </p:cNvPr>
                <p:cNvSpPr>
                  <a:spLocks noChangeShapeType="1"/>
                </p:cNvSpPr>
                <p:nvPr/>
              </p:nvSpPr>
              <p:spPr bwMode="auto">
                <a:xfrm>
                  <a:off x="619125" y="6302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0" name="Line 3150">
                  <a:extLst>
                    <a:ext uri="{FF2B5EF4-FFF2-40B4-BE49-F238E27FC236}">
                      <a16:creationId xmlns:a16="http://schemas.microsoft.com/office/drawing/2014/main" id="{09DA2630-ABCB-08F7-5821-A61B29A16911}"/>
                    </a:ext>
                  </a:extLst>
                </p:cNvPr>
                <p:cNvSpPr>
                  <a:spLocks noChangeShapeType="1"/>
                </p:cNvSpPr>
                <p:nvPr/>
              </p:nvSpPr>
              <p:spPr bwMode="auto">
                <a:xfrm>
                  <a:off x="635000" y="6143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1" name="Line 3151">
                  <a:extLst>
                    <a:ext uri="{FF2B5EF4-FFF2-40B4-BE49-F238E27FC236}">
                      <a16:creationId xmlns:a16="http://schemas.microsoft.com/office/drawing/2014/main" id="{C2FBC3F6-1C9A-F04C-7AE7-156D78A7EE68}"/>
                    </a:ext>
                  </a:extLst>
                </p:cNvPr>
                <p:cNvSpPr>
                  <a:spLocks noChangeShapeType="1"/>
                </p:cNvSpPr>
                <p:nvPr/>
              </p:nvSpPr>
              <p:spPr bwMode="auto">
                <a:xfrm>
                  <a:off x="6223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2" name="Line 3152">
                  <a:extLst>
                    <a:ext uri="{FF2B5EF4-FFF2-40B4-BE49-F238E27FC236}">
                      <a16:creationId xmlns:a16="http://schemas.microsoft.com/office/drawing/2014/main" id="{59203A68-640E-B451-CD31-B5CD28560969}"/>
                    </a:ext>
                  </a:extLst>
                </p:cNvPr>
                <p:cNvSpPr>
                  <a:spLocks noChangeShapeType="1"/>
                </p:cNvSpPr>
                <p:nvPr/>
              </p:nvSpPr>
              <p:spPr bwMode="auto">
                <a:xfrm>
                  <a:off x="638175"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3" name="Line 3153">
                  <a:extLst>
                    <a:ext uri="{FF2B5EF4-FFF2-40B4-BE49-F238E27FC236}">
                      <a16:creationId xmlns:a16="http://schemas.microsoft.com/office/drawing/2014/main" id="{7306302F-1B59-6A2A-5B6A-F735E75541D8}"/>
                    </a:ext>
                  </a:extLst>
                </p:cNvPr>
                <p:cNvSpPr>
                  <a:spLocks noChangeShapeType="1"/>
                </p:cNvSpPr>
                <p:nvPr/>
              </p:nvSpPr>
              <p:spPr bwMode="auto">
                <a:xfrm>
                  <a:off x="6223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4" name="Line 3154">
                  <a:extLst>
                    <a:ext uri="{FF2B5EF4-FFF2-40B4-BE49-F238E27FC236}">
                      <a16:creationId xmlns:a16="http://schemas.microsoft.com/office/drawing/2014/main" id="{A2E473D0-C838-9BDE-2382-458C6CC59309}"/>
                    </a:ext>
                  </a:extLst>
                </p:cNvPr>
                <p:cNvSpPr>
                  <a:spLocks noChangeShapeType="1"/>
                </p:cNvSpPr>
                <p:nvPr/>
              </p:nvSpPr>
              <p:spPr bwMode="auto">
                <a:xfrm>
                  <a:off x="638175"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5" name="Line 3155">
                  <a:extLst>
                    <a:ext uri="{FF2B5EF4-FFF2-40B4-BE49-F238E27FC236}">
                      <a16:creationId xmlns:a16="http://schemas.microsoft.com/office/drawing/2014/main" id="{800ADB52-C7F6-6A27-8B7F-DFCA7FE6D9CB}"/>
                    </a:ext>
                  </a:extLst>
                </p:cNvPr>
                <p:cNvSpPr>
                  <a:spLocks noChangeShapeType="1"/>
                </p:cNvSpPr>
                <p:nvPr/>
              </p:nvSpPr>
              <p:spPr bwMode="auto">
                <a:xfrm>
                  <a:off x="625475"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6" name="Line 3156">
                  <a:extLst>
                    <a:ext uri="{FF2B5EF4-FFF2-40B4-BE49-F238E27FC236}">
                      <a16:creationId xmlns:a16="http://schemas.microsoft.com/office/drawing/2014/main" id="{D644C4D8-0F19-7520-E7F2-59792D1163AE}"/>
                    </a:ext>
                  </a:extLst>
                </p:cNvPr>
                <p:cNvSpPr>
                  <a:spLocks noChangeShapeType="1"/>
                </p:cNvSpPr>
                <p:nvPr/>
              </p:nvSpPr>
              <p:spPr bwMode="auto">
                <a:xfrm>
                  <a:off x="63976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7" name="Line 3157">
                  <a:extLst>
                    <a:ext uri="{FF2B5EF4-FFF2-40B4-BE49-F238E27FC236}">
                      <a16:creationId xmlns:a16="http://schemas.microsoft.com/office/drawing/2014/main" id="{823FFEEA-B00D-0162-1AB0-64072DA5C4F8}"/>
                    </a:ext>
                  </a:extLst>
                </p:cNvPr>
                <p:cNvSpPr>
                  <a:spLocks noChangeShapeType="1"/>
                </p:cNvSpPr>
                <p:nvPr/>
              </p:nvSpPr>
              <p:spPr bwMode="auto">
                <a:xfrm>
                  <a:off x="631825"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8" name="Line 3158">
                  <a:extLst>
                    <a:ext uri="{FF2B5EF4-FFF2-40B4-BE49-F238E27FC236}">
                      <a16:creationId xmlns:a16="http://schemas.microsoft.com/office/drawing/2014/main" id="{C9227ED8-9721-40E9-24A4-FEF14DF246FC}"/>
                    </a:ext>
                  </a:extLst>
                </p:cNvPr>
                <p:cNvSpPr>
                  <a:spLocks noChangeShapeType="1"/>
                </p:cNvSpPr>
                <p:nvPr/>
              </p:nvSpPr>
              <p:spPr bwMode="auto">
                <a:xfrm>
                  <a:off x="64611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9" name="Line 3159">
                  <a:extLst>
                    <a:ext uri="{FF2B5EF4-FFF2-40B4-BE49-F238E27FC236}">
                      <a16:creationId xmlns:a16="http://schemas.microsoft.com/office/drawing/2014/main" id="{DEC045F0-9D4B-B47C-9036-AD975F37ACD8}"/>
                    </a:ext>
                  </a:extLst>
                </p:cNvPr>
                <p:cNvSpPr>
                  <a:spLocks noChangeShapeType="1"/>
                </p:cNvSpPr>
                <p:nvPr/>
              </p:nvSpPr>
              <p:spPr bwMode="auto">
                <a:xfrm>
                  <a:off x="635000" y="6540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0" name="Line 3160">
                  <a:extLst>
                    <a:ext uri="{FF2B5EF4-FFF2-40B4-BE49-F238E27FC236}">
                      <a16:creationId xmlns:a16="http://schemas.microsoft.com/office/drawing/2014/main" id="{265E7346-E471-0ACD-AE39-A71B68816276}"/>
                    </a:ext>
                  </a:extLst>
                </p:cNvPr>
                <p:cNvSpPr>
                  <a:spLocks noChangeShapeType="1"/>
                </p:cNvSpPr>
                <p:nvPr/>
              </p:nvSpPr>
              <p:spPr bwMode="auto">
                <a:xfrm>
                  <a:off x="649288"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1" name="Line 3161">
                  <a:extLst>
                    <a:ext uri="{FF2B5EF4-FFF2-40B4-BE49-F238E27FC236}">
                      <a16:creationId xmlns:a16="http://schemas.microsoft.com/office/drawing/2014/main" id="{A785B233-A070-761F-92CF-5019F609809E}"/>
                    </a:ext>
                  </a:extLst>
                </p:cNvPr>
                <p:cNvSpPr>
                  <a:spLocks noChangeShapeType="1"/>
                </p:cNvSpPr>
                <p:nvPr/>
              </p:nvSpPr>
              <p:spPr bwMode="auto">
                <a:xfrm>
                  <a:off x="636588" y="6540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2" name="Line 3162">
                  <a:extLst>
                    <a:ext uri="{FF2B5EF4-FFF2-40B4-BE49-F238E27FC236}">
                      <a16:creationId xmlns:a16="http://schemas.microsoft.com/office/drawing/2014/main" id="{E51CA2B0-37DE-736B-7A19-710AC6E2EEE4}"/>
                    </a:ext>
                  </a:extLst>
                </p:cNvPr>
                <p:cNvSpPr>
                  <a:spLocks noChangeShapeType="1"/>
                </p:cNvSpPr>
                <p:nvPr/>
              </p:nvSpPr>
              <p:spPr bwMode="auto">
                <a:xfrm>
                  <a:off x="652463" y="6381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3" name="Line 3163">
                  <a:extLst>
                    <a:ext uri="{FF2B5EF4-FFF2-40B4-BE49-F238E27FC236}">
                      <a16:creationId xmlns:a16="http://schemas.microsoft.com/office/drawing/2014/main" id="{2800D709-25F8-7B7A-6208-927A259816F1}"/>
                    </a:ext>
                  </a:extLst>
                </p:cNvPr>
                <p:cNvSpPr>
                  <a:spLocks noChangeShapeType="1"/>
                </p:cNvSpPr>
                <p:nvPr/>
              </p:nvSpPr>
              <p:spPr bwMode="auto">
                <a:xfrm>
                  <a:off x="728663" y="6794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4" name="Line 3164">
                  <a:extLst>
                    <a:ext uri="{FF2B5EF4-FFF2-40B4-BE49-F238E27FC236}">
                      <a16:creationId xmlns:a16="http://schemas.microsoft.com/office/drawing/2014/main" id="{512F0902-FD1E-9731-DACB-476ECB18A16E}"/>
                    </a:ext>
                  </a:extLst>
                </p:cNvPr>
                <p:cNvSpPr>
                  <a:spLocks noChangeShapeType="1"/>
                </p:cNvSpPr>
                <p:nvPr/>
              </p:nvSpPr>
              <p:spPr bwMode="auto">
                <a:xfrm>
                  <a:off x="744538" y="6635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5" name="Line 3165">
                  <a:extLst>
                    <a:ext uri="{FF2B5EF4-FFF2-40B4-BE49-F238E27FC236}">
                      <a16:creationId xmlns:a16="http://schemas.microsoft.com/office/drawing/2014/main" id="{FB32A2AC-267C-AF1C-16B1-D07504615B92}"/>
                    </a:ext>
                  </a:extLst>
                </p:cNvPr>
                <p:cNvSpPr>
                  <a:spLocks noChangeShapeType="1"/>
                </p:cNvSpPr>
                <p:nvPr/>
              </p:nvSpPr>
              <p:spPr bwMode="auto">
                <a:xfrm>
                  <a:off x="741363" y="679450"/>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6" name="Line 3166">
                  <a:extLst>
                    <a:ext uri="{FF2B5EF4-FFF2-40B4-BE49-F238E27FC236}">
                      <a16:creationId xmlns:a16="http://schemas.microsoft.com/office/drawing/2014/main" id="{BAF3F7DF-7CEF-BEC7-5622-1E636ACDA34A}"/>
                    </a:ext>
                  </a:extLst>
                </p:cNvPr>
                <p:cNvSpPr>
                  <a:spLocks noChangeShapeType="1"/>
                </p:cNvSpPr>
                <p:nvPr/>
              </p:nvSpPr>
              <p:spPr bwMode="auto">
                <a:xfrm>
                  <a:off x="757238" y="663575"/>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7" name="Line 3167">
                  <a:extLst>
                    <a:ext uri="{FF2B5EF4-FFF2-40B4-BE49-F238E27FC236}">
                      <a16:creationId xmlns:a16="http://schemas.microsoft.com/office/drawing/2014/main" id="{295528D0-BD83-3D54-6AE0-FF102BD153D7}"/>
                    </a:ext>
                  </a:extLst>
                </p:cNvPr>
                <p:cNvSpPr>
                  <a:spLocks noChangeShapeType="1"/>
                </p:cNvSpPr>
                <p:nvPr/>
              </p:nvSpPr>
              <p:spPr bwMode="auto">
                <a:xfrm>
                  <a:off x="750888" y="7223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8" name="Line 3168">
                  <a:extLst>
                    <a:ext uri="{FF2B5EF4-FFF2-40B4-BE49-F238E27FC236}">
                      <a16:creationId xmlns:a16="http://schemas.microsoft.com/office/drawing/2014/main" id="{1F8D8CBC-5894-3B15-05FC-85E9ADEB703E}"/>
                    </a:ext>
                  </a:extLst>
                </p:cNvPr>
                <p:cNvSpPr>
                  <a:spLocks noChangeShapeType="1"/>
                </p:cNvSpPr>
                <p:nvPr/>
              </p:nvSpPr>
              <p:spPr bwMode="auto">
                <a:xfrm>
                  <a:off x="765175" y="706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9" name="Line 3169">
                  <a:extLst>
                    <a:ext uri="{FF2B5EF4-FFF2-40B4-BE49-F238E27FC236}">
                      <a16:creationId xmlns:a16="http://schemas.microsoft.com/office/drawing/2014/main" id="{F0386F4A-A63C-C69D-EA68-67699C565B14}"/>
                    </a:ext>
                  </a:extLst>
                </p:cNvPr>
                <p:cNvSpPr>
                  <a:spLocks noChangeShapeType="1"/>
                </p:cNvSpPr>
                <p:nvPr/>
              </p:nvSpPr>
              <p:spPr bwMode="auto">
                <a:xfrm>
                  <a:off x="830263" y="7540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0" name="Line 3170">
                  <a:extLst>
                    <a:ext uri="{FF2B5EF4-FFF2-40B4-BE49-F238E27FC236}">
                      <a16:creationId xmlns:a16="http://schemas.microsoft.com/office/drawing/2014/main" id="{B297FCD2-6566-0AD8-4C0C-6C1FFBE149AE}"/>
                    </a:ext>
                  </a:extLst>
                </p:cNvPr>
                <p:cNvSpPr>
                  <a:spLocks noChangeShapeType="1"/>
                </p:cNvSpPr>
                <p:nvPr/>
              </p:nvSpPr>
              <p:spPr bwMode="auto">
                <a:xfrm>
                  <a:off x="844550" y="73818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1" name="Line 3171">
                  <a:extLst>
                    <a:ext uri="{FF2B5EF4-FFF2-40B4-BE49-F238E27FC236}">
                      <a16:creationId xmlns:a16="http://schemas.microsoft.com/office/drawing/2014/main" id="{1CAE2BA3-250B-DB48-B063-2A8E6FE553F5}"/>
                    </a:ext>
                  </a:extLst>
                </p:cNvPr>
                <p:cNvSpPr>
                  <a:spLocks noChangeShapeType="1"/>
                </p:cNvSpPr>
                <p:nvPr/>
              </p:nvSpPr>
              <p:spPr bwMode="auto">
                <a:xfrm>
                  <a:off x="863600" y="79692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2" name="Line 3172">
                  <a:extLst>
                    <a:ext uri="{FF2B5EF4-FFF2-40B4-BE49-F238E27FC236}">
                      <a16:creationId xmlns:a16="http://schemas.microsoft.com/office/drawing/2014/main" id="{4CB12DE7-0596-C177-895B-2FAF6897EF0C}"/>
                    </a:ext>
                  </a:extLst>
                </p:cNvPr>
                <p:cNvSpPr>
                  <a:spLocks noChangeShapeType="1"/>
                </p:cNvSpPr>
                <p:nvPr/>
              </p:nvSpPr>
              <p:spPr bwMode="auto">
                <a:xfrm>
                  <a:off x="877888" y="78105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3" name="Line 3173">
                  <a:extLst>
                    <a:ext uri="{FF2B5EF4-FFF2-40B4-BE49-F238E27FC236}">
                      <a16:creationId xmlns:a16="http://schemas.microsoft.com/office/drawing/2014/main" id="{4B9C5849-9B6A-A5BF-A4C5-934250B0E8FB}"/>
                    </a:ext>
                  </a:extLst>
                </p:cNvPr>
                <p:cNvSpPr>
                  <a:spLocks noChangeShapeType="1"/>
                </p:cNvSpPr>
                <p:nvPr/>
              </p:nvSpPr>
              <p:spPr bwMode="auto">
                <a:xfrm>
                  <a:off x="866775" y="79692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4" name="Line 3174">
                  <a:extLst>
                    <a:ext uri="{FF2B5EF4-FFF2-40B4-BE49-F238E27FC236}">
                      <a16:creationId xmlns:a16="http://schemas.microsoft.com/office/drawing/2014/main" id="{49ABFFED-A139-3149-16B1-89818F87CAEC}"/>
                    </a:ext>
                  </a:extLst>
                </p:cNvPr>
                <p:cNvSpPr>
                  <a:spLocks noChangeShapeType="1"/>
                </p:cNvSpPr>
                <p:nvPr/>
              </p:nvSpPr>
              <p:spPr bwMode="auto">
                <a:xfrm>
                  <a:off x="882650" y="78105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5" name="Line 3175">
                  <a:extLst>
                    <a:ext uri="{FF2B5EF4-FFF2-40B4-BE49-F238E27FC236}">
                      <a16:creationId xmlns:a16="http://schemas.microsoft.com/office/drawing/2014/main" id="{A335D702-9AE1-0D59-114D-A4C20B996B9D}"/>
                    </a:ext>
                  </a:extLst>
                </p:cNvPr>
                <p:cNvSpPr>
                  <a:spLocks noChangeShapeType="1"/>
                </p:cNvSpPr>
                <p:nvPr/>
              </p:nvSpPr>
              <p:spPr bwMode="auto">
                <a:xfrm>
                  <a:off x="869950" y="80327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6" name="Line 3176">
                  <a:extLst>
                    <a:ext uri="{FF2B5EF4-FFF2-40B4-BE49-F238E27FC236}">
                      <a16:creationId xmlns:a16="http://schemas.microsoft.com/office/drawing/2014/main" id="{81F05D1E-AAC6-F1E8-5589-675B06DC37E4}"/>
                    </a:ext>
                  </a:extLst>
                </p:cNvPr>
                <p:cNvSpPr>
                  <a:spLocks noChangeShapeType="1"/>
                </p:cNvSpPr>
                <p:nvPr/>
              </p:nvSpPr>
              <p:spPr bwMode="auto">
                <a:xfrm>
                  <a:off x="884238" y="7874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7" name="Line 3177">
                  <a:extLst>
                    <a:ext uri="{FF2B5EF4-FFF2-40B4-BE49-F238E27FC236}">
                      <a16:creationId xmlns:a16="http://schemas.microsoft.com/office/drawing/2014/main" id="{2216D155-8DB9-3541-6ECE-C41339E057DB}"/>
                    </a:ext>
                  </a:extLst>
                </p:cNvPr>
                <p:cNvSpPr>
                  <a:spLocks noChangeShapeType="1"/>
                </p:cNvSpPr>
                <p:nvPr/>
              </p:nvSpPr>
              <p:spPr bwMode="auto">
                <a:xfrm>
                  <a:off x="874713" y="85407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8" name="Line 3178">
                  <a:extLst>
                    <a:ext uri="{FF2B5EF4-FFF2-40B4-BE49-F238E27FC236}">
                      <a16:creationId xmlns:a16="http://schemas.microsoft.com/office/drawing/2014/main" id="{82E3DD68-8D84-ECA7-BFD1-3E9F9DDE6CCD}"/>
                    </a:ext>
                  </a:extLst>
                </p:cNvPr>
                <p:cNvSpPr>
                  <a:spLocks noChangeShapeType="1"/>
                </p:cNvSpPr>
                <p:nvPr/>
              </p:nvSpPr>
              <p:spPr bwMode="auto">
                <a:xfrm>
                  <a:off x="890588" y="8382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572" name="Group 1571">
                <a:extLst>
                  <a:ext uri="{FF2B5EF4-FFF2-40B4-BE49-F238E27FC236}">
                    <a16:creationId xmlns:a16="http://schemas.microsoft.com/office/drawing/2014/main" id="{9F52BAFA-81DC-B908-FE76-D496DCE48899}"/>
                  </a:ext>
                </a:extLst>
              </p:cNvPr>
              <p:cNvGrpSpPr/>
              <p:nvPr/>
            </p:nvGrpSpPr>
            <p:grpSpPr>
              <a:xfrm>
                <a:off x="2498273" y="2549950"/>
                <a:ext cx="887501" cy="959139"/>
                <a:chOff x="985838" y="979488"/>
                <a:chExt cx="360362" cy="534988"/>
              </a:xfrm>
            </p:grpSpPr>
            <p:sp>
              <p:nvSpPr>
                <p:cNvPr id="1673" name="Line 3189">
                  <a:extLst>
                    <a:ext uri="{FF2B5EF4-FFF2-40B4-BE49-F238E27FC236}">
                      <a16:creationId xmlns:a16="http://schemas.microsoft.com/office/drawing/2014/main" id="{BFA52E43-5DC4-5A0F-DD0B-05C9E66E9244}"/>
                    </a:ext>
                  </a:extLst>
                </p:cNvPr>
                <p:cNvSpPr>
                  <a:spLocks noChangeShapeType="1"/>
                </p:cNvSpPr>
                <p:nvPr/>
              </p:nvSpPr>
              <p:spPr bwMode="auto">
                <a:xfrm>
                  <a:off x="985838" y="9953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4" name="Line 3190">
                  <a:extLst>
                    <a:ext uri="{FF2B5EF4-FFF2-40B4-BE49-F238E27FC236}">
                      <a16:creationId xmlns:a16="http://schemas.microsoft.com/office/drawing/2014/main" id="{C514924C-6C35-9D1B-5AE1-160B62894D78}"/>
                    </a:ext>
                  </a:extLst>
                </p:cNvPr>
                <p:cNvSpPr>
                  <a:spLocks noChangeShapeType="1"/>
                </p:cNvSpPr>
                <p:nvPr/>
              </p:nvSpPr>
              <p:spPr bwMode="auto">
                <a:xfrm>
                  <a:off x="1000125" y="9794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5" name="Line 3191">
                  <a:extLst>
                    <a:ext uri="{FF2B5EF4-FFF2-40B4-BE49-F238E27FC236}">
                      <a16:creationId xmlns:a16="http://schemas.microsoft.com/office/drawing/2014/main" id="{3B0550DC-F743-00CF-941B-34052D060BC6}"/>
                    </a:ext>
                  </a:extLst>
                </p:cNvPr>
                <p:cNvSpPr>
                  <a:spLocks noChangeShapeType="1"/>
                </p:cNvSpPr>
                <p:nvPr/>
              </p:nvSpPr>
              <p:spPr bwMode="auto">
                <a:xfrm>
                  <a:off x="989013" y="10017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6" name="Line 3192">
                  <a:extLst>
                    <a:ext uri="{FF2B5EF4-FFF2-40B4-BE49-F238E27FC236}">
                      <a16:creationId xmlns:a16="http://schemas.microsoft.com/office/drawing/2014/main" id="{BA88EA60-E57C-C2F4-191E-814A7C78AB5D}"/>
                    </a:ext>
                  </a:extLst>
                </p:cNvPr>
                <p:cNvSpPr>
                  <a:spLocks noChangeShapeType="1"/>
                </p:cNvSpPr>
                <p:nvPr/>
              </p:nvSpPr>
              <p:spPr bwMode="auto">
                <a:xfrm>
                  <a:off x="1003300" y="9858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7" name="Line 3193">
                  <a:extLst>
                    <a:ext uri="{FF2B5EF4-FFF2-40B4-BE49-F238E27FC236}">
                      <a16:creationId xmlns:a16="http://schemas.microsoft.com/office/drawing/2014/main" id="{8A0DBA50-A47B-C9B2-5AA3-70A6080CA7DF}"/>
                    </a:ext>
                  </a:extLst>
                </p:cNvPr>
                <p:cNvSpPr>
                  <a:spLocks noChangeShapeType="1"/>
                </p:cNvSpPr>
                <p:nvPr/>
              </p:nvSpPr>
              <p:spPr bwMode="auto">
                <a:xfrm>
                  <a:off x="1009650" y="10810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8" name="Line 3194">
                  <a:extLst>
                    <a:ext uri="{FF2B5EF4-FFF2-40B4-BE49-F238E27FC236}">
                      <a16:creationId xmlns:a16="http://schemas.microsoft.com/office/drawing/2014/main" id="{68C6540E-98C7-0C0E-CFC2-6C5B77C304E6}"/>
                    </a:ext>
                  </a:extLst>
                </p:cNvPr>
                <p:cNvSpPr>
                  <a:spLocks noChangeShapeType="1"/>
                </p:cNvSpPr>
                <p:nvPr/>
              </p:nvSpPr>
              <p:spPr bwMode="auto">
                <a:xfrm>
                  <a:off x="1025525" y="10652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9" name="Line 3195">
                  <a:extLst>
                    <a:ext uri="{FF2B5EF4-FFF2-40B4-BE49-F238E27FC236}">
                      <a16:creationId xmlns:a16="http://schemas.microsoft.com/office/drawing/2014/main" id="{249282F5-BF3A-8F05-EACF-C6CFA41F251D}"/>
                    </a:ext>
                  </a:extLst>
                </p:cNvPr>
                <p:cNvSpPr>
                  <a:spLocks noChangeShapeType="1"/>
                </p:cNvSpPr>
                <p:nvPr/>
              </p:nvSpPr>
              <p:spPr bwMode="auto">
                <a:xfrm>
                  <a:off x="1079500" y="11938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0" name="Line 3196">
                  <a:extLst>
                    <a:ext uri="{FF2B5EF4-FFF2-40B4-BE49-F238E27FC236}">
                      <a16:creationId xmlns:a16="http://schemas.microsoft.com/office/drawing/2014/main" id="{399F496C-7D06-6E8E-8ECC-B3748CD74978}"/>
                    </a:ext>
                  </a:extLst>
                </p:cNvPr>
                <p:cNvSpPr>
                  <a:spLocks noChangeShapeType="1"/>
                </p:cNvSpPr>
                <p:nvPr/>
              </p:nvSpPr>
              <p:spPr bwMode="auto">
                <a:xfrm>
                  <a:off x="1095375" y="11779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1" name="Line 3197">
                  <a:extLst>
                    <a:ext uri="{FF2B5EF4-FFF2-40B4-BE49-F238E27FC236}">
                      <a16:creationId xmlns:a16="http://schemas.microsoft.com/office/drawing/2014/main" id="{099C8AAC-C751-B8E7-3FC2-C8674EB3EC1F}"/>
                    </a:ext>
                  </a:extLst>
                </p:cNvPr>
                <p:cNvSpPr>
                  <a:spLocks noChangeShapeType="1"/>
                </p:cNvSpPr>
                <p:nvPr/>
              </p:nvSpPr>
              <p:spPr bwMode="auto">
                <a:xfrm>
                  <a:off x="1109663" y="12001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2" name="Line 3198">
                  <a:extLst>
                    <a:ext uri="{FF2B5EF4-FFF2-40B4-BE49-F238E27FC236}">
                      <a16:creationId xmlns:a16="http://schemas.microsoft.com/office/drawing/2014/main" id="{E26F45D3-595A-DDDD-5C2D-10400828AA0D}"/>
                    </a:ext>
                  </a:extLst>
                </p:cNvPr>
                <p:cNvSpPr>
                  <a:spLocks noChangeShapeType="1"/>
                </p:cNvSpPr>
                <p:nvPr/>
              </p:nvSpPr>
              <p:spPr bwMode="auto">
                <a:xfrm>
                  <a:off x="1125538" y="11842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3" name="Line 3199">
                  <a:extLst>
                    <a:ext uri="{FF2B5EF4-FFF2-40B4-BE49-F238E27FC236}">
                      <a16:creationId xmlns:a16="http://schemas.microsoft.com/office/drawing/2014/main" id="{D20239EA-E141-B5E1-521C-228A79F1C834}"/>
                    </a:ext>
                  </a:extLst>
                </p:cNvPr>
                <p:cNvSpPr>
                  <a:spLocks noChangeShapeType="1"/>
                </p:cNvSpPr>
                <p:nvPr/>
              </p:nvSpPr>
              <p:spPr bwMode="auto">
                <a:xfrm>
                  <a:off x="1112838" y="120015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4" name="Line 3200">
                  <a:extLst>
                    <a:ext uri="{FF2B5EF4-FFF2-40B4-BE49-F238E27FC236}">
                      <a16:creationId xmlns:a16="http://schemas.microsoft.com/office/drawing/2014/main" id="{86A07CD0-4E22-4EF5-F837-7C85E69F506C}"/>
                    </a:ext>
                  </a:extLst>
                </p:cNvPr>
                <p:cNvSpPr>
                  <a:spLocks noChangeShapeType="1"/>
                </p:cNvSpPr>
                <p:nvPr/>
              </p:nvSpPr>
              <p:spPr bwMode="auto">
                <a:xfrm>
                  <a:off x="1128713" y="118427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5" name="Line 3201">
                  <a:extLst>
                    <a:ext uri="{FF2B5EF4-FFF2-40B4-BE49-F238E27FC236}">
                      <a16:creationId xmlns:a16="http://schemas.microsoft.com/office/drawing/2014/main" id="{4F0180A3-51C3-66F5-0FE9-6E848683A603}"/>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6" name="Line 3202">
                  <a:extLst>
                    <a:ext uri="{FF2B5EF4-FFF2-40B4-BE49-F238E27FC236}">
                      <a16:creationId xmlns:a16="http://schemas.microsoft.com/office/drawing/2014/main" id="{6238D4D6-6334-AEB2-5741-4D604FE8AB42}"/>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7" name="Line 3203">
                  <a:extLst>
                    <a:ext uri="{FF2B5EF4-FFF2-40B4-BE49-F238E27FC236}">
                      <a16:creationId xmlns:a16="http://schemas.microsoft.com/office/drawing/2014/main" id="{440777EE-C2C6-61C0-1A6A-8E441B235032}"/>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8" name="Line 3204">
                  <a:extLst>
                    <a:ext uri="{FF2B5EF4-FFF2-40B4-BE49-F238E27FC236}">
                      <a16:creationId xmlns:a16="http://schemas.microsoft.com/office/drawing/2014/main" id="{F1B257C7-D7B0-5C8F-4F30-62A953FA7D85}"/>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9" name="Line 3205">
                  <a:extLst>
                    <a:ext uri="{FF2B5EF4-FFF2-40B4-BE49-F238E27FC236}">
                      <a16:creationId xmlns:a16="http://schemas.microsoft.com/office/drawing/2014/main" id="{D6234174-B65E-46FE-CC2D-22B852ABE7B5}"/>
                    </a:ext>
                  </a:extLst>
                </p:cNvPr>
                <p:cNvSpPr>
                  <a:spLocks noChangeShapeType="1"/>
                </p:cNvSpPr>
                <p:nvPr/>
              </p:nvSpPr>
              <p:spPr bwMode="auto">
                <a:xfrm>
                  <a:off x="1125538" y="12334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0" name="Line 3206">
                  <a:extLst>
                    <a:ext uri="{FF2B5EF4-FFF2-40B4-BE49-F238E27FC236}">
                      <a16:creationId xmlns:a16="http://schemas.microsoft.com/office/drawing/2014/main" id="{8163B931-F24F-FA94-8879-7EC393C94C4B}"/>
                    </a:ext>
                  </a:extLst>
                </p:cNvPr>
                <p:cNvSpPr>
                  <a:spLocks noChangeShapeType="1"/>
                </p:cNvSpPr>
                <p:nvPr/>
              </p:nvSpPr>
              <p:spPr bwMode="auto">
                <a:xfrm>
                  <a:off x="1141413" y="1219200"/>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1" name="Line 3207">
                  <a:extLst>
                    <a:ext uri="{FF2B5EF4-FFF2-40B4-BE49-F238E27FC236}">
                      <a16:creationId xmlns:a16="http://schemas.microsoft.com/office/drawing/2014/main" id="{4914F71A-1D13-6B54-4C96-8F7A09453551}"/>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2" name="Line 3208">
                  <a:extLst>
                    <a:ext uri="{FF2B5EF4-FFF2-40B4-BE49-F238E27FC236}">
                      <a16:creationId xmlns:a16="http://schemas.microsoft.com/office/drawing/2014/main" id="{81337AF8-1607-20E9-1FE2-C74DDE6CB07F}"/>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3" name="Line 3209">
                  <a:extLst>
                    <a:ext uri="{FF2B5EF4-FFF2-40B4-BE49-F238E27FC236}">
                      <a16:creationId xmlns:a16="http://schemas.microsoft.com/office/drawing/2014/main" id="{F121C1EC-714A-519F-8CAC-8246177A07F9}"/>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4" name="Line 3210">
                  <a:extLst>
                    <a:ext uri="{FF2B5EF4-FFF2-40B4-BE49-F238E27FC236}">
                      <a16:creationId xmlns:a16="http://schemas.microsoft.com/office/drawing/2014/main" id="{C3941386-1F84-F10F-A57E-64BB6CF7BCCE}"/>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5" name="Line 3211">
                  <a:extLst>
                    <a:ext uri="{FF2B5EF4-FFF2-40B4-BE49-F238E27FC236}">
                      <a16:creationId xmlns:a16="http://schemas.microsoft.com/office/drawing/2014/main" id="{C0D843CD-7179-D12E-5D96-1522B2FA5DEE}"/>
                    </a:ext>
                  </a:extLst>
                </p:cNvPr>
                <p:cNvSpPr>
                  <a:spLocks noChangeShapeType="1"/>
                </p:cNvSpPr>
                <p:nvPr/>
              </p:nvSpPr>
              <p:spPr bwMode="auto">
                <a:xfrm>
                  <a:off x="1128713" y="1254125"/>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6" name="Line 3212">
                  <a:extLst>
                    <a:ext uri="{FF2B5EF4-FFF2-40B4-BE49-F238E27FC236}">
                      <a16:creationId xmlns:a16="http://schemas.microsoft.com/office/drawing/2014/main" id="{826763F0-12EA-5010-25BE-DAF64636F78C}"/>
                    </a:ext>
                  </a:extLst>
                </p:cNvPr>
                <p:cNvSpPr>
                  <a:spLocks noChangeShapeType="1"/>
                </p:cNvSpPr>
                <p:nvPr/>
              </p:nvSpPr>
              <p:spPr bwMode="auto">
                <a:xfrm>
                  <a:off x="1144588" y="12398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7" name="Line 3213">
                  <a:extLst>
                    <a:ext uri="{FF2B5EF4-FFF2-40B4-BE49-F238E27FC236}">
                      <a16:creationId xmlns:a16="http://schemas.microsoft.com/office/drawing/2014/main" id="{B86A6C25-DC19-951D-D25B-AF7FFF3D2FC7}"/>
                    </a:ext>
                  </a:extLst>
                </p:cNvPr>
                <p:cNvSpPr>
                  <a:spLocks noChangeShapeType="1"/>
                </p:cNvSpPr>
                <p:nvPr/>
              </p:nvSpPr>
              <p:spPr bwMode="auto">
                <a:xfrm>
                  <a:off x="1131888" y="12684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8" name="Line 3214">
                  <a:extLst>
                    <a:ext uri="{FF2B5EF4-FFF2-40B4-BE49-F238E27FC236}">
                      <a16:creationId xmlns:a16="http://schemas.microsoft.com/office/drawing/2014/main" id="{9D5DB8F6-AA6C-50AF-743D-D98B241C098C}"/>
                    </a:ext>
                  </a:extLst>
                </p:cNvPr>
                <p:cNvSpPr>
                  <a:spLocks noChangeShapeType="1"/>
                </p:cNvSpPr>
                <p:nvPr/>
              </p:nvSpPr>
              <p:spPr bwMode="auto">
                <a:xfrm>
                  <a:off x="1147763" y="12525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9" name="Line 3215">
                  <a:extLst>
                    <a:ext uri="{FF2B5EF4-FFF2-40B4-BE49-F238E27FC236}">
                      <a16:creationId xmlns:a16="http://schemas.microsoft.com/office/drawing/2014/main" id="{C77743EF-6AFE-0176-0B59-5CF06D81DF37}"/>
                    </a:ext>
                  </a:extLst>
                </p:cNvPr>
                <p:cNvSpPr>
                  <a:spLocks noChangeShapeType="1"/>
                </p:cNvSpPr>
                <p:nvPr/>
              </p:nvSpPr>
              <p:spPr bwMode="auto">
                <a:xfrm>
                  <a:off x="1131888" y="12684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0" name="Line 3216">
                  <a:extLst>
                    <a:ext uri="{FF2B5EF4-FFF2-40B4-BE49-F238E27FC236}">
                      <a16:creationId xmlns:a16="http://schemas.microsoft.com/office/drawing/2014/main" id="{337B1876-8649-CCD1-0B06-4EE894B5332D}"/>
                    </a:ext>
                  </a:extLst>
                </p:cNvPr>
                <p:cNvSpPr>
                  <a:spLocks noChangeShapeType="1"/>
                </p:cNvSpPr>
                <p:nvPr/>
              </p:nvSpPr>
              <p:spPr bwMode="auto">
                <a:xfrm>
                  <a:off x="1147763" y="12525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1" name="Line 3217">
                  <a:extLst>
                    <a:ext uri="{FF2B5EF4-FFF2-40B4-BE49-F238E27FC236}">
                      <a16:creationId xmlns:a16="http://schemas.microsoft.com/office/drawing/2014/main" id="{91B6821B-B010-D8D0-9B01-86DF798DD916}"/>
                    </a:ext>
                  </a:extLst>
                </p:cNvPr>
                <p:cNvSpPr>
                  <a:spLocks noChangeShapeType="1"/>
                </p:cNvSpPr>
                <p:nvPr/>
              </p:nvSpPr>
              <p:spPr bwMode="auto">
                <a:xfrm>
                  <a:off x="1135063" y="129063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2" name="Line 3218">
                  <a:extLst>
                    <a:ext uri="{FF2B5EF4-FFF2-40B4-BE49-F238E27FC236}">
                      <a16:creationId xmlns:a16="http://schemas.microsoft.com/office/drawing/2014/main" id="{F24FDB1B-65A4-B3CF-1120-768277BB77AF}"/>
                    </a:ext>
                  </a:extLst>
                </p:cNvPr>
                <p:cNvSpPr>
                  <a:spLocks noChangeShapeType="1"/>
                </p:cNvSpPr>
                <p:nvPr/>
              </p:nvSpPr>
              <p:spPr bwMode="auto">
                <a:xfrm>
                  <a:off x="1150938" y="12747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3" name="Line 3219">
                  <a:extLst>
                    <a:ext uri="{FF2B5EF4-FFF2-40B4-BE49-F238E27FC236}">
                      <a16:creationId xmlns:a16="http://schemas.microsoft.com/office/drawing/2014/main" id="{566AF083-0C8A-FAE4-E3B5-FC7370E570EF}"/>
                    </a:ext>
                  </a:extLst>
                </p:cNvPr>
                <p:cNvSpPr>
                  <a:spLocks noChangeShapeType="1"/>
                </p:cNvSpPr>
                <p:nvPr/>
              </p:nvSpPr>
              <p:spPr bwMode="auto">
                <a:xfrm>
                  <a:off x="1147763" y="1311275"/>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4" name="Line 3220">
                  <a:extLst>
                    <a:ext uri="{FF2B5EF4-FFF2-40B4-BE49-F238E27FC236}">
                      <a16:creationId xmlns:a16="http://schemas.microsoft.com/office/drawing/2014/main" id="{AB33AAF1-F7C1-E345-9F39-3D9658FFEE6A}"/>
                    </a:ext>
                  </a:extLst>
                </p:cNvPr>
                <p:cNvSpPr>
                  <a:spLocks noChangeShapeType="1"/>
                </p:cNvSpPr>
                <p:nvPr/>
              </p:nvSpPr>
              <p:spPr bwMode="auto">
                <a:xfrm>
                  <a:off x="1162050" y="1295400"/>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5" name="Line 3221">
                  <a:extLst>
                    <a:ext uri="{FF2B5EF4-FFF2-40B4-BE49-F238E27FC236}">
                      <a16:creationId xmlns:a16="http://schemas.microsoft.com/office/drawing/2014/main" id="{072A9B5B-7D95-6902-610E-93AE594793AE}"/>
                    </a:ext>
                  </a:extLst>
                </p:cNvPr>
                <p:cNvSpPr>
                  <a:spLocks noChangeShapeType="1"/>
                </p:cNvSpPr>
                <p:nvPr/>
              </p:nvSpPr>
              <p:spPr bwMode="auto">
                <a:xfrm>
                  <a:off x="1149350" y="13192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6" name="Line 3222">
                  <a:extLst>
                    <a:ext uri="{FF2B5EF4-FFF2-40B4-BE49-F238E27FC236}">
                      <a16:creationId xmlns:a16="http://schemas.microsoft.com/office/drawing/2014/main" id="{AF786044-DADF-D295-CD13-1E095C499589}"/>
                    </a:ext>
                  </a:extLst>
                </p:cNvPr>
                <p:cNvSpPr>
                  <a:spLocks noChangeShapeType="1"/>
                </p:cNvSpPr>
                <p:nvPr/>
              </p:nvSpPr>
              <p:spPr bwMode="auto">
                <a:xfrm>
                  <a:off x="1165225" y="13033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7" name="Line 3223">
                  <a:extLst>
                    <a:ext uri="{FF2B5EF4-FFF2-40B4-BE49-F238E27FC236}">
                      <a16:creationId xmlns:a16="http://schemas.microsoft.com/office/drawing/2014/main" id="{2010400F-604C-A74D-C85E-CFFD2DD1935B}"/>
                    </a:ext>
                  </a:extLst>
                </p:cNvPr>
                <p:cNvSpPr>
                  <a:spLocks noChangeShapeType="1"/>
                </p:cNvSpPr>
                <p:nvPr/>
              </p:nvSpPr>
              <p:spPr bwMode="auto">
                <a:xfrm>
                  <a:off x="1155700" y="13335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8" name="Line 3224">
                  <a:extLst>
                    <a:ext uri="{FF2B5EF4-FFF2-40B4-BE49-F238E27FC236}">
                      <a16:creationId xmlns:a16="http://schemas.microsoft.com/office/drawing/2014/main" id="{D7355187-48A4-E4CA-8D1F-4A3E45AE6331}"/>
                    </a:ext>
                  </a:extLst>
                </p:cNvPr>
                <p:cNvSpPr>
                  <a:spLocks noChangeShapeType="1"/>
                </p:cNvSpPr>
                <p:nvPr/>
              </p:nvSpPr>
              <p:spPr bwMode="auto">
                <a:xfrm>
                  <a:off x="1171575" y="13176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9" name="Line 3225">
                  <a:extLst>
                    <a:ext uri="{FF2B5EF4-FFF2-40B4-BE49-F238E27FC236}">
                      <a16:creationId xmlns:a16="http://schemas.microsoft.com/office/drawing/2014/main" id="{8862A627-D0DF-2C47-9740-B968DFDAD949}"/>
                    </a:ext>
                  </a:extLst>
                </p:cNvPr>
                <p:cNvSpPr>
                  <a:spLocks noChangeShapeType="1"/>
                </p:cNvSpPr>
                <p:nvPr/>
              </p:nvSpPr>
              <p:spPr bwMode="auto">
                <a:xfrm>
                  <a:off x="1158875" y="13335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0" name="Line 3226">
                  <a:extLst>
                    <a:ext uri="{FF2B5EF4-FFF2-40B4-BE49-F238E27FC236}">
                      <a16:creationId xmlns:a16="http://schemas.microsoft.com/office/drawing/2014/main" id="{994F20C0-6E6B-70AD-29FF-84A31EB45E3B}"/>
                    </a:ext>
                  </a:extLst>
                </p:cNvPr>
                <p:cNvSpPr>
                  <a:spLocks noChangeShapeType="1"/>
                </p:cNvSpPr>
                <p:nvPr/>
              </p:nvSpPr>
              <p:spPr bwMode="auto">
                <a:xfrm>
                  <a:off x="1174750" y="1317625"/>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1" name="Line 3227">
                  <a:extLst>
                    <a:ext uri="{FF2B5EF4-FFF2-40B4-BE49-F238E27FC236}">
                      <a16:creationId xmlns:a16="http://schemas.microsoft.com/office/drawing/2014/main" id="{4157927D-791D-10B8-4967-8BC43CC7F708}"/>
                    </a:ext>
                  </a:extLst>
                </p:cNvPr>
                <p:cNvSpPr>
                  <a:spLocks noChangeShapeType="1"/>
                </p:cNvSpPr>
                <p:nvPr/>
              </p:nvSpPr>
              <p:spPr bwMode="auto">
                <a:xfrm>
                  <a:off x="1257300" y="14081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2" name="Line 3228">
                  <a:extLst>
                    <a:ext uri="{FF2B5EF4-FFF2-40B4-BE49-F238E27FC236}">
                      <a16:creationId xmlns:a16="http://schemas.microsoft.com/office/drawing/2014/main" id="{3D3B7477-8BE3-EF14-57A7-5448032E6E17}"/>
                    </a:ext>
                  </a:extLst>
                </p:cNvPr>
                <p:cNvSpPr>
                  <a:spLocks noChangeShapeType="1"/>
                </p:cNvSpPr>
                <p:nvPr/>
              </p:nvSpPr>
              <p:spPr bwMode="auto">
                <a:xfrm>
                  <a:off x="1271588" y="13922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3" name="Line 3229">
                  <a:extLst>
                    <a:ext uri="{FF2B5EF4-FFF2-40B4-BE49-F238E27FC236}">
                      <a16:creationId xmlns:a16="http://schemas.microsoft.com/office/drawing/2014/main" id="{435669F4-90A8-A875-CAF0-1577EB6D99D4}"/>
                    </a:ext>
                  </a:extLst>
                </p:cNvPr>
                <p:cNvSpPr>
                  <a:spLocks noChangeShapeType="1"/>
                </p:cNvSpPr>
                <p:nvPr/>
              </p:nvSpPr>
              <p:spPr bwMode="auto">
                <a:xfrm>
                  <a:off x="1257300" y="14081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4" name="Line 3230">
                  <a:extLst>
                    <a:ext uri="{FF2B5EF4-FFF2-40B4-BE49-F238E27FC236}">
                      <a16:creationId xmlns:a16="http://schemas.microsoft.com/office/drawing/2014/main" id="{C922479C-9D04-353D-57AE-E70299C50563}"/>
                    </a:ext>
                  </a:extLst>
                </p:cNvPr>
                <p:cNvSpPr>
                  <a:spLocks noChangeShapeType="1"/>
                </p:cNvSpPr>
                <p:nvPr/>
              </p:nvSpPr>
              <p:spPr bwMode="auto">
                <a:xfrm>
                  <a:off x="1271588" y="13922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5" name="Line 3231">
                  <a:extLst>
                    <a:ext uri="{FF2B5EF4-FFF2-40B4-BE49-F238E27FC236}">
                      <a16:creationId xmlns:a16="http://schemas.microsoft.com/office/drawing/2014/main" id="{707BC13E-CE69-9E56-5A3C-31EC54F13704}"/>
                    </a:ext>
                  </a:extLst>
                </p:cNvPr>
                <p:cNvSpPr>
                  <a:spLocks noChangeShapeType="1"/>
                </p:cNvSpPr>
                <p:nvPr/>
              </p:nvSpPr>
              <p:spPr bwMode="auto">
                <a:xfrm>
                  <a:off x="1263650" y="14525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6" name="Line 3232">
                  <a:extLst>
                    <a:ext uri="{FF2B5EF4-FFF2-40B4-BE49-F238E27FC236}">
                      <a16:creationId xmlns:a16="http://schemas.microsoft.com/office/drawing/2014/main" id="{8B87C261-B006-B5BA-41C3-3CFAFBEB6BDF}"/>
                    </a:ext>
                  </a:extLst>
                </p:cNvPr>
                <p:cNvSpPr>
                  <a:spLocks noChangeShapeType="1"/>
                </p:cNvSpPr>
                <p:nvPr/>
              </p:nvSpPr>
              <p:spPr bwMode="auto">
                <a:xfrm>
                  <a:off x="1277938" y="14366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7" name="Line 3233">
                  <a:extLst>
                    <a:ext uri="{FF2B5EF4-FFF2-40B4-BE49-F238E27FC236}">
                      <a16:creationId xmlns:a16="http://schemas.microsoft.com/office/drawing/2014/main" id="{3EAC1DC1-143D-074D-C288-417CC4A85D80}"/>
                    </a:ext>
                  </a:extLst>
                </p:cNvPr>
                <p:cNvSpPr>
                  <a:spLocks noChangeShapeType="1"/>
                </p:cNvSpPr>
                <p:nvPr/>
              </p:nvSpPr>
              <p:spPr bwMode="auto">
                <a:xfrm>
                  <a:off x="1277938" y="14684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8" name="Line 3234">
                  <a:extLst>
                    <a:ext uri="{FF2B5EF4-FFF2-40B4-BE49-F238E27FC236}">
                      <a16:creationId xmlns:a16="http://schemas.microsoft.com/office/drawing/2014/main" id="{C54E989B-B857-BD9E-CAE5-4F95834ABC2B}"/>
                    </a:ext>
                  </a:extLst>
                </p:cNvPr>
                <p:cNvSpPr>
                  <a:spLocks noChangeShapeType="1"/>
                </p:cNvSpPr>
                <p:nvPr/>
              </p:nvSpPr>
              <p:spPr bwMode="auto">
                <a:xfrm>
                  <a:off x="1293813" y="14525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9" name="Line 3235">
                  <a:extLst>
                    <a:ext uri="{FF2B5EF4-FFF2-40B4-BE49-F238E27FC236}">
                      <a16:creationId xmlns:a16="http://schemas.microsoft.com/office/drawing/2014/main" id="{1610E66B-FA7A-4E05-A76B-9E8674016571}"/>
                    </a:ext>
                  </a:extLst>
                </p:cNvPr>
                <p:cNvSpPr>
                  <a:spLocks noChangeShapeType="1"/>
                </p:cNvSpPr>
                <p:nvPr/>
              </p:nvSpPr>
              <p:spPr bwMode="auto">
                <a:xfrm>
                  <a:off x="1304925" y="1498600"/>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0" name="Line 3237">
                  <a:extLst>
                    <a:ext uri="{FF2B5EF4-FFF2-40B4-BE49-F238E27FC236}">
                      <a16:creationId xmlns:a16="http://schemas.microsoft.com/office/drawing/2014/main" id="{145D295A-D4C7-CA86-5EE5-E0671F62485B}"/>
                    </a:ext>
                  </a:extLst>
                </p:cNvPr>
                <p:cNvSpPr>
                  <a:spLocks noChangeShapeType="1"/>
                </p:cNvSpPr>
                <p:nvPr/>
              </p:nvSpPr>
              <p:spPr bwMode="auto">
                <a:xfrm>
                  <a:off x="1320800" y="14827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1" name="Line 3238">
                  <a:extLst>
                    <a:ext uri="{FF2B5EF4-FFF2-40B4-BE49-F238E27FC236}">
                      <a16:creationId xmlns:a16="http://schemas.microsoft.com/office/drawing/2014/main" id="{F4A2DCA7-4B71-F7C9-7098-6B7CE29F6007}"/>
                    </a:ext>
                  </a:extLst>
                </p:cNvPr>
                <p:cNvSpPr>
                  <a:spLocks noChangeShapeType="1"/>
                </p:cNvSpPr>
                <p:nvPr/>
              </p:nvSpPr>
              <p:spPr bwMode="auto">
                <a:xfrm>
                  <a:off x="1314450" y="14986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2" name="Line 3239">
                  <a:extLst>
                    <a:ext uri="{FF2B5EF4-FFF2-40B4-BE49-F238E27FC236}">
                      <a16:creationId xmlns:a16="http://schemas.microsoft.com/office/drawing/2014/main" id="{0ABED037-5F66-7A58-8164-FE5C9ED69D0C}"/>
                    </a:ext>
                  </a:extLst>
                </p:cNvPr>
                <p:cNvSpPr>
                  <a:spLocks noChangeShapeType="1"/>
                </p:cNvSpPr>
                <p:nvPr/>
              </p:nvSpPr>
              <p:spPr bwMode="auto">
                <a:xfrm>
                  <a:off x="1330325" y="14827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573" name="Group 1572">
                <a:extLst>
                  <a:ext uri="{FF2B5EF4-FFF2-40B4-BE49-F238E27FC236}">
                    <a16:creationId xmlns:a16="http://schemas.microsoft.com/office/drawing/2014/main" id="{6C4FFE53-977E-1281-3A4D-2E9F373416F0}"/>
                  </a:ext>
                </a:extLst>
              </p:cNvPr>
              <p:cNvGrpSpPr/>
              <p:nvPr/>
            </p:nvGrpSpPr>
            <p:grpSpPr>
              <a:xfrm>
                <a:off x="3444422" y="3509089"/>
                <a:ext cx="1708539" cy="600528"/>
                <a:chOff x="1370013" y="1514476"/>
                <a:chExt cx="693737" cy="334962"/>
              </a:xfrm>
            </p:grpSpPr>
            <p:sp>
              <p:nvSpPr>
                <p:cNvPr id="1613" name="Line 3240">
                  <a:extLst>
                    <a:ext uri="{FF2B5EF4-FFF2-40B4-BE49-F238E27FC236}">
                      <a16:creationId xmlns:a16="http://schemas.microsoft.com/office/drawing/2014/main" id="{6FE92A91-2763-5B96-7ACC-F1E5B29C3015}"/>
                    </a:ext>
                  </a:extLst>
                </p:cNvPr>
                <p:cNvSpPr>
                  <a:spLocks noChangeShapeType="1"/>
                </p:cNvSpPr>
                <p:nvPr/>
              </p:nvSpPr>
              <p:spPr bwMode="auto">
                <a:xfrm>
                  <a:off x="1370013" y="153035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4" name="Line 3241">
                  <a:extLst>
                    <a:ext uri="{FF2B5EF4-FFF2-40B4-BE49-F238E27FC236}">
                      <a16:creationId xmlns:a16="http://schemas.microsoft.com/office/drawing/2014/main" id="{C817D91E-E076-7516-58B3-BFB7C4084EA1}"/>
                    </a:ext>
                  </a:extLst>
                </p:cNvPr>
                <p:cNvSpPr>
                  <a:spLocks noChangeShapeType="1"/>
                </p:cNvSpPr>
                <p:nvPr/>
              </p:nvSpPr>
              <p:spPr bwMode="auto">
                <a:xfrm>
                  <a:off x="1385888" y="1514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5" name="Line 3242">
                  <a:extLst>
                    <a:ext uri="{FF2B5EF4-FFF2-40B4-BE49-F238E27FC236}">
                      <a16:creationId xmlns:a16="http://schemas.microsoft.com/office/drawing/2014/main" id="{95B47F9E-5D82-E608-5A2B-98E680F73DCD}"/>
                    </a:ext>
                  </a:extLst>
                </p:cNvPr>
                <p:cNvSpPr>
                  <a:spLocks noChangeShapeType="1"/>
                </p:cNvSpPr>
                <p:nvPr/>
              </p:nvSpPr>
              <p:spPr bwMode="auto">
                <a:xfrm>
                  <a:off x="1373188" y="153035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6" name="Line 3243">
                  <a:extLst>
                    <a:ext uri="{FF2B5EF4-FFF2-40B4-BE49-F238E27FC236}">
                      <a16:creationId xmlns:a16="http://schemas.microsoft.com/office/drawing/2014/main" id="{7E34314C-850E-F22C-EEAA-808812950EEA}"/>
                    </a:ext>
                  </a:extLst>
                </p:cNvPr>
                <p:cNvSpPr>
                  <a:spLocks noChangeShapeType="1"/>
                </p:cNvSpPr>
                <p:nvPr/>
              </p:nvSpPr>
              <p:spPr bwMode="auto">
                <a:xfrm>
                  <a:off x="1389063" y="1514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7" name="Line 3244">
                  <a:extLst>
                    <a:ext uri="{FF2B5EF4-FFF2-40B4-BE49-F238E27FC236}">
                      <a16:creationId xmlns:a16="http://schemas.microsoft.com/office/drawing/2014/main" id="{5B691538-64F4-BBA3-A2D7-E9E73F098AA9}"/>
                    </a:ext>
                  </a:extLst>
                </p:cNvPr>
                <p:cNvSpPr>
                  <a:spLocks noChangeShapeType="1"/>
                </p:cNvSpPr>
                <p:nvPr/>
              </p:nvSpPr>
              <p:spPr bwMode="auto">
                <a:xfrm>
                  <a:off x="1379538" y="153828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8" name="Line 3245">
                  <a:extLst>
                    <a:ext uri="{FF2B5EF4-FFF2-40B4-BE49-F238E27FC236}">
                      <a16:creationId xmlns:a16="http://schemas.microsoft.com/office/drawing/2014/main" id="{49BC4D77-E907-76F1-1981-E0B0959727B7}"/>
                    </a:ext>
                  </a:extLst>
                </p:cNvPr>
                <p:cNvSpPr>
                  <a:spLocks noChangeShapeType="1"/>
                </p:cNvSpPr>
                <p:nvPr/>
              </p:nvSpPr>
              <p:spPr bwMode="auto">
                <a:xfrm>
                  <a:off x="1395413" y="1522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9" name="Line 3246">
                  <a:extLst>
                    <a:ext uri="{FF2B5EF4-FFF2-40B4-BE49-F238E27FC236}">
                      <a16:creationId xmlns:a16="http://schemas.microsoft.com/office/drawing/2014/main" id="{5A0B1C35-5332-E1B9-2C8A-F940B61E49EA}"/>
                    </a:ext>
                  </a:extLst>
                </p:cNvPr>
                <p:cNvSpPr>
                  <a:spLocks noChangeShapeType="1"/>
                </p:cNvSpPr>
                <p:nvPr/>
              </p:nvSpPr>
              <p:spPr bwMode="auto">
                <a:xfrm>
                  <a:off x="1393825" y="15779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0" name="Line 3247">
                  <a:extLst>
                    <a:ext uri="{FF2B5EF4-FFF2-40B4-BE49-F238E27FC236}">
                      <a16:creationId xmlns:a16="http://schemas.microsoft.com/office/drawing/2014/main" id="{87349A6F-8340-481B-87C5-79A5414D0322}"/>
                    </a:ext>
                  </a:extLst>
                </p:cNvPr>
                <p:cNvSpPr>
                  <a:spLocks noChangeShapeType="1"/>
                </p:cNvSpPr>
                <p:nvPr/>
              </p:nvSpPr>
              <p:spPr bwMode="auto">
                <a:xfrm>
                  <a:off x="1409700" y="15621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1" name="Line 3248">
                  <a:extLst>
                    <a:ext uri="{FF2B5EF4-FFF2-40B4-BE49-F238E27FC236}">
                      <a16:creationId xmlns:a16="http://schemas.microsoft.com/office/drawing/2014/main" id="{DB852E3D-A025-3D26-3991-8BCCD2639C55}"/>
                    </a:ext>
                  </a:extLst>
                </p:cNvPr>
                <p:cNvSpPr>
                  <a:spLocks noChangeShapeType="1"/>
                </p:cNvSpPr>
                <p:nvPr/>
              </p:nvSpPr>
              <p:spPr bwMode="auto">
                <a:xfrm>
                  <a:off x="1400175"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2" name="Line 3249">
                  <a:extLst>
                    <a:ext uri="{FF2B5EF4-FFF2-40B4-BE49-F238E27FC236}">
                      <a16:creationId xmlns:a16="http://schemas.microsoft.com/office/drawing/2014/main" id="{E7111974-6818-6C12-265E-4F32738397A6}"/>
                    </a:ext>
                  </a:extLst>
                </p:cNvPr>
                <p:cNvSpPr>
                  <a:spLocks noChangeShapeType="1"/>
                </p:cNvSpPr>
                <p:nvPr/>
              </p:nvSpPr>
              <p:spPr bwMode="auto">
                <a:xfrm>
                  <a:off x="1416050"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3" name="Line 3250">
                  <a:extLst>
                    <a:ext uri="{FF2B5EF4-FFF2-40B4-BE49-F238E27FC236}">
                      <a16:creationId xmlns:a16="http://schemas.microsoft.com/office/drawing/2014/main" id="{79E033EF-EBE2-3B35-4F56-0FC6E86CD62D}"/>
                    </a:ext>
                  </a:extLst>
                </p:cNvPr>
                <p:cNvSpPr>
                  <a:spLocks noChangeShapeType="1"/>
                </p:cNvSpPr>
                <p:nvPr/>
              </p:nvSpPr>
              <p:spPr bwMode="auto">
                <a:xfrm>
                  <a:off x="1403350"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4" name="Line 3251">
                  <a:extLst>
                    <a:ext uri="{FF2B5EF4-FFF2-40B4-BE49-F238E27FC236}">
                      <a16:creationId xmlns:a16="http://schemas.microsoft.com/office/drawing/2014/main" id="{6320C23E-1911-1A2E-46A4-392137B13D68}"/>
                    </a:ext>
                  </a:extLst>
                </p:cNvPr>
                <p:cNvSpPr>
                  <a:spLocks noChangeShapeType="1"/>
                </p:cNvSpPr>
                <p:nvPr/>
              </p:nvSpPr>
              <p:spPr bwMode="auto">
                <a:xfrm>
                  <a:off x="1419225"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5" name="Line 3252">
                  <a:extLst>
                    <a:ext uri="{FF2B5EF4-FFF2-40B4-BE49-F238E27FC236}">
                      <a16:creationId xmlns:a16="http://schemas.microsoft.com/office/drawing/2014/main" id="{F5CA01A8-925D-AB4C-D80B-2E3AD0B9887C}"/>
                    </a:ext>
                  </a:extLst>
                </p:cNvPr>
                <p:cNvSpPr>
                  <a:spLocks noChangeShapeType="1"/>
                </p:cNvSpPr>
                <p:nvPr/>
              </p:nvSpPr>
              <p:spPr bwMode="auto">
                <a:xfrm>
                  <a:off x="1406525" y="15859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6" name="Line 3253">
                  <a:extLst>
                    <a:ext uri="{FF2B5EF4-FFF2-40B4-BE49-F238E27FC236}">
                      <a16:creationId xmlns:a16="http://schemas.microsoft.com/office/drawing/2014/main" id="{BF7FF04F-3C6F-C719-21EF-CFE13440D686}"/>
                    </a:ext>
                  </a:extLst>
                </p:cNvPr>
                <p:cNvSpPr>
                  <a:spLocks noChangeShapeType="1"/>
                </p:cNvSpPr>
                <p:nvPr/>
              </p:nvSpPr>
              <p:spPr bwMode="auto">
                <a:xfrm>
                  <a:off x="1422400" y="157162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7" name="Line 3254">
                  <a:extLst>
                    <a:ext uri="{FF2B5EF4-FFF2-40B4-BE49-F238E27FC236}">
                      <a16:creationId xmlns:a16="http://schemas.microsoft.com/office/drawing/2014/main" id="{47A40875-5ACA-89D5-92FA-3E8E2DEB870F}"/>
                    </a:ext>
                  </a:extLst>
                </p:cNvPr>
                <p:cNvSpPr>
                  <a:spLocks noChangeShapeType="1"/>
                </p:cNvSpPr>
                <p:nvPr/>
              </p:nvSpPr>
              <p:spPr bwMode="auto">
                <a:xfrm>
                  <a:off x="1422400" y="16129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8" name="Line 3255">
                  <a:extLst>
                    <a:ext uri="{FF2B5EF4-FFF2-40B4-BE49-F238E27FC236}">
                      <a16:creationId xmlns:a16="http://schemas.microsoft.com/office/drawing/2014/main" id="{25385449-4F72-B186-29FE-289701199661}"/>
                    </a:ext>
                  </a:extLst>
                </p:cNvPr>
                <p:cNvSpPr>
                  <a:spLocks noChangeShapeType="1"/>
                </p:cNvSpPr>
                <p:nvPr/>
              </p:nvSpPr>
              <p:spPr bwMode="auto">
                <a:xfrm>
                  <a:off x="1436688" y="15970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9" name="Line 3256">
                  <a:extLst>
                    <a:ext uri="{FF2B5EF4-FFF2-40B4-BE49-F238E27FC236}">
                      <a16:creationId xmlns:a16="http://schemas.microsoft.com/office/drawing/2014/main" id="{7627ED8C-A672-A65C-899F-9109FFE196BE}"/>
                    </a:ext>
                  </a:extLst>
                </p:cNvPr>
                <p:cNvSpPr>
                  <a:spLocks noChangeShapeType="1"/>
                </p:cNvSpPr>
                <p:nvPr/>
              </p:nvSpPr>
              <p:spPr bwMode="auto">
                <a:xfrm>
                  <a:off x="1433513" y="16208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0" name="Line 3257">
                  <a:extLst>
                    <a:ext uri="{FF2B5EF4-FFF2-40B4-BE49-F238E27FC236}">
                      <a16:creationId xmlns:a16="http://schemas.microsoft.com/office/drawing/2014/main" id="{A9C504B2-7112-AEC7-CF61-9CBCB651C680}"/>
                    </a:ext>
                  </a:extLst>
                </p:cNvPr>
                <p:cNvSpPr>
                  <a:spLocks noChangeShapeType="1"/>
                </p:cNvSpPr>
                <p:nvPr/>
              </p:nvSpPr>
              <p:spPr bwMode="auto">
                <a:xfrm>
                  <a:off x="1449388" y="16049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1" name="Line 3258">
                  <a:extLst>
                    <a:ext uri="{FF2B5EF4-FFF2-40B4-BE49-F238E27FC236}">
                      <a16:creationId xmlns:a16="http://schemas.microsoft.com/office/drawing/2014/main" id="{C12491B9-20DA-626F-CF83-3D09690E88EB}"/>
                    </a:ext>
                  </a:extLst>
                </p:cNvPr>
                <p:cNvSpPr>
                  <a:spLocks noChangeShapeType="1"/>
                </p:cNvSpPr>
                <p:nvPr/>
              </p:nvSpPr>
              <p:spPr bwMode="auto">
                <a:xfrm>
                  <a:off x="1512888" y="16732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2" name="Line 3259">
                  <a:extLst>
                    <a:ext uri="{FF2B5EF4-FFF2-40B4-BE49-F238E27FC236}">
                      <a16:creationId xmlns:a16="http://schemas.microsoft.com/office/drawing/2014/main" id="{183D8F84-2CC6-ED6B-4ADA-D93D1247A159}"/>
                    </a:ext>
                  </a:extLst>
                </p:cNvPr>
                <p:cNvSpPr>
                  <a:spLocks noChangeShapeType="1"/>
                </p:cNvSpPr>
                <p:nvPr/>
              </p:nvSpPr>
              <p:spPr bwMode="auto">
                <a:xfrm>
                  <a:off x="1528763" y="16573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3" name="Line 3260">
                  <a:extLst>
                    <a:ext uri="{FF2B5EF4-FFF2-40B4-BE49-F238E27FC236}">
                      <a16:creationId xmlns:a16="http://schemas.microsoft.com/office/drawing/2014/main" id="{C737FAF7-70B2-254A-726C-E0309FE74A76}"/>
                    </a:ext>
                  </a:extLst>
                </p:cNvPr>
                <p:cNvSpPr>
                  <a:spLocks noChangeShapeType="1"/>
                </p:cNvSpPr>
                <p:nvPr/>
              </p:nvSpPr>
              <p:spPr bwMode="auto">
                <a:xfrm>
                  <a:off x="1528763" y="170021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4" name="Line 3261">
                  <a:extLst>
                    <a:ext uri="{FF2B5EF4-FFF2-40B4-BE49-F238E27FC236}">
                      <a16:creationId xmlns:a16="http://schemas.microsoft.com/office/drawing/2014/main" id="{63F00C9D-8E6D-D490-C41A-310A46131E37}"/>
                    </a:ext>
                  </a:extLst>
                </p:cNvPr>
                <p:cNvSpPr>
                  <a:spLocks noChangeShapeType="1"/>
                </p:cNvSpPr>
                <p:nvPr/>
              </p:nvSpPr>
              <p:spPr bwMode="auto">
                <a:xfrm>
                  <a:off x="1544638" y="16843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5" name="Line 3262">
                  <a:extLst>
                    <a:ext uri="{FF2B5EF4-FFF2-40B4-BE49-F238E27FC236}">
                      <a16:creationId xmlns:a16="http://schemas.microsoft.com/office/drawing/2014/main" id="{CA265242-A32F-1A07-3C72-F1763B0DC458}"/>
                    </a:ext>
                  </a:extLst>
                </p:cNvPr>
                <p:cNvSpPr>
                  <a:spLocks noChangeShapeType="1"/>
                </p:cNvSpPr>
                <p:nvPr/>
              </p:nvSpPr>
              <p:spPr bwMode="auto">
                <a:xfrm>
                  <a:off x="1625600" y="17081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6" name="Line 3263">
                  <a:extLst>
                    <a:ext uri="{FF2B5EF4-FFF2-40B4-BE49-F238E27FC236}">
                      <a16:creationId xmlns:a16="http://schemas.microsoft.com/office/drawing/2014/main" id="{4C4E3405-763B-11F0-E062-2747AA10ABA5}"/>
                    </a:ext>
                  </a:extLst>
                </p:cNvPr>
                <p:cNvSpPr>
                  <a:spLocks noChangeShapeType="1"/>
                </p:cNvSpPr>
                <p:nvPr/>
              </p:nvSpPr>
              <p:spPr bwMode="auto">
                <a:xfrm>
                  <a:off x="1641475" y="169386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7" name="Line 3264">
                  <a:extLst>
                    <a:ext uri="{FF2B5EF4-FFF2-40B4-BE49-F238E27FC236}">
                      <a16:creationId xmlns:a16="http://schemas.microsoft.com/office/drawing/2014/main" id="{64D0C384-E483-237D-C97C-5C1BBF8A04CA}"/>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8" name="Line 3265">
                  <a:extLst>
                    <a:ext uri="{FF2B5EF4-FFF2-40B4-BE49-F238E27FC236}">
                      <a16:creationId xmlns:a16="http://schemas.microsoft.com/office/drawing/2014/main" id="{322CD8F0-8B91-4865-54C3-06FB8900234F}"/>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9" name="Line 3266">
                  <a:extLst>
                    <a:ext uri="{FF2B5EF4-FFF2-40B4-BE49-F238E27FC236}">
                      <a16:creationId xmlns:a16="http://schemas.microsoft.com/office/drawing/2014/main" id="{831A5718-3F3C-83C4-B5ED-1B16BA15DD37}"/>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0" name="Line 3267">
                  <a:extLst>
                    <a:ext uri="{FF2B5EF4-FFF2-40B4-BE49-F238E27FC236}">
                      <a16:creationId xmlns:a16="http://schemas.microsoft.com/office/drawing/2014/main" id="{144BBAE8-266E-1D40-5B96-FB6C1A7E766E}"/>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1" name="Line 3268">
                  <a:extLst>
                    <a:ext uri="{FF2B5EF4-FFF2-40B4-BE49-F238E27FC236}">
                      <a16:creationId xmlns:a16="http://schemas.microsoft.com/office/drawing/2014/main" id="{3A34BEC7-7DB4-91F8-F1D9-E1DF53F5432D}"/>
                    </a:ext>
                  </a:extLst>
                </p:cNvPr>
                <p:cNvSpPr>
                  <a:spLocks noChangeShapeType="1"/>
                </p:cNvSpPr>
                <p:nvPr/>
              </p:nvSpPr>
              <p:spPr bwMode="auto">
                <a:xfrm>
                  <a:off x="1641475"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2" name="Line 3269">
                  <a:extLst>
                    <a:ext uri="{FF2B5EF4-FFF2-40B4-BE49-F238E27FC236}">
                      <a16:creationId xmlns:a16="http://schemas.microsoft.com/office/drawing/2014/main" id="{7C8D6525-5DAB-CDA1-EF4B-213D16F5DA14}"/>
                    </a:ext>
                  </a:extLst>
                </p:cNvPr>
                <p:cNvSpPr>
                  <a:spLocks noChangeShapeType="1"/>
                </p:cNvSpPr>
                <p:nvPr/>
              </p:nvSpPr>
              <p:spPr bwMode="auto">
                <a:xfrm>
                  <a:off x="165735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3" name="Line 3270">
                  <a:extLst>
                    <a:ext uri="{FF2B5EF4-FFF2-40B4-BE49-F238E27FC236}">
                      <a16:creationId xmlns:a16="http://schemas.microsoft.com/office/drawing/2014/main" id="{8E97A8B6-8789-F86E-7F20-FAC441F48079}"/>
                    </a:ext>
                  </a:extLst>
                </p:cNvPr>
                <p:cNvSpPr>
                  <a:spLocks noChangeShapeType="1"/>
                </p:cNvSpPr>
                <p:nvPr/>
              </p:nvSpPr>
              <p:spPr bwMode="auto">
                <a:xfrm>
                  <a:off x="1644650"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4" name="Line 3271">
                  <a:extLst>
                    <a:ext uri="{FF2B5EF4-FFF2-40B4-BE49-F238E27FC236}">
                      <a16:creationId xmlns:a16="http://schemas.microsoft.com/office/drawing/2014/main" id="{C92422C4-C473-7BE1-97D9-CBF361BCF79F}"/>
                    </a:ext>
                  </a:extLst>
                </p:cNvPr>
                <p:cNvSpPr>
                  <a:spLocks noChangeShapeType="1"/>
                </p:cNvSpPr>
                <p:nvPr/>
              </p:nvSpPr>
              <p:spPr bwMode="auto">
                <a:xfrm>
                  <a:off x="1660525"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5" name="Line 3272">
                  <a:extLst>
                    <a:ext uri="{FF2B5EF4-FFF2-40B4-BE49-F238E27FC236}">
                      <a16:creationId xmlns:a16="http://schemas.microsoft.com/office/drawing/2014/main" id="{1E4A96A7-3AF4-B7B2-2AE6-A8146166A432}"/>
                    </a:ext>
                  </a:extLst>
                </p:cNvPr>
                <p:cNvSpPr>
                  <a:spLocks noChangeShapeType="1"/>
                </p:cNvSpPr>
                <p:nvPr/>
              </p:nvSpPr>
              <p:spPr bwMode="auto">
                <a:xfrm>
                  <a:off x="1647825" y="171767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6" name="Line 3273">
                  <a:extLst>
                    <a:ext uri="{FF2B5EF4-FFF2-40B4-BE49-F238E27FC236}">
                      <a16:creationId xmlns:a16="http://schemas.microsoft.com/office/drawing/2014/main" id="{F1E31401-43F1-793C-B1BA-A512F721CF45}"/>
                    </a:ext>
                  </a:extLst>
                </p:cNvPr>
                <p:cNvSpPr>
                  <a:spLocks noChangeShapeType="1"/>
                </p:cNvSpPr>
                <p:nvPr/>
              </p:nvSpPr>
              <p:spPr bwMode="auto">
                <a:xfrm>
                  <a:off x="1663700"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7" name="Line 3274">
                  <a:extLst>
                    <a:ext uri="{FF2B5EF4-FFF2-40B4-BE49-F238E27FC236}">
                      <a16:creationId xmlns:a16="http://schemas.microsoft.com/office/drawing/2014/main" id="{EB605F38-F090-4D21-390B-C4FD61A4F5E4}"/>
                    </a:ext>
                  </a:extLst>
                </p:cNvPr>
                <p:cNvSpPr>
                  <a:spLocks noChangeShapeType="1"/>
                </p:cNvSpPr>
                <p:nvPr/>
              </p:nvSpPr>
              <p:spPr bwMode="auto">
                <a:xfrm>
                  <a:off x="1651000"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8" name="Line 3275">
                  <a:extLst>
                    <a:ext uri="{FF2B5EF4-FFF2-40B4-BE49-F238E27FC236}">
                      <a16:creationId xmlns:a16="http://schemas.microsoft.com/office/drawing/2014/main" id="{39734C6C-15CB-1065-15C6-C097D0469974}"/>
                    </a:ext>
                  </a:extLst>
                </p:cNvPr>
                <p:cNvSpPr>
                  <a:spLocks noChangeShapeType="1"/>
                </p:cNvSpPr>
                <p:nvPr/>
              </p:nvSpPr>
              <p:spPr bwMode="auto">
                <a:xfrm>
                  <a:off x="1666875"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9" name="Line 3276">
                  <a:extLst>
                    <a:ext uri="{FF2B5EF4-FFF2-40B4-BE49-F238E27FC236}">
                      <a16:creationId xmlns:a16="http://schemas.microsoft.com/office/drawing/2014/main" id="{6AE549AE-D96E-27A9-36A7-D1DAF17DC7BA}"/>
                    </a:ext>
                  </a:extLst>
                </p:cNvPr>
                <p:cNvSpPr>
                  <a:spLocks noChangeShapeType="1"/>
                </p:cNvSpPr>
                <p:nvPr/>
              </p:nvSpPr>
              <p:spPr bwMode="auto">
                <a:xfrm>
                  <a:off x="1662113" y="171767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0" name="Line 3277">
                  <a:extLst>
                    <a:ext uri="{FF2B5EF4-FFF2-40B4-BE49-F238E27FC236}">
                      <a16:creationId xmlns:a16="http://schemas.microsoft.com/office/drawing/2014/main" id="{950310D8-1886-87DA-F6A3-2222890ED91C}"/>
                    </a:ext>
                  </a:extLst>
                </p:cNvPr>
                <p:cNvSpPr>
                  <a:spLocks noChangeShapeType="1"/>
                </p:cNvSpPr>
                <p:nvPr/>
              </p:nvSpPr>
              <p:spPr bwMode="auto">
                <a:xfrm>
                  <a:off x="1677988" y="170180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1" name="Line 3278">
                  <a:extLst>
                    <a:ext uri="{FF2B5EF4-FFF2-40B4-BE49-F238E27FC236}">
                      <a16:creationId xmlns:a16="http://schemas.microsoft.com/office/drawing/2014/main" id="{DB87E0E6-F5D0-CCFF-D219-0F4B7BA22D89}"/>
                    </a:ext>
                  </a:extLst>
                </p:cNvPr>
                <p:cNvSpPr>
                  <a:spLocks noChangeShapeType="1"/>
                </p:cNvSpPr>
                <p:nvPr/>
              </p:nvSpPr>
              <p:spPr bwMode="auto">
                <a:xfrm>
                  <a:off x="1665288" y="17383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2" name="Line 3279">
                  <a:extLst>
                    <a:ext uri="{FF2B5EF4-FFF2-40B4-BE49-F238E27FC236}">
                      <a16:creationId xmlns:a16="http://schemas.microsoft.com/office/drawing/2014/main" id="{F75F1563-78FA-C864-F570-C710C6BE2F08}"/>
                    </a:ext>
                  </a:extLst>
                </p:cNvPr>
                <p:cNvSpPr>
                  <a:spLocks noChangeShapeType="1"/>
                </p:cNvSpPr>
                <p:nvPr/>
              </p:nvSpPr>
              <p:spPr bwMode="auto">
                <a:xfrm>
                  <a:off x="1681163" y="1722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3" name="Line 3280">
                  <a:extLst>
                    <a:ext uri="{FF2B5EF4-FFF2-40B4-BE49-F238E27FC236}">
                      <a16:creationId xmlns:a16="http://schemas.microsoft.com/office/drawing/2014/main" id="{FBF30561-A267-3889-BB05-367EEAB808BD}"/>
                    </a:ext>
                  </a:extLst>
                </p:cNvPr>
                <p:cNvSpPr>
                  <a:spLocks noChangeShapeType="1"/>
                </p:cNvSpPr>
                <p:nvPr/>
              </p:nvSpPr>
              <p:spPr bwMode="auto">
                <a:xfrm>
                  <a:off x="1704975" y="173831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4" name="Line 3281">
                  <a:extLst>
                    <a:ext uri="{FF2B5EF4-FFF2-40B4-BE49-F238E27FC236}">
                      <a16:creationId xmlns:a16="http://schemas.microsoft.com/office/drawing/2014/main" id="{7C2E7055-D162-B5FE-7FA5-CDE671DA3461}"/>
                    </a:ext>
                  </a:extLst>
                </p:cNvPr>
                <p:cNvSpPr>
                  <a:spLocks noChangeShapeType="1"/>
                </p:cNvSpPr>
                <p:nvPr/>
              </p:nvSpPr>
              <p:spPr bwMode="auto">
                <a:xfrm>
                  <a:off x="1720850" y="172243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5" name="Line 3282">
                  <a:extLst>
                    <a:ext uri="{FF2B5EF4-FFF2-40B4-BE49-F238E27FC236}">
                      <a16:creationId xmlns:a16="http://schemas.microsoft.com/office/drawing/2014/main" id="{CE131631-9EE3-9B0A-87AB-D8086C4AA28A}"/>
                    </a:ext>
                  </a:extLst>
                </p:cNvPr>
                <p:cNvSpPr>
                  <a:spLocks noChangeShapeType="1"/>
                </p:cNvSpPr>
                <p:nvPr/>
              </p:nvSpPr>
              <p:spPr bwMode="auto">
                <a:xfrm>
                  <a:off x="1766888" y="17494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6" name="Line 3283">
                  <a:extLst>
                    <a:ext uri="{FF2B5EF4-FFF2-40B4-BE49-F238E27FC236}">
                      <a16:creationId xmlns:a16="http://schemas.microsoft.com/office/drawing/2014/main" id="{16E39E75-A0A4-42E5-9069-96F5975791F6}"/>
                    </a:ext>
                  </a:extLst>
                </p:cNvPr>
                <p:cNvSpPr>
                  <a:spLocks noChangeShapeType="1"/>
                </p:cNvSpPr>
                <p:nvPr/>
              </p:nvSpPr>
              <p:spPr bwMode="auto">
                <a:xfrm>
                  <a:off x="1782763"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7" name="Line 3284">
                  <a:extLst>
                    <a:ext uri="{FF2B5EF4-FFF2-40B4-BE49-F238E27FC236}">
                      <a16:creationId xmlns:a16="http://schemas.microsoft.com/office/drawing/2014/main" id="{46D3CFDC-9C90-5D1C-6C09-402C12363E40}"/>
                    </a:ext>
                  </a:extLst>
                </p:cNvPr>
                <p:cNvSpPr>
                  <a:spLocks noChangeShapeType="1"/>
                </p:cNvSpPr>
                <p:nvPr/>
              </p:nvSpPr>
              <p:spPr bwMode="auto">
                <a:xfrm>
                  <a:off x="1820863" y="17494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8" name="Line 3285">
                  <a:extLst>
                    <a:ext uri="{FF2B5EF4-FFF2-40B4-BE49-F238E27FC236}">
                      <a16:creationId xmlns:a16="http://schemas.microsoft.com/office/drawing/2014/main" id="{4E38BDDC-1B58-DFA9-70B7-700C50AC9237}"/>
                    </a:ext>
                  </a:extLst>
                </p:cNvPr>
                <p:cNvSpPr>
                  <a:spLocks noChangeShapeType="1"/>
                </p:cNvSpPr>
                <p:nvPr/>
              </p:nvSpPr>
              <p:spPr bwMode="auto">
                <a:xfrm>
                  <a:off x="1836738"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9" name="Line 3286">
                  <a:extLst>
                    <a:ext uri="{FF2B5EF4-FFF2-40B4-BE49-F238E27FC236}">
                      <a16:creationId xmlns:a16="http://schemas.microsoft.com/office/drawing/2014/main" id="{6A6B5384-51E8-143A-7E85-6F3232B02B7D}"/>
                    </a:ext>
                  </a:extLst>
                </p:cNvPr>
                <p:cNvSpPr>
                  <a:spLocks noChangeShapeType="1"/>
                </p:cNvSpPr>
                <p:nvPr/>
              </p:nvSpPr>
              <p:spPr bwMode="auto">
                <a:xfrm>
                  <a:off x="1827213" y="17494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0" name="Line 3287">
                  <a:extLst>
                    <a:ext uri="{FF2B5EF4-FFF2-40B4-BE49-F238E27FC236}">
                      <a16:creationId xmlns:a16="http://schemas.microsoft.com/office/drawing/2014/main" id="{15CDA976-B6D3-5C02-422F-1B43C5D2C754}"/>
                    </a:ext>
                  </a:extLst>
                </p:cNvPr>
                <p:cNvSpPr>
                  <a:spLocks noChangeShapeType="1"/>
                </p:cNvSpPr>
                <p:nvPr/>
              </p:nvSpPr>
              <p:spPr bwMode="auto">
                <a:xfrm>
                  <a:off x="1843088" y="1733551"/>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1" name="Line 3288">
                  <a:extLst>
                    <a:ext uri="{FF2B5EF4-FFF2-40B4-BE49-F238E27FC236}">
                      <a16:creationId xmlns:a16="http://schemas.microsoft.com/office/drawing/2014/main" id="{39EF2806-B635-3E16-336E-DF77C8227424}"/>
                    </a:ext>
                  </a:extLst>
                </p:cNvPr>
                <p:cNvSpPr>
                  <a:spLocks noChangeShapeType="1"/>
                </p:cNvSpPr>
                <p:nvPr/>
              </p:nvSpPr>
              <p:spPr bwMode="auto">
                <a:xfrm>
                  <a:off x="1833563" y="176053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2" name="Line 3289">
                  <a:extLst>
                    <a:ext uri="{FF2B5EF4-FFF2-40B4-BE49-F238E27FC236}">
                      <a16:creationId xmlns:a16="http://schemas.microsoft.com/office/drawing/2014/main" id="{DF5FE0AA-12A5-0745-AD08-863DB67DABD7}"/>
                    </a:ext>
                  </a:extLst>
                </p:cNvPr>
                <p:cNvSpPr>
                  <a:spLocks noChangeShapeType="1"/>
                </p:cNvSpPr>
                <p:nvPr/>
              </p:nvSpPr>
              <p:spPr bwMode="auto">
                <a:xfrm>
                  <a:off x="1849438" y="17446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3" name="Line 3290">
                  <a:extLst>
                    <a:ext uri="{FF2B5EF4-FFF2-40B4-BE49-F238E27FC236}">
                      <a16:creationId xmlns:a16="http://schemas.microsoft.com/office/drawing/2014/main" id="{FE2CBA30-E9CC-772E-CF30-1CCBC36923E7}"/>
                    </a:ext>
                  </a:extLst>
                </p:cNvPr>
                <p:cNvSpPr>
                  <a:spLocks noChangeShapeType="1"/>
                </p:cNvSpPr>
                <p:nvPr/>
              </p:nvSpPr>
              <p:spPr bwMode="auto">
                <a:xfrm>
                  <a:off x="1843088" y="17843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4" name="Line 3291">
                  <a:extLst>
                    <a:ext uri="{FF2B5EF4-FFF2-40B4-BE49-F238E27FC236}">
                      <a16:creationId xmlns:a16="http://schemas.microsoft.com/office/drawing/2014/main" id="{427D1C39-3CEC-E954-FDEF-BE87D73EE8C7}"/>
                    </a:ext>
                  </a:extLst>
                </p:cNvPr>
                <p:cNvSpPr>
                  <a:spLocks noChangeShapeType="1"/>
                </p:cNvSpPr>
                <p:nvPr/>
              </p:nvSpPr>
              <p:spPr bwMode="auto">
                <a:xfrm>
                  <a:off x="1858963" y="17684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5" name="Line 3292">
                  <a:extLst>
                    <a:ext uri="{FF2B5EF4-FFF2-40B4-BE49-F238E27FC236}">
                      <a16:creationId xmlns:a16="http://schemas.microsoft.com/office/drawing/2014/main" id="{22F90886-0E24-FAE9-A3FA-EC19780F8711}"/>
                    </a:ext>
                  </a:extLst>
                </p:cNvPr>
                <p:cNvSpPr>
                  <a:spLocks noChangeShapeType="1"/>
                </p:cNvSpPr>
                <p:nvPr/>
              </p:nvSpPr>
              <p:spPr bwMode="auto">
                <a:xfrm>
                  <a:off x="1860550" y="18081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6" name="Line 3293">
                  <a:extLst>
                    <a:ext uri="{FF2B5EF4-FFF2-40B4-BE49-F238E27FC236}">
                      <a16:creationId xmlns:a16="http://schemas.microsoft.com/office/drawing/2014/main" id="{42F010CB-683D-6A1B-0058-D65054C15B32}"/>
                    </a:ext>
                  </a:extLst>
                </p:cNvPr>
                <p:cNvSpPr>
                  <a:spLocks noChangeShapeType="1"/>
                </p:cNvSpPr>
                <p:nvPr/>
              </p:nvSpPr>
              <p:spPr bwMode="auto">
                <a:xfrm>
                  <a:off x="1876425" y="17922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7" name="Line 3294">
                  <a:extLst>
                    <a:ext uri="{FF2B5EF4-FFF2-40B4-BE49-F238E27FC236}">
                      <a16:creationId xmlns:a16="http://schemas.microsoft.com/office/drawing/2014/main" id="{352EFA26-BDC5-E344-18C7-DD156648933A}"/>
                    </a:ext>
                  </a:extLst>
                </p:cNvPr>
                <p:cNvSpPr>
                  <a:spLocks noChangeShapeType="1"/>
                </p:cNvSpPr>
                <p:nvPr/>
              </p:nvSpPr>
              <p:spPr bwMode="auto">
                <a:xfrm>
                  <a:off x="1968500" y="18208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8" name="Line 3295">
                  <a:extLst>
                    <a:ext uri="{FF2B5EF4-FFF2-40B4-BE49-F238E27FC236}">
                      <a16:creationId xmlns:a16="http://schemas.microsoft.com/office/drawing/2014/main" id="{AE2AA0E3-99E7-C394-D147-6C027973E2FD}"/>
                    </a:ext>
                  </a:extLst>
                </p:cNvPr>
                <p:cNvSpPr>
                  <a:spLocks noChangeShapeType="1"/>
                </p:cNvSpPr>
                <p:nvPr/>
              </p:nvSpPr>
              <p:spPr bwMode="auto">
                <a:xfrm>
                  <a:off x="1982788" y="18049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9" name="Line 3296">
                  <a:extLst>
                    <a:ext uri="{FF2B5EF4-FFF2-40B4-BE49-F238E27FC236}">
                      <a16:creationId xmlns:a16="http://schemas.microsoft.com/office/drawing/2014/main" id="{38B902D7-BD05-6615-6A1C-4584EC6A23F0}"/>
                    </a:ext>
                  </a:extLst>
                </p:cNvPr>
                <p:cNvSpPr>
                  <a:spLocks noChangeShapeType="1"/>
                </p:cNvSpPr>
                <p:nvPr/>
              </p:nvSpPr>
              <p:spPr bwMode="auto">
                <a:xfrm>
                  <a:off x="2016125" y="18208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0" name="Line 3297">
                  <a:extLst>
                    <a:ext uri="{FF2B5EF4-FFF2-40B4-BE49-F238E27FC236}">
                      <a16:creationId xmlns:a16="http://schemas.microsoft.com/office/drawing/2014/main" id="{1A601A81-DAF0-70D0-F837-95FED5F3FADE}"/>
                    </a:ext>
                  </a:extLst>
                </p:cNvPr>
                <p:cNvSpPr>
                  <a:spLocks noChangeShapeType="1"/>
                </p:cNvSpPr>
                <p:nvPr/>
              </p:nvSpPr>
              <p:spPr bwMode="auto">
                <a:xfrm>
                  <a:off x="2032000" y="18049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1" name="Line 3298">
                  <a:extLst>
                    <a:ext uri="{FF2B5EF4-FFF2-40B4-BE49-F238E27FC236}">
                      <a16:creationId xmlns:a16="http://schemas.microsoft.com/office/drawing/2014/main" id="{40408683-8C4A-976C-4818-5A61B417EC21}"/>
                    </a:ext>
                  </a:extLst>
                </p:cNvPr>
                <p:cNvSpPr>
                  <a:spLocks noChangeShapeType="1"/>
                </p:cNvSpPr>
                <p:nvPr/>
              </p:nvSpPr>
              <p:spPr bwMode="auto">
                <a:xfrm>
                  <a:off x="2032000" y="18335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2" name="Line 3299">
                  <a:extLst>
                    <a:ext uri="{FF2B5EF4-FFF2-40B4-BE49-F238E27FC236}">
                      <a16:creationId xmlns:a16="http://schemas.microsoft.com/office/drawing/2014/main" id="{A0B21D95-4897-A22F-7832-3C3695B16A3D}"/>
                    </a:ext>
                  </a:extLst>
                </p:cNvPr>
                <p:cNvSpPr>
                  <a:spLocks noChangeShapeType="1"/>
                </p:cNvSpPr>
                <p:nvPr/>
              </p:nvSpPr>
              <p:spPr bwMode="auto">
                <a:xfrm>
                  <a:off x="2047875" y="1817688"/>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574" name="Group 1573">
                <a:extLst>
                  <a:ext uri="{FF2B5EF4-FFF2-40B4-BE49-F238E27FC236}">
                    <a16:creationId xmlns:a16="http://schemas.microsoft.com/office/drawing/2014/main" id="{A57652F3-F6D9-508D-E44A-652A30B66D7C}"/>
                  </a:ext>
                </a:extLst>
              </p:cNvPr>
              <p:cNvGrpSpPr/>
              <p:nvPr/>
            </p:nvGrpSpPr>
            <p:grpSpPr>
              <a:xfrm>
                <a:off x="5113864" y="4126694"/>
                <a:ext cx="5254641" cy="429763"/>
                <a:chOff x="2047875" y="1858963"/>
                <a:chExt cx="2133600" cy="239713"/>
              </a:xfrm>
            </p:grpSpPr>
            <p:sp>
              <p:nvSpPr>
                <p:cNvPr id="1575" name="Line 3300">
                  <a:extLst>
                    <a:ext uri="{FF2B5EF4-FFF2-40B4-BE49-F238E27FC236}">
                      <a16:creationId xmlns:a16="http://schemas.microsoft.com/office/drawing/2014/main" id="{862C9B30-9105-72CF-61F0-CD02ADFA1E3F}"/>
                    </a:ext>
                  </a:extLst>
                </p:cNvPr>
                <p:cNvSpPr>
                  <a:spLocks noChangeShapeType="1"/>
                </p:cNvSpPr>
                <p:nvPr/>
              </p:nvSpPr>
              <p:spPr bwMode="auto">
                <a:xfrm>
                  <a:off x="2047875" y="187483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6" name="Line 3301">
                  <a:extLst>
                    <a:ext uri="{FF2B5EF4-FFF2-40B4-BE49-F238E27FC236}">
                      <a16:creationId xmlns:a16="http://schemas.microsoft.com/office/drawing/2014/main" id="{D0C0A6AE-8430-30CE-8AEA-4B46B3CB878E}"/>
                    </a:ext>
                  </a:extLst>
                </p:cNvPr>
                <p:cNvSpPr>
                  <a:spLocks noChangeShapeType="1"/>
                </p:cNvSpPr>
                <p:nvPr/>
              </p:nvSpPr>
              <p:spPr bwMode="auto">
                <a:xfrm>
                  <a:off x="2063750" y="185896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7" name="Line 3302">
                  <a:extLst>
                    <a:ext uri="{FF2B5EF4-FFF2-40B4-BE49-F238E27FC236}">
                      <a16:creationId xmlns:a16="http://schemas.microsoft.com/office/drawing/2014/main" id="{374CD399-74F7-6226-8602-3F61D814D749}"/>
                    </a:ext>
                  </a:extLst>
                </p:cNvPr>
                <p:cNvSpPr>
                  <a:spLocks noChangeShapeType="1"/>
                </p:cNvSpPr>
                <p:nvPr/>
              </p:nvSpPr>
              <p:spPr bwMode="auto">
                <a:xfrm>
                  <a:off x="2051050" y="19018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8" name="Line 3303">
                  <a:extLst>
                    <a:ext uri="{FF2B5EF4-FFF2-40B4-BE49-F238E27FC236}">
                      <a16:creationId xmlns:a16="http://schemas.microsoft.com/office/drawing/2014/main" id="{31465C20-5F75-F5BF-3749-3A415F69AB16}"/>
                    </a:ext>
                  </a:extLst>
                </p:cNvPr>
                <p:cNvSpPr>
                  <a:spLocks noChangeShapeType="1"/>
                </p:cNvSpPr>
                <p:nvPr/>
              </p:nvSpPr>
              <p:spPr bwMode="auto">
                <a:xfrm>
                  <a:off x="2065338"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9" name="Line 3304">
                  <a:extLst>
                    <a:ext uri="{FF2B5EF4-FFF2-40B4-BE49-F238E27FC236}">
                      <a16:creationId xmlns:a16="http://schemas.microsoft.com/office/drawing/2014/main" id="{3F04A2E6-09BD-ACAC-6C1C-ADDDE021943C}"/>
                    </a:ext>
                  </a:extLst>
                </p:cNvPr>
                <p:cNvSpPr>
                  <a:spLocks noChangeShapeType="1"/>
                </p:cNvSpPr>
                <p:nvPr/>
              </p:nvSpPr>
              <p:spPr bwMode="auto">
                <a:xfrm>
                  <a:off x="2054225" y="1901826"/>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0" name="Line 3305">
                  <a:extLst>
                    <a:ext uri="{FF2B5EF4-FFF2-40B4-BE49-F238E27FC236}">
                      <a16:creationId xmlns:a16="http://schemas.microsoft.com/office/drawing/2014/main" id="{F1874730-AB2E-B30F-ED5E-07C5A2DCC751}"/>
                    </a:ext>
                  </a:extLst>
                </p:cNvPr>
                <p:cNvSpPr>
                  <a:spLocks noChangeShapeType="1"/>
                </p:cNvSpPr>
                <p:nvPr/>
              </p:nvSpPr>
              <p:spPr bwMode="auto">
                <a:xfrm>
                  <a:off x="2068513"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1" name="Line 3306">
                  <a:extLst>
                    <a:ext uri="{FF2B5EF4-FFF2-40B4-BE49-F238E27FC236}">
                      <a16:creationId xmlns:a16="http://schemas.microsoft.com/office/drawing/2014/main" id="{5023B4A8-29A2-450C-5110-A7CDCC03AAE3}"/>
                    </a:ext>
                  </a:extLst>
                </p:cNvPr>
                <p:cNvSpPr>
                  <a:spLocks noChangeShapeType="1"/>
                </p:cNvSpPr>
                <p:nvPr/>
              </p:nvSpPr>
              <p:spPr bwMode="auto">
                <a:xfrm>
                  <a:off x="2114550" y="19018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2" name="Line 3307">
                  <a:extLst>
                    <a:ext uri="{FF2B5EF4-FFF2-40B4-BE49-F238E27FC236}">
                      <a16:creationId xmlns:a16="http://schemas.microsoft.com/office/drawing/2014/main" id="{DCA80A94-E78D-1B20-FF4B-7114F4D9EC0E}"/>
                    </a:ext>
                  </a:extLst>
                </p:cNvPr>
                <p:cNvSpPr>
                  <a:spLocks noChangeShapeType="1"/>
                </p:cNvSpPr>
                <p:nvPr/>
              </p:nvSpPr>
              <p:spPr bwMode="auto">
                <a:xfrm>
                  <a:off x="2130425"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3" name="Line 3308">
                  <a:extLst>
                    <a:ext uri="{FF2B5EF4-FFF2-40B4-BE49-F238E27FC236}">
                      <a16:creationId xmlns:a16="http://schemas.microsoft.com/office/drawing/2014/main" id="{0D2CDEFC-97C1-AD53-6678-ACCDBB1E7C87}"/>
                    </a:ext>
                  </a:extLst>
                </p:cNvPr>
                <p:cNvSpPr>
                  <a:spLocks noChangeShapeType="1"/>
                </p:cNvSpPr>
                <p:nvPr/>
              </p:nvSpPr>
              <p:spPr bwMode="auto">
                <a:xfrm>
                  <a:off x="2178050" y="1901826"/>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4" name="Line 3309">
                  <a:extLst>
                    <a:ext uri="{FF2B5EF4-FFF2-40B4-BE49-F238E27FC236}">
                      <a16:creationId xmlns:a16="http://schemas.microsoft.com/office/drawing/2014/main" id="{B5E2F013-6E02-6D26-77B9-2A58B4733976}"/>
                    </a:ext>
                  </a:extLst>
                </p:cNvPr>
                <p:cNvSpPr>
                  <a:spLocks noChangeShapeType="1"/>
                </p:cNvSpPr>
                <p:nvPr/>
              </p:nvSpPr>
              <p:spPr bwMode="auto">
                <a:xfrm>
                  <a:off x="2193925" y="1887538"/>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5" name="Line 3310">
                  <a:extLst>
                    <a:ext uri="{FF2B5EF4-FFF2-40B4-BE49-F238E27FC236}">
                      <a16:creationId xmlns:a16="http://schemas.microsoft.com/office/drawing/2014/main" id="{6582204E-ABBF-EEBD-CE2E-33B7751D4DDB}"/>
                    </a:ext>
                  </a:extLst>
                </p:cNvPr>
                <p:cNvSpPr>
                  <a:spLocks noChangeShapeType="1"/>
                </p:cNvSpPr>
                <p:nvPr/>
              </p:nvSpPr>
              <p:spPr bwMode="auto">
                <a:xfrm>
                  <a:off x="2206625" y="1919288"/>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6" name="Line 3311">
                  <a:extLst>
                    <a:ext uri="{FF2B5EF4-FFF2-40B4-BE49-F238E27FC236}">
                      <a16:creationId xmlns:a16="http://schemas.microsoft.com/office/drawing/2014/main" id="{D3CEB4C8-F45F-6A31-384F-538715D7F749}"/>
                    </a:ext>
                  </a:extLst>
                </p:cNvPr>
                <p:cNvSpPr>
                  <a:spLocks noChangeShapeType="1"/>
                </p:cNvSpPr>
                <p:nvPr/>
              </p:nvSpPr>
              <p:spPr bwMode="auto">
                <a:xfrm>
                  <a:off x="2222500" y="1903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7" name="Line 3312">
                  <a:extLst>
                    <a:ext uri="{FF2B5EF4-FFF2-40B4-BE49-F238E27FC236}">
                      <a16:creationId xmlns:a16="http://schemas.microsoft.com/office/drawing/2014/main" id="{CC55826D-3520-EE3D-A115-C84B61389D28}"/>
                    </a:ext>
                  </a:extLst>
                </p:cNvPr>
                <p:cNvSpPr>
                  <a:spLocks noChangeShapeType="1"/>
                </p:cNvSpPr>
                <p:nvPr/>
              </p:nvSpPr>
              <p:spPr bwMode="auto">
                <a:xfrm>
                  <a:off x="2224088" y="1919288"/>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8" name="Line 3313">
                  <a:extLst>
                    <a:ext uri="{FF2B5EF4-FFF2-40B4-BE49-F238E27FC236}">
                      <a16:creationId xmlns:a16="http://schemas.microsoft.com/office/drawing/2014/main" id="{F24F83F8-2985-DD4C-8CD3-8D636AC32988}"/>
                    </a:ext>
                  </a:extLst>
                </p:cNvPr>
                <p:cNvSpPr>
                  <a:spLocks noChangeShapeType="1"/>
                </p:cNvSpPr>
                <p:nvPr/>
              </p:nvSpPr>
              <p:spPr bwMode="auto">
                <a:xfrm>
                  <a:off x="2239963" y="1903413"/>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9" name="Line 3314">
                  <a:extLst>
                    <a:ext uri="{FF2B5EF4-FFF2-40B4-BE49-F238E27FC236}">
                      <a16:creationId xmlns:a16="http://schemas.microsoft.com/office/drawing/2014/main" id="{C140A1B0-4E27-35A1-893A-176CA94B300C}"/>
                    </a:ext>
                  </a:extLst>
                </p:cNvPr>
                <p:cNvSpPr>
                  <a:spLocks noChangeShapeType="1"/>
                </p:cNvSpPr>
                <p:nvPr/>
              </p:nvSpPr>
              <p:spPr bwMode="auto">
                <a:xfrm>
                  <a:off x="2254250" y="1955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0" name="Line 3315">
                  <a:extLst>
                    <a:ext uri="{FF2B5EF4-FFF2-40B4-BE49-F238E27FC236}">
                      <a16:creationId xmlns:a16="http://schemas.microsoft.com/office/drawing/2014/main" id="{5EF25ADE-3DFE-33CE-D6B5-508126CCB125}"/>
                    </a:ext>
                  </a:extLst>
                </p:cNvPr>
                <p:cNvSpPr>
                  <a:spLocks noChangeShapeType="1"/>
                </p:cNvSpPr>
                <p:nvPr/>
              </p:nvSpPr>
              <p:spPr bwMode="auto">
                <a:xfrm>
                  <a:off x="2270125" y="193992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1" name="Line 3316">
                  <a:extLst>
                    <a:ext uri="{FF2B5EF4-FFF2-40B4-BE49-F238E27FC236}">
                      <a16:creationId xmlns:a16="http://schemas.microsoft.com/office/drawing/2014/main" id="{9AB55D68-B40A-6C8F-6361-7CE62982E6A9}"/>
                    </a:ext>
                  </a:extLst>
                </p:cNvPr>
                <p:cNvSpPr>
                  <a:spLocks noChangeShapeType="1"/>
                </p:cNvSpPr>
                <p:nvPr/>
              </p:nvSpPr>
              <p:spPr bwMode="auto">
                <a:xfrm>
                  <a:off x="2614613" y="197485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2" name="Line 3317">
                  <a:extLst>
                    <a:ext uri="{FF2B5EF4-FFF2-40B4-BE49-F238E27FC236}">
                      <a16:creationId xmlns:a16="http://schemas.microsoft.com/office/drawing/2014/main" id="{CC861ECA-D005-5960-3B60-D9548378CAE9}"/>
                    </a:ext>
                  </a:extLst>
                </p:cNvPr>
                <p:cNvSpPr>
                  <a:spLocks noChangeShapeType="1"/>
                </p:cNvSpPr>
                <p:nvPr/>
              </p:nvSpPr>
              <p:spPr bwMode="auto">
                <a:xfrm>
                  <a:off x="2630488" y="1958976"/>
                  <a:ext cx="0" cy="3175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3" name="Line 3318">
                  <a:extLst>
                    <a:ext uri="{FF2B5EF4-FFF2-40B4-BE49-F238E27FC236}">
                      <a16:creationId xmlns:a16="http://schemas.microsoft.com/office/drawing/2014/main" id="{14496FA3-DD52-F093-EEB7-F38E724FD8FB}"/>
                    </a:ext>
                  </a:extLst>
                </p:cNvPr>
                <p:cNvSpPr>
                  <a:spLocks noChangeShapeType="1"/>
                </p:cNvSpPr>
                <p:nvPr/>
              </p:nvSpPr>
              <p:spPr bwMode="auto">
                <a:xfrm>
                  <a:off x="2990850"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4" name="Line 3319">
                  <a:extLst>
                    <a:ext uri="{FF2B5EF4-FFF2-40B4-BE49-F238E27FC236}">
                      <a16:creationId xmlns:a16="http://schemas.microsoft.com/office/drawing/2014/main" id="{785E28CD-A77D-24DA-3F56-DB0DF8776997}"/>
                    </a:ext>
                  </a:extLst>
                </p:cNvPr>
                <p:cNvSpPr>
                  <a:spLocks noChangeShapeType="1"/>
                </p:cNvSpPr>
                <p:nvPr/>
              </p:nvSpPr>
              <p:spPr bwMode="auto">
                <a:xfrm>
                  <a:off x="3006725"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5" name="Line 3320">
                  <a:extLst>
                    <a:ext uri="{FF2B5EF4-FFF2-40B4-BE49-F238E27FC236}">
                      <a16:creationId xmlns:a16="http://schemas.microsoft.com/office/drawing/2014/main" id="{FCFD2CCE-6C1C-9C1B-9609-C3DBF7FC549B}"/>
                    </a:ext>
                  </a:extLst>
                </p:cNvPr>
                <p:cNvSpPr>
                  <a:spLocks noChangeShapeType="1"/>
                </p:cNvSpPr>
                <p:nvPr/>
              </p:nvSpPr>
              <p:spPr bwMode="auto">
                <a:xfrm>
                  <a:off x="3000375" y="2036763"/>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6" name="Line 3321">
                  <a:extLst>
                    <a:ext uri="{FF2B5EF4-FFF2-40B4-BE49-F238E27FC236}">
                      <a16:creationId xmlns:a16="http://schemas.microsoft.com/office/drawing/2014/main" id="{ACB8906A-AEE0-FC01-86CA-78C5EA201E7A}"/>
                    </a:ext>
                  </a:extLst>
                </p:cNvPr>
                <p:cNvSpPr>
                  <a:spLocks noChangeShapeType="1"/>
                </p:cNvSpPr>
                <p:nvPr/>
              </p:nvSpPr>
              <p:spPr bwMode="auto">
                <a:xfrm>
                  <a:off x="3014663"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7" name="Line 3322">
                  <a:extLst>
                    <a:ext uri="{FF2B5EF4-FFF2-40B4-BE49-F238E27FC236}">
                      <a16:creationId xmlns:a16="http://schemas.microsoft.com/office/drawing/2014/main" id="{F673C118-2621-82AF-2AA6-C775F2AAFF44}"/>
                    </a:ext>
                  </a:extLst>
                </p:cNvPr>
                <p:cNvSpPr>
                  <a:spLocks noChangeShapeType="1"/>
                </p:cNvSpPr>
                <p:nvPr/>
              </p:nvSpPr>
              <p:spPr bwMode="auto">
                <a:xfrm>
                  <a:off x="3011488"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8" name="Line 3323">
                  <a:extLst>
                    <a:ext uri="{FF2B5EF4-FFF2-40B4-BE49-F238E27FC236}">
                      <a16:creationId xmlns:a16="http://schemas.microsoft.com/office/drawing/2014/main" id="{FBCEE6F3-D434-B5BC-E72C-B72DDBEF9C48}"/>
                    </a:ext>
                  </a:extLst>
                </p:cNvPr>
                <p:cNvSpPr>
                  <a:spLocks noChangeShapeType="1"/>
                </p:cNvSpPr>
                <p:nvPr/>
              </p:nvSpPr>
              <p:spPr bwMode="auto">
                <a:xfrm>
                  <a:off x="3027363"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9" name="Line 3324">
                  <a:extLst>
                    <a:ext uri="{FF2B5EF4-FFF2-40B4-BE49-F238E27FC236}">
                      <a16:creationId xmlns:a16="http://schemas.microsoft.com/office/drawing/2014/main" id="{76F730FA-8450-1985-8A12-22BA6DAE4706}"/>
                    </a:ext>
                  </a:extLst>
                </p:cNvPr>
                <p:cNvSpPr>
                  <a:spLocks noChangeShapeType="1"/>
                </p:cNvSpPr>
                <p:nvPr/>
              </p:nvSpPr>
              <p:spPr bwMode="auto">
                <a:xfrm>
                  <a:off x="3179763"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0" name="Line 3325">
                  <a:extLst>
                    <a:ext uri="{FF2B5EF4-FFF2-40B4-BE49-F238E27FC236}">
                      <a16:creationId xmlns:a16="http://schemas.microsoft.com/office/drawing/2014/main" id="{C7016963-2310-E571-96AB-D49A3646F23A}"/>
                    </a:ext>
                  </a:extLst>
                </p:cNvPr>
                <p:cNvSpPr>
                  <a:spLocks noChangeShapeType="1"/>
                </p:cNvSpPr>
                <p:nvPr/>
              </p:nvSpPr>
              <p:spPr bwMode="auto">
                <a:xfrm>
                  <a:off x="3195638"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1" name="Line 3326">
                  <a:extLst>
                    <a:ext uri="{FF2B5EF4-FFF2-40B4-BE49-F238E27FC236}">
                      <a16:creationId xmlns:a16="http://schemas.microsoft.com/office/drawing/2014/main" id="{A72BF0CB-00ED-3891-D3C4-DD6C0AE8372A}"/>
                    </a:ext>
                  </a:extLst>
                </p:cNvPr>
                <p:cNvSpPr>
                  <a:spLocks noChangeShapeType="1"/>
                </p:cNvSpPr>
                <p:nvPr/>
              </p:nvSpPr>
              <p:spPr bwMode="auto">
                <a:xfrm>
                  <a:off x="3255963"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2" name="Line 3327">
                  <a:extLst>
                    <a:ext uri="{FF2B5EF4-FFF2-40B4-BE49-F238E27FC236}">
                      <a16:creationId xmlns:a16="http://schemas.microsoft.com/office/drawing/2014/main" id="{1FB615F7-FBB9-2ED0-6880-FF780AF066EE}"/>
                    </a:ext>
                  </a:extLst>
                </p:cNvPr>
                <p:cNvSpPr>
                  <a:spLocks noChangeShapeType="1"/>
                </p:cNvSpPr>
                <p:nvPr/>
              </p:nvSpPr>
              <p:spPr bwMode="auto">
                <a:xfrm>
                  <a:off x="3271838"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3" name="Line 3328">
                  <a:extLst>
                    <a:ext uri="{FF2B5EF4-FFF2-40B4-BE49-F238E27FC236}">
                      <a16:creationId xmlns:a16="http://schemas.microsoft.com/office/drawing/2014/main" id="{3B1B19AE-CB70-189B-94B1-4058043AD3B7}"/>
                    </a:ext>
                  </a:extLst>
                </p:cNvPr>
                <p:cNvSpPr>
                  <a:spLocks noChangeShapeType="1"/>
                </p:cNvSpPr>
                <p:nvPr/>
              </p:nvSpPr>
              <p:spPr bwMode="auto">
                <a:xfrm>
                  <a:off x="3371850" y="2036763"/>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4" name="Line 3329">
                  <a:extLst>
                    <a:ext uri="{FF2B5EF4-FFF2-40B4-BE49-F238E27FC236}">
                      <a16:creationId xmlns:a16="http://schemas.microsoft.com/office/drawing/2014/main" id="{90319FCD-13B0-556A-7793-00132D68E518}"/>
                    </a:ext>
                  </a:extLst>
                </p:cNvPr>
                <p:cNvSpPr>
                  <a:spLocks noChangeShapeType="1"/>
                </p:cNvSpPr>
                <p:nvPr/>
              </p:nvSpPr>
              <p:spPr bwMode="auto">
                <a:xfrm>
                  <a:off x="3387725" y="2022476"/>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5" name="Line 3330">
                  <a:extLst>
                    <a:ext uri="{FF2B5EF4-FFF2-40B4-BE49-F238E27FC236}">
                      <a16:creationId xmlns:a16="http://schemas.microsoft.com/office/drawing/2014/main" id="{E16E4BCD-0FCE-D057-D003-9811872B2271}"/>
                    </a:ext>
                  </a:extLst>
                </p:cNvPr>
                <p:cNvSpPr>
                  <a:spLocks noChangeShapeType="1"/>
                </p:cNvSpPr>
                <p:nvPr/>
              </p:nvSpPr>
              <p:spPr bwMode="auto">
                <a:xfrm>
                  <a:off x="3778250" y="20828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6" name="Line 3331">
                  <a:extLst>
                    <a:ext uri="{FF2B5EF4-FFF2-40B4-BE49-F238E27FC236}">
                      <a16:creationId xmlns:a16="http://schemas.microsoft.com/office/drawing/2014/main" id="{7B28A178-62DA-B1EB-7BBB-7842FA247531}"/>
                    </a:ext>
                  </a:extLst>
                </p:cNvPr>
                <p:cNvSpPr>
                  <a:spLocks noChangeShapeType="1"/>
                </p:cNvSpPr>
                <p:nvPr/>
              </p:nvSpPr>
              <p:spPr bwMode="auto">
                <a:xfrm>
                  <a:off x="3794125"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7" name="Line 3332">
                  <a:extLst>
                    <a:ext uri="{FF2B5EF4-FFF2-40B4-BE49-F238E27FC236}">
                      <a16:creationId xmlns:a16="http://schemas.microsoft.com/office/drawing/2014/main" id="{B3B9985F-FD3C-7C53-F752-74B7E16D533C}"/>
                    </a:ext>
                  </a:extLst>
                </p:cNvPr>
                <p:cNvSpPr>
                  <a:spLocks noChangeShapeType="1"/>
                </p:cNvSpPr>
                <p:nvPr/>
              </p:nvSpPr>
              <p:spPr bwMode="auto">
                <a:xfrm>
                  <a:off x="3933825" y="2082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8" name="Line 3333">
                  <a:extLst>
                    <a:ext uri="{FF2B5EF4-FFF2-40B4-BE49-F238E27FC236}">
                      <a16:creationId xmlns:a16="http://schemas.microsoft.com/office/drawing/2014/main" id="{EFAD2B58-933F-120D-943A-30711E30F95A}"/>
                    </a:ext>
                  </a:extLst>
                </p:cNvPr>
                <p:cNvSpPr>
                  <a:spLocks noChangeShapeType="1"/>
                </p:cNvSpPr>
                <p:nvPr/>
              </p:nvSpPr>
              <p:spPr bwMode="auto">
                <a:xfrm>
                  <a:off x="394970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9" name="Line 3334">
                  <a:extLst>
                    <a:ext uri="{FF2B5EF4-FFF2-40B4-BE49-F238E27FC236}">
                      <a16:creationId xmlns:a16="http://schemas.microsoft.com/office/drawing/2014/main" id="{B55EFE5E-997E-E337-5FA2-B4A2AFA825AA}"/>
                    </a:ext>
                  </a:extLst>
                </p:cNvPr>
                <p:cNvSpPr>
                  <a:spLocks noChangeShapeType="1"/>
                </p:cNvSpPr>
                <p:nvPr/>
              </p:nvSpPr>
              <p:spPr bwMode="auto">
                <a:xfrm>
                  <a:off x="4144963" y="2082801"/>
                  <a:ext cx="30162"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0" name="Line 3335">
                  <a:extLst>
                    <a:ext uri="{FF2B5EF4-FFF2-40B4-BE49-F238E27FC236}">
                      <a16:creationId xmlns:a16="http://schemas.microsoft.com/office/drawing/2014/main" id="{927BAC17-DA80-DA89-0EA5-1772F4A04014}"/>
                    </a:ext>
                  </a:extLst>
                </p:cNvPr>
                <p:cNvSpPr>
                  <a:spLocks noChangeShapeType="1"/>
                </p:cNvSpPr>
                <p:nvPr/>
              </p:nvSpPr>
              <p:spPr bwMode="auto">
                <a:xfrm>
                  <a:off x="415925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1" name="Line 3336">
                  <a:extLst>
                    <a:ext uri="{FF2B5EF4-FFF2-40B4-BE49-F238E27FC236}">
                      <a16:creationId xmlns:a16="http://schemas.microsoft.com/office/drawing/2014/main" id="{C74D976C-585F-83EC-FCBB-4D6BC0B37080}"/>
                    </a:ext>
                  </a:extLst>
                </p:cNvPr>
                <p:cNvSpPr>
                  <a:spLocks noChangeShapeType="1"/>
                </p:cNvSpPr>
                <p:nvPr/>
              </p:nvSpPr>
              <p:spPr bwMode="auto">
                <a:xfrm>
                  <a:off x="4149725" y="2082801"/>
                  <a:ext cx="3175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2" name="Line 3337">
                  <a:extLst>
                    <a:ext uri="{FF2B5EF4-FFF2-40B4-BE49-F238E27FC236}">
                      <a16:creationId xmlns:a16="http://schemas.microsoft.com/office/drawing/2014/main" id="{9A68B989-9879-7599-D33C-6339544CAFC5}"/>
                    </a:ext>
                  </a:extLst>
                </p:cNvPr>
                <p:cNvSpPr>
                  <a:spLocks noChangeShapeType="1"/>
                </p:cNvSpPr>
                <p:nvPr/>
              </p:nvSpPr>
              <p:spPr bwMode="auto">
                <a:xfrm>
                  <a:off x="4165600" y="2068513"/>
                  <a:ext cx="0" cy="3016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pSp>
      <p:grpSp>
        <p:nvGrpSpPr>
          <p:cNvPr id="53" name="Group 52">
            <a:extLst>
              <a:ext uri="{FF2B5EF4-FFF2-40B4-BE49-F238E27FC236}">
                <a16:creationId xmlns:a16="http://schemas.microsoft.com/office/drawing/2014/main" id="{0EFEE5A4-B009-4727-2BC7-39E0B1DC976B}"/>
              </a:ext>
            </a:extLst>
          </p:cNvPr>
          <p:cNvGrpSpPr/>
          <p:nvPr/>
        </p:nvGrpSpPr>
        <p:grpSpPr>
          <a:xfrm>
            <a:off x="1138694" y="4809520"/>
            <a:ext cx="78917" cy="82296"/>
            <a:chOff x="6344563" y="2897604"/>
            <a:chExt cx="46828" cy="44487"/>
          </a:xfrm>
        </p:grpSpPr>
        <p:sp>
          <p:nvSpPr>
            <p:cNvPr id="55" name="Line 3328">
              <a:extLst>
                <a:ext uri="{FF2B5EF4-FFF2-40B4-BE49-F238E27FC236}">
                  <a16:creationId xmlns:a16="http://schemas.microsoft.com/office/drawing/2014/main" id="{66139F7F-7D1E-2987-F882-20BF195DD8A3}"/>
                </a:ext>
              </a:extLst>
            </p:cNvPr>
            <p:cNvSpPr>
              <a:spLocks noChangeShapeType="1"/>
            </p:cNvSpPr>
            <p:nvPr/>
          </p:nvSpPr>
          <p:spPr bwMode="auto">
            <a:xfrm>
              <a:off x="6344563" y="2919847"/>
              <a:ext cx="46828"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 name="Line 3329">
              <a:extLst>
                <a:ext uri="{FF2B5EF4-FFF2-40B4-BE49-F238E27FC236}">
                  <a16:creationId xmlns:a16="http://schemas.microsoft.com/office/drawing/2014/main" id="{FE4F8C30-96D7-A13B-A668-A33CC996D508}"/>
                </a:ext>
              </a:extLst>
            </p:cNvPr>
            <p:cNvSpPr>
              <a:spLocks noChangeShapeType="1"/>
            </p:cNvSpPr>
            <p:nvPr/>
          </p:nvSpPr>
          <p:spPr bwMode="auto">
            <a:xfrm>
              <a:off x="6367977" y="2897604"/>
              <a:ext cx="0" cy="44487"/>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sp>
        <p:nvSpPr>
          <p:cNvPr id="54" name="Rectangle 3084">
            <a:extLst>
              <a:ext uri="{FF2B5EF4-FFF2-40B4-BE49-F238E27FC236}">
                <a16:creationId xmlns:a16="http://schemas.microsoft.com/office/drawing/2014/main" id="{24E62468-F842-8560-3304-F8812150ABDF}"/>
              </a:ext>
            </a:extLst>
          </p:cNvPr>
          <p:cNvSpPr>
            <a:spLocks noChangeArrowheads="1"/>
          </p:cNvSpPr>
          <p:nvPr/>
        </p:nvSpPr>
        <p:spPr bwMode="auto">
          <a:xfrm>
            <a:off x="1274977" y="4760645"/>
            <a:ext cx="724557"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Censored</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26" name="TextBox 425">
            <a:extLst>
              <a:ext uri="{FF2B5EF4-FFF2-40B4-BE49-F238E27FC236}">
                <a16:creationId xmlns:a16="http://schemas.microsoft.com/office/drawing/2014/main" id="{7F165A83-38DE-A6DF-1746-2FBF78D1E9BD}"/>
              </a:ext>
            </a:extLst>
          </p:cNvPr>
          <p:cNvSpPr txBox="1"/>
          <p:nvPr/>
        </p:nvSpPr>
        <p:spPr>
          <a:xfrm>
            <a:off x="2402288" y="2124387"/>
            <a:ext cx="2640146" cy="292388"/>
          </a:xfrm>
          <a:prstGeom prst="rect">
            <a:avLst/>
          </a:prstGeom>
          <a:noFill/>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sym typeface="Graphik"/>
              </a:rPr>
              <a:t>Zanidatamab + tislelizumab + CT </a:t>
            </a:r>
          </a:p>
        </p:txBody>
      </p:sp>
      <p:sp>
        <p:nvSpPr>
          <p:cNvPr id="17" name="TextBox 16">
            <a:extLst>
              <a:ext uri="{FF2B5EF4-FFF2-40B4-BE49-F238E27FC236}">
                <a16:creationId xmlns:a16="http://schemas.microsoft.com/office/drawing/2014/main" id="{E6FEE455-C6DA-EEC6-A711-C4812167AEE9}"/>
              </a:ext>
            </a:extLst>
          </p:cNvPr>
          <p:cNvSpPr txBox="1"/>
          <p:nvPr/>
        </p:nvSpPr>
        <p:spPr>
          <a:xfrm>
            <a:off x="1745167" y="3549148"/>
            <a:ext cx="1454956" cy="3539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43.7%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(95% CI: 37.5–49.7)</a:t>
            </a:r>
          </a:p>
        </p:txBody>
      </p:sp>
      <p:sp>
        <p:nvSpPr>
          <p:cNvPr id="20" name="TextBox 19">
            <a:extLst>
              <a:ext uri="{FF2B5EF4-FFF2-40B4-BE49-F238E27FC236}">
                <a16:creationId xmlns:a16="http://schemas.microsoft.com/office/drawing/2014/main" id="{17EB76E5-500A-D18D-26EE-506726A1496B}"/>
              </a:ext>
            </a:extLst>
          </p:cNvPr>
          <p:cNvSpPr txBox="1"/>
          <p:nvPr/>
        </p:nvSpPr>
        <p:spPr>
          <a:xfrm>
            <a:off x="4134237" y="4289283"/>
            <a:ext cx="1147751" cy="353943"/>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20.9%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(95% CI: 15.3–27.2)</a:t>
            </a:r>
          </a:p>
        </p:txBody>
      </p:sp>
      <p:sp>
        <p:nvSpPr>
          <p:cNvPr id="22" name="TextBox 21">
            <a:extLst>
              <a:ext uri="{FF2B5EF4-FFF2-40B4-BE49-F238E27FC236}">
                <a16:creationId xmlns:a16="http://schemas.microsoft.com/office/drawing/2014/main" id="{CDDD6285-45AF-B410-E209-4EB72E9EB74C}"/>
              </a:ext>
            </a:extLst>
          </p:cNvPr>
          <p:cNvSpPr txBox="1"/>
          <p:nvPr/>
        </p:nvSpPr>
        <p:spPr>
          <a:xfrm>
            <a:off x="1191770" y="3041264"/>
            <a:ext cx="1444755" cy="292388"/>
          </a:xfrm>
          <a:prstGeom prst="rect">
            <a:avLst/>
          </a:prstGeom>
          <a:noFill/>
        </p:spPr>
        <p:txBody>
          <a:bodyPr wrap="non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Trastuzumab + CT</a:t>
            </a:r>
          </a:p>
        </p:txBody>
      </p:sp>
      <p:sp>
        <p:nvSpPr>
          <p:cNvPr id="39" name="Line 3928">
            <a:extLst>
              <a:ext uri="{FF2B5EF4-FFF2-40B4-BE49-F238E27FC236}">
                <a16:creationId xmlns:a16="http://schemas.microsoft.com/office/drawing/2014/main" id="{E2C582CF-A3E5-AD4C-AC3E-0466DAED0FF1}"/>
              </a:ext>
            </a:extLst>
          </p:cNvPr>
          <p:cNvSpPr>
            <a:spLocks noChangeShapeType="1"/>
          </p:cNvSpPr>
          <p:nvPr/>
        </p:nvSpPr>
        <p:spPr bwMode="auto">
          <a:xfrm flipV="1">
            <a:off x="1043586" y="1688923"/>
            <a:ext cx="0" cy="3264487"/>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 name="Line 3998">
            <a:extLst>
              <a:ext uri="{FF2B5EF4-FFF2-40B4-BE49-F238E27FC236}">
                <a16:creationId xmlns:a16="http://schemas.microsoft.com/office/drawing/2014/main" id="{8606FEC3-BC8C-D356-6B14-0E6F82EB398E}"/>
              </a:ext>
            </a:extLst>
          </p:cNvPr>
          <p:cNvSpPr>
            <a:spLocks noChangeShapeType="1"/>
          </p:cNvSpPr>
          <p:nvPr/>
        </p:nvSpPr>
        <p:spPr bwMode="auto">
          <a:xfrm flipH="1">
            <a:off x="972807" y="4879410"/>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 name="Line 4000">
            <a:extLst>
              <a:ext uri="{FF2B5EF4-FFF2-40B4-BE49-F238E27FC236}">
                <a16:creationId xmlns:a16="http://schemas.microsoft.com/office/drawing/2014/main" id="{AD3FA776-C9AC-6A8E-5FC7-F284AE3E9F53}"/>
              </a:ext>
            </a:extLst>
          </p:cNvPr>
          <p:cNvSpPr>
            <a:spLocks noChangeShapeType="1"/>
          </p:cNvSpPr>
          <p:nvPr/>
        </p:nvSpPr>
        <p:spPr bwMode="auto">
          <a:xfrm flipH="1">
            <a:off x="972807" y="4099577"/>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 name="Line 4002">
            <a:extLst>
              <a:ext uri="{FF2B5EF4-FFF2-40B4-BE49-F238E27FC236}">
                <a16:creationId xmlns:a16="http://schemas.microsoft.com/office/drawing/2014/main" id="{240C88BD-82A6-036E-01A2-7F2F88D0C047}"/>
              </a:ext>
            </a:extLst>
          </p:cNvPr>
          <p:cNvSpPr>
            <a:spLocks noChangeShapeType="1"/>
          </p:cNvSpPr>
          <p:nvPr/>
        </p:nvSpPr>
        <p:spPr bwMode="auto">
          <a:xfrm flipH="1">
            <a:off x="972807" y="3319743"/>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 name="Line 4004">
            <a:extLst>
              <a:ext uri="{FF2B5EF4-FFF2-40B4-BE49-F238E27FC236}">
                <a16:creationId xmlns:a16="http://schemas.microsoft.com/office/drawing/2014/main" id="{119D8DDB-5731-52DF-E904-3AFE4332B05A}"/>
              </a:ext>
            </a:extLst>
          </p:cNvPr>
          <p:cNvSpPr>
            <a:spLocks noChangeShapeType="1"/>
          </p:cNvSpPr>
          <p:nvPr/>
        </p:nvSpPr>
        <p:spPr bwMode="auto">
          <a:xfrm flipH="1">
            <a:off x="972807" y="2542754"/>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 name="Line 4006">
            <a:extLst>
              <a:ext uri="{FF2B5EF4-FFF2-40B4-BE49-F238E27FC236}">
                <a16:creationId xmlns:a16="http://schemas.microsoft.com/office/drawing/2014/main" id="{078606F0-2F74-3F7F-F645-8357F265D405}"/>
              </a:ext>
            </a:extLst>
          </p:cNvPr>
          <p:cNvSpPr>
            <a:spLocks noChangeShapeType="1"/>
          </p:cNvSpPr>
          <p:nvPr/>
        </p:nvSpPr>
        <p:spPr bwMode="auto">
          <a:xfrm flipH="1">
            <a:off x="972807" y="1762921"/>
            <a:ext cx="70781"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sym typeface="Graphik"/>
            </a:endParaRPr>
          </a:p>
        </p:txBody>
      </p:sp>
      <p:sp>
        <p:nvSpPr>
          <p:cNvPr id="60" name="Rectangle 3999">
            <a:extLst>
              <a:ext uri="{FF2B5EF4-FFF2-40B4-BE49-F238E27FC236}">
                <a16:creationId xmlns:a16="http://schemas.microsoft.com/office/drawing/2014/main" id="{94CCF84A-02D8-7B49-45A6-306EAE7913AE}"/>
              </a:ext>
            </a:extLst>
          </p:cNvPr>
          <p:cNvSpPr>
            <a:spLocks noChangeArrowheads="1"/>
          </p:cNvSpPr>
          <p:nvPr/>
        </p:nvSpPr>
        <p:spPr bwMode="auto">
          <a:xfrm>
            <a:off x="805461" y="4783817"/>
            <a:ext cx="929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1" name="Rectangle 4001">
            <a:extLst>
              <a:ext uri="{FF2B5EF4-FFF2-40B4-BE49-F238E27FC236}">
                <a16:creationId xmlns:a16="http://schemas.microsoft.com/office/drawing/2014/main" id="{FFEEE1D2-8FD3-A950-BF10-C03C56F183BB}"/>
              </a:ext>
            </a:extLst>
          </p:cNvPr>
          <p:cNvSpPr>
            <a:spLocks noChangeArrowheads="1"/>
          </p:cNvSpPr>
          <p:nvPr/>
        </p:nvSpPr>
        <p:spPr bwMode="auto">
          <a:xfrm>
            <a:off x="712491" y="400682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2" name="Rectangle 4003">
            <a:extLst>
              <a:ext uri="{FF2B5EF4-FFF2-40B4-BE49-F238E27FC236}">
                <a16:creationId xmlns:a16="http://schemas.microsoft.com/office/drawing/2014/main" id="{5A260C27-A078-0013-D763-76AB849403EC}"/>
              </a:ext>
            </a:extLst>
          </p:cNvPr>
          <p:cNvSpPr>
            <a:spLocks noChangeArrowheads="1"/>
          </p:cNvSpPr>
          <p:nvPr/>
        </p:nvSpPr>
        <p:spPr bwMode="auto">
          <a:xfrm>
            <a:off x="712491" y="322350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50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3" name="Rectangle 4005">
            <a:extLst>
              <a:ext uri="{FF2B5EF4-FFF2-40B4-BE49-F238E27FC236}">
                <a16:creationId xmlns:a16="http://schemas.microsoft.com/office/drawing/2014/main" id="{292FE5D0-A5A2-CAD5-F439-57375313274A}"/>
              </a:ext>
            </a:extLst>
          </p:cNvPr>
          <p:cNvSpPr>
            <a:spLocks noChangeArrowheads="1"/>
          </p:cNvSpPr>
          <p:nvPr/>
        </p:nvSpPr>
        <p:spPr bwMode="auto">
          <a:xfrm>
            <a:off x="712491" y="2444314"/>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75</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4" name="Rectangle 4007">
            <a:extLst>
              <a:ext uri="{FF2B5EF4-FFF2-40B4-BE49-F238E27FC236}">
                <a16:creationId xmlns:a16="http://schemas.microsoft.com/office/drawing/2014/main" id="{6E7DB747-6984-1539-06FA-D70A3C349309}"/>
              </a:ext>
            </a:extLst>
          </p:cNvPr>
          <p:cNvSpPr>
            <a:spLocks noChangeArrowheads="1"/>
          </p:cNvSpPr>
          <p:nvPr/>
        </p:nvSpPr>
        <p:spPr bwMode="auto">
          <a:xfrm>
            <a:off x="619513" y="1670172"/>
            <a:ext cx="27892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100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69" name="Rectangle 3992">
            <a:extLst>
              <a:ext uri="{FF2B5EF4-FFF2-40B4-BE49-F238E27FC236}">
                <a16:creationId xmlns:a16="http://schemas.microsoft.com/office/drawing/2014/main" id="{5C9FC9CA-501E-9DFC-5261-5005052758B2}"/>
              </a:ext>
            </a:extLst>
          </p:cNvPr>
          <p:cNvSpPr>
            <a:spLocks noChangeArrowheads="1"/>
          </p:cNvSpPr>
          <p:nvPr/>
        </p:nvSpPr>
        <p:spPr bwMode="auto">
          <a:xfrm>
            <a:off x="5249872" y="5315882"/>
            <a:ext cx="220252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Months from randomization</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nvGrpSpPr>
          <p:cNvPr id="1010" name="Group 1009">
            <a:extLst>
              <a:ext uri="{FF2B5EF4-FFF2-40B4-BE49-F238E27FC236}">
                <a16:creationId xmlns:a16="http://schemas.microsoft.com/office/drawing/2014/main" id="{5369126E-4BC8-E54A-B499-8FDC89F45D7E}"/>
              </a:ext>
            </a:extLst>
          </p:cNvPr>
          <p:cNvGrpSpPr/>
          <p:nvPr/>
        </p:nvGrpSpPr>
        <p:grpSpPr>
          <a:xfrm>
            <a:off x="1046824" y="3701072"/>
            <a:ext cx="10649898" cy="1552005"/>
            <a:chOff x="1046823" y="3701072"/>
            <a:chExt cx="10649898" cy="1552005"/>
          </a:xfrm>
        </p:grpSpPr>
        <p:grpSp>
          <p:nvGrpSpPr>
            <p:cNvPr id="66" name="Group 65">
              <a:extLst>
                <a:ext uri="{FF2B5EF4-FFF2-40B4-BE49-F238E27FC236}">
                  <a16:creationId xmlns:a16="http://schemas.microsoft.com/office/drawing/2014/main" id="{6626A395-BD45-D71F-F6F5-BAC6507438DE}"/>
                </a:ext>
              </a:extLst>
            </p:cNvPr>
            <p:cNvGrpSpPr/>
            <p:nvPr/>
          </p:nvGrpSpPr>
          <p:grpSpPr>
            <a:xfrm>
              <a:off x="1046823" y="4953409"/>
              <a:ext cx="10649898" cy="299668"/>
              <a:chOff x="1191720" y="4932143"/>
              <a:chExt cx="10552289" cy="299668"/>
            </a:xfrm>
          </p:grpSpPr>
          <p:grpSp>
            <p:nvGrpSpPr>
              <p:cNvPr id="23" name="Group 22">
                <a:extLst>
                  <a:ext uri="{FF2B5EF4-FFF2-40B4-BE49-F238E27FC236}">
                    <a16:creationId xmlns:a16="http://schemas.microsoft.com/office/drawing/2014/main" id="{B08E3777-3C47-3046-E77F-056966BECF32}"/>
                  </a:ext>
                </a:extLst>
              </p:cNvPr>
              <p:cNvGrpSpPr/>
              <p:nvPr/>
            </p:nvGrpSpPr>
            <p:grpSpPr>
              <a:xfrm>
                <a:off x="1191720" y="4932143"/>
                <a:ext cx="10552289" cy="51230"/>
                <a:chOff x="450850" y="2308226"/>
                <a:chExt cx="4284663" cy="28575"/>
              </a:xfrm>
            </p:grpSpPr>
            <p:sp>
              <p:nvSpPr>
                <p:cNvPr id="954" name="Line 3925">
                  <a:extLst>
                    <a:ext uri="{FF2B5EF4-FFF2-40B4-BE49-F238E27FC236}">
                      <a16:creationId xmlns:a16="http://schemas.microsoft.com/office/drawing/2014/main" id="{C1402EBC-4B5D-9D19-B1DC-F4BA7AF1A7A3}"/>
                    </a:ext>
                  </a:extLst>
                </p:cNvPr>
                <p:cNvSpPr>
                  <a:spLocks noChangeShapeType="1"/>
                </p:cNvSpPr>
                <p:nvPr/>
              </p:nvSpPr>
              <p:spPr bwMode="auto">
                <a:xfrm>
                  <a:off x="450850" y="2308226"/>
                  <a:ext cx="4284663"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nvGrpSpPr>
                <p:cNvPr id="955" name="Group 954">
                  <a:extLst>
                    <a:ext uri="{FF2B5EF4-FFF2-40B4-BE49-F238E27FC236}">
                      <a16:creationId xmlns:a16="http://schemas.microsoft.com/office/drawing/2014/main" id="{F19FEC7E-50A2-0902-E409-36C0DEBE296E}"/>
                    </a:ext>
                  </a:extLst>
                </p:cNvPr>
                <p:cNvGrpSpPr/>
                <p:nvPr/>
              </p:nvGrpSpPr>
              <p:grpSpPr>
                <a:xfrm>
                  <a:off x="503238" y="2308226"/>
                  <a:ext cx="4181475" cy="28575"/>
                  <a:chOff x="503238" y="2308226"/>
                  <a:chExt cx="4181475" cy="28575"/>
                </a:xfrm>
              </p:grpSpPr>
              <p:sp>
                <p:nvSpPr>
                  <p:cNvPr id="956" name="Line 3960">
                    <a:extLst>
                      <a:ext uri="{FF2B5EF4-FFF2-40B4-BE49-F238E27FC236}">
                        <a16:creationId xmlns:a16="http://schemas.microsoft.com/office/drawing/2014/main" id="{1E3DCDFC-DB41-1830-88E2-3AB112998A82}"/>
                      </a:ext>
                    </a:extLst>
                  </p:cNvPr>
                  <p:cNvSpPr>
                    <a:spLocks noChangeShapeType="1"/>
                  </p:cNvSpPr>
                  <p:nvPr/>
                </p:nvSpPr>
                <p:spPr bwMode="auto">
                  <a:xfrm>
                    <a:off x="50323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7" name="Line 3962">
                    <a:extLst>
                      <a:ext uri="{FF2B5EF4-FFF2-40B4-BE49-F238E27FC236}">
                        <a16:creationId xmlns:a16="http://schemas.microsoft.com/office/drawing/2014/main" id="{73EDA2F7-50CF-D88F-58BC-2565D7DFE5C8}"/>
                      </a:ext>
                    </a:extLst>
                  </p:cNvPr>
                  <p:cNvSpPr>
                    <a:spLocks noChangeShapeType="1"/>
                  </p:cNvSpPr>
                  <p:nvPr/>
                </p:nvSpPr>
                <p:spPr bwMode="auto">
                  <a:xfrm>
                    <a:off x="78263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8" name="Line 3964">
                    <a:extLst>
                      <a:ext uri="{FF2B5EF4-FFF2-40B4-BE49-F238E27FC236}">
                        <a16:creationId xmlns:a16="http://schemas.microsoft.com/office/drawing/2014/main" id="{3CD88C1B-1F56-3991-AC33-7F363D8EFFD6}"/>
                      </a:ext>
                    </a:extLst>
                  </p:cNvPr>
                  <p:cNvSpPr>
                    <a:spLocks noChangeShapeType="1"/>
                  </p:cNvSpPr>
                  <p:nvPr/>
                </p:nvSpPr>
                <p:spPr bwMode="auto">
                  <a:xfrm>
                    <a:off x="106045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9" name="Line 3966">
                    <a:extLst>
                      <a:ext uri="{FF2B5EF4-FFF2-40B4-BE49-F238E27FC236}">
                        <a16:creationId xmlns:a16="http://schemas.microsoft.com/office/drawing/2014/main" id="{E5E4CE9D-7099-01FB-C0B2-B4B884B53567}"/>
                      </a:ext>
                    </a:extLst>
                  </p:cNvPr>
                  <p:cNvSpPr>
                    <a:spLocks noChangeShapeType="1"/>
                  </p:cNvSpPr>
                  <p:nvPr/>
                </p:nvSpPr>
                <p:spPr bwMode="auto">
                  <a:xfrm>
                    <a:off x="133985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0" name="Line 3968">
                    <a:extLst>
                      <a:ext uri="{FF2B5EF4-FFF2-40B4-BE49-F238E27FC236}">
                        <a16:creationId xmlns:a16="http://schemas.microsoft.com/office/drawing/2014/main" id="{71706972-90A7-99E0-CAED-2E1FAFAE2D34}"/>
                      </a:ext>
                    </a:extLst>
                  </p:cNvPr>
                  <p:cNvSpPr>
                    <a:spLocks noChangeShapeType="1"/>
                  </p:cNvSpPr>
                  <p:nvPr/>
                </p:nvSpPr>
                <p:spPr bwMode="auto">
                  <a:xfrm>
                    <a:off x="161766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1" name="Line 3970">
                    <a:extLst>
                      <a:ext uri="{FF2B5EF4-FFF2-40B4-BE49-F238E27FC236}">
                        <a16:creationId xmlns:a16="http://schemas.microsoft.com/office/drawing/2014/main" id="{7A080BD1-3F7C-5A4C-189E-D83D94D3F028}"/>
                      </a:ext>
                    </a:extLst>
                  </p:cNvPr>
                  <p:cNvSpPr>
                    <a:spLocks noChangeShapeType="1"/>
                  </p:cNvSpPr>
                  <p:nvPr/>
                </p:nvSpPr>
                <p:spPr bwMode="auto">
                  <a:xfrm>
                    <a:off x="189706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2" name="Line 3972">
                    <a:extLst>
                      <a:ext uri="{FF2B5EF4-FFF2-40B4-BE49-F238E27FC236}">
                        <a16:creationId xmlns:a16="http://schemas.microsoft.com/office/drawing/2014/main" id="{066943BD-9B5B-29B5-0E37-CFB455A20727}"/>
                      </a:ext>
                    </a:extLst>
                  </p:cNvPr>
                  <p:cNvSpPr>
                    <a:spLocks noChangeShapeType="1"/>
                  </p:cNvSpPr>
                  <p:nvPr/>
                </p:nvSpPr>
                <p:spPr bwMode="auto">
                  <a:xfrm>
                    <a:off x="2174875"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3" name="Line 3974">
                    <a:extLst>
                      <a:ext uri="{FF2B5EF4-FFF2-40B4-BE49-F238E27FC236}">
                        <a16:creationId xmlns:a16="http://schemas.microsoft.com/office/drawing/2014/main" id="{8B96510C-C1C1-2DA8-B0AB-1C4AD986BE7A}"/>
                      </a:ext>
                    </a:extLst>
                  </p:cNvPr>
                  <p:cNvSpPr>
                    <a:spLocks noChangeShapeType="1"/>
                  </p:cNvSpPr>
                  <p:nvPr/>
                </p:nvSpPr>
                <p:spPr bwMode="auto">
                  <a:xfrm>
                    <a:off x="2454275"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4" name="Line 3976">
                    <a:extLst>
                      <a:ext uri="{FF2B5EF4-FFF2-40B4-BE49-F238E27FC236}">
                        <a16:creationId xmlns:a16="http://schemas.microsoft.com/office/drawing/2014/main" id="{A1C1A2B2-97E8-CF3B-1FE3-F5A83270889D}"/>
                      </a:ext>
                    </a:extLst>
                  </p:cNvPr>
                  <p:cNvSpPr>
                    <a:spLocks noChangeShapeType="1"/>
                  </p:cNvSpPr>
                  <p:nvPr/>
                </p:nvSpPr>
                <p:spPr bwMode="auto">
                  <a:xfrm>
                    <a:off x="2732341"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5" name="Line 3978">
                    <a:extLst>
                      <a:ext uri="{FF2B5EF4-FFF2-40B4-BE49-F238E27FC236}">
                        <a16:creationId xmlns:a16="http://schemas.microsoft.com/office/drawing/2014/main" id="{36D850B1-2635-9DC6-7156-FF2960002018}"/>
                      </a:ext>
                    </a:extLst>
                  </p:cNvPr>
                  <p:cNvSpPr>
                    <a:spLocks noChangeShapeType="1"/>
                  </p:cNvSpPr>
                  <p:nvPr/>
                </p:nvSpPr>
                <p:spPr bwMode="auto">
                  <a:xfrm>
                    <a:off x="301148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6" name="Line 3980">
                    <a:extLst>
                      <a:ext uri="{FF2B5EF4-FFF2-40B4-BE49-F238E27FC236}">
                        <a16:creationId xmlns:a16="http://schemas.microsoft.com/office/drawing/2014/main" id="{847BDF3C-6B5F-0D89-AB25-3605B1E79035}"/>
                      </a:ext>
                    </a:extLst>
                  </p:cNvPr>
                  <p:cNvSpPr>
                    <a:spLocks noChangeShapeType="1"/>
                  </p:cNvSpPr>
                  <p:nvPr/>
                </p:nvSpPr>
                <p:spPr bwMode="auto">
                  <a:xfrm>
                    <a:off x="3290888"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7" name="Line 3982">
                    <a:extLst>
                      <a:ext uri="{FF2B5EF4-FFF2-40B4-BE49-F238E27FC236}">
                        <a16:creationId xmlns:a16="http://schemas.microsoft.com/office/drawing/2014/main" id="{9CDBF03D-34B9-D081-A2D9-B61A899E083C}"/>
                      </a:ext>
                    </a:extLst>
                  </p:cNvPr>
                  <p:cNvSpPr>
                    <a:spLocks noChangeShapeType="1"/>
                  </p:cNvSpPr>
                  <p:nvPr/>
                </p:nvSpPr>
                <p:spPr bwMode="auto">
                  <a:xfrm>
                    <a:off x="356870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8" name="Line 3984">
                    <a:extLst>
                      <a:ext uri="{FF2B5EF4-FFF2-40B4-BE49-F238E27FC236}">
                        <a16:creationId xmlns:a16="http://schemas.microsoft.com/office/drawing/2014/main" id="{CE1202D5-2779-CABC-9625-91FEA267973C}"/>
                      </a:ext>
                    </a:extLst>
                  </p:cNvPr>
                  <p:cNvSpPr>
                    <a:spLocks noChangeShapeType="1"/>
                  </p:cNvSpPr>
                  <p:nvPr/>
                </p:nvSpPr>
                <p:spPr bwMode="auto">
                  <a:xfrm>
                    <a:off x="3848100"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9" name="Line 3986">
                    <a:extLst>
                      <a:ext uri="{FF2B5EF4-FFF2-40B4-BE49-F238E27FC236}">
                        <a16:creationId xmlns:a16="http://schemas.microsoft.com/office/drawing/2014/main" id="{5188541D-4470-FD68-573E-5520132782C5}"/>
                      </a:ext>
                    </a:extLst>
                  </p:cNvPr>
                  <p:cNvSpPr>
                    <a:spLocks noChangeShapeType="1"/>
                  </p:cNvSpPr>
                  <p:nvPr/>
                </p:nvSpPr>
                <p:spPr bwMode="auto">
                  <a:xfrm>
                    <a:off x="41259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0" name="Line 3988">
                    <a:extLst>
                      <a:ext uri="{FF2B5EF4-FFF2-40B4-BE49-F238E27FC236}">
                        <a16:creationId xmlns:a16="http://schemas.microsoft.com/office/drawing/2014/main" id="{D080479B-5DAB-DD6B-463D-98D2949BCA4B}"/>
                      </a:ext>
                    </a:extLst>
                  </p:cNvPr>
                  <p:cNvSpPr>
                    <a:spLocks noChangeShapeType="1"/>
                  </p:cNvSpPr>
                  <p:nvPr/>
                </p:nvSpPr>
                <p:spPr bwMode="auto">
                  <a:xfrm>
                    <a:off x="44053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1" name="Line 3990">
                    <a:extLst>
                      <a:ext uri="{FF2B5EF4-FFF2-40B4-BE49-F238E27FC236}">
                        <a16:creationId xmlns:a16="http://schemas.microsoft.com/office/drawing/2014/main" id="{F6AFCFAC-E0BB-2B17-7995-4C879D5A010B}"/>
                      </a:ext>
                    </a:extLst>
                  </p:cNvPr>
                  <p:cNvSpPr>
                    <a:spLocks noChangeShapeType="1"/>
                  </p:cNvSpPr>
                  <p:nvPr/>
                </p:nvSpPr>
                <p:spPr bwMode="auto">
                  <a:xfrm>
                    <a:off x="4684713" y="2308226"/>
                    <a:ext cx="0" cy="28575"/>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sp>
            <p:nvSpPr>
              <p:cNvPr id="24" name="Rectangle 3961">
                <a:extLst>
                  <a:ext uri="{FF2B5EF4-FFF2-40B4-BE49-F238E27FC236}">
                    <a16:creationId xmlns:a16="http://schemas.microsoft.com/office/drawing/2014/main" id="{EAD856E0-C06B-5816-D5F6-6ACE475784E8}"/>
                  </a:ext>
                </a:extLst>
              </p:cNvPr>
              <p:cNvSpPr>
                <a:spLocks noChangeArrowheads="1"/>
              </p:cNvSpPr>
              <p:nvPr/>
            </p:nvSpPr>
            <p:spPr bwMode="auto">
              <a:xfrm>
                <a:off x="1278996" y="5031756"/>
                <a:ext cx="92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 name="Rectangle 3963">
                <a:extLst>
                  <a:ext uri="{FF2B5EF4-FFF2-40B4-BE49-F238E27FC236}">
                    <a16:creationId xmlns:a16="http://schemas.microsoft.com/office/drawing/2014/main" id="{DAD9D515-00CD-25A7-5D96-73F871A35EB7}"/>
                  </a:ext>
                </a:extLst>
              </p:cNvPr>
              <p:cNvSpPr>
                <a:spLocks noChangeArrowheads="1"/>
              </p:cNvSpPr>
              <p:nvPr/>
            </p:nvSpPr>
            <p:spPr bwMode="auto">
              <a:xfrm>
                <a:off x="1955375" y="5031756"/>
                <a:ext cx="92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0" name="Rectangle 3965">
                <a:extLst>
                  <a:ext uri="{FF2B5EF4-FFF2-40B4-BE49-F238E27FC236}">
                    <a16:creationId xmlns:a16="http://schemas.microsoft.com/office/drawing/2014/main" id="{B0063C98-C845-0214-1EDF-0AF8DB8B1CC1}"/>
                  </a:ext>
                </a:extLst>
              </p:cNvPr>
              <p:cNvSpPr>
                <a:spLocks noChangeArrowheads="1"/>
              </p:cNvSpPr>
              <p:nvPr/>
            </p:nvSpPr>
            <p:spPr bwMode="auto">
              <a:xfrm>
                <a:off x="2651300" y="5031756"/>
                <a:ext cx="92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2" name="Rectangle 3967">
                <a:extLst>
                  <a:ext uri="{FF2B5EF4-FFF2-40B4-BE49-F238E27FC236}">
                    <a16:creationId xmlns:a16="http://schemas.microsoft.com/office/drawing/2014/main" id="{27CC4620-0C6A-2E2A-5CA4-3EEDA395E40B}"/>
                  </a:ext>
                </a:extLst>
              </p:cNvPr>
              <p:cNvSpPr>
                <a:spLocks noChangeArrowheads="1"/>
              </p:cNvSpPr>
              <p:nvPr/>
            </p:nvSpPr>
            <p:spPr bwMode="auto">
              <a:xfrm>
                <a:off x="3343317" y="5031756"/>
                <a:ext cx="92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3" name="Rectangle 3969">
                <a:extLst>
                  <a:ext uri="{FF2B5EF4-FFF2-40B4-BE49-F238E27FC236}">
                    <a16:creationId xmlns:a16="http://schemas.microsoft.com/office/drawing/2014/main" id="{5A5FC8F3-390D-10EE-0F6A-431AAEDFC416}"/>
                  </a:ext>
                </a:extLst>
              </p:cNvPr>
              <p:cNvSpPr>
                <a:spLocks noChangeArrowheads="1"/>
              </p:cNvSpPr>
              <p:nvPr/>
            </p:nvSpPr>
            <p:spPr bwMode="auto">
              <a:xfrm>
                <a:off x="3985769"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12</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4" name="Rectangle 3971">
                <a:extLst>
                  <a:ext uri="{FF2B5EF4-FFF2-40B4-BE49-F238E27FC236}">
                    <a16:creationId xmlns:a16="http://schemas.microsoft.com/office/drawing/2014/main" id="{6A809FC7-CC9F-575F-E0A8-B4BC5B840421}"/>
                  </a:ext>
                </a:extLst>
              </p:cNvPr>
              <p:cNvSpPr>
                <a:spLocks noChangeArrowheads="1"/>
              </p:cNvSpPr>
              <p:nvPr/>
            </p:nvSpPr>
            <p:spPr bwMode="auto">
              <a:xfrm>
                <a:off x="4662149"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6" name="Rectangle 3973">
                <a:extLst>
                  <a:ext uri="{FF2B5EF4-FFF2-40B4-BE49-F238E27FC236}">
                    <a16:creationId xmlns:a16="http://schemas.microsoft.com/office/drawing/2014/main" id="{221BF821-ACBA-983C-A650-F1A466F4D188}"/>
                  </a:ext>
                </a:extLst>
              </p:cNvPr>
              <p:cNvSpPr>
                <a:spLocks noChangeArrowheads="1"/>
              </p:cNvSpPr>
              <p:nvPr/>
            </p:nvSpPr>
            <p:spPr bwMode="auto">
              <a:xfrm>
                <a:off x="5354164"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18</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0" name="Rectangle 3975">
                <a:extLst>
                  <a:ext uri="{FF2B5EF4-FFF2-40B4-BE49-F238E27FC236}">
                    <a16:creationId xmlns:a16="http://schemas.microsoft.com/office/drawing/2014/main" id="{0335029C-DE7E-F493-DE73-6F5D887529B6}"/>
                  </a:ext>
                </a:extLst>
              </p:cNvPr>
              <p:cNvSpPr>
                <a:spLocks noChangeArrowheads="1"/>
              </p:cNvSpPr>
              <p:nvPr/>
            </p:nvSpPr>
            <p:spPr bwMode="auto">
              <a:xfrm>
                <a:off x="6034455"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21</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1" name="Rectangle 3977">
                <a:extLst>
                  <a:ext uri="{FF2B5EF4-FFF2-40B4-BE49-F238E27FC236}">
                    <a16:creationId xmlns:a16="http://schemas.microsoft.com/office/drawing/2014/main" id="{0F5FDF8D-CBF0-49D8-9152-D5B6048E6F7E}"/>
                  </a:ext>
                </a:extLst>
              </p:cNvPr>
              <p:cNvSpPr>
                <a:spLocks noChangeArrowheads="1"/>
              </p:cNvSpPr>
              <p:nvPr/>
            </p:nvSpPr>
            <p:spPr bwMode="auto">
              <a:xfrm>
                <a:off x="6726472"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24</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2" name="Rectangle 3979">
                <a:extLst>
                  <a:ext uri="{FF2B5EF4-FFF2-40B4-BE49-F238E27FC236}">
                    <a16:creationId xmlns:a16="http://schemas.microsoft.com/office/drawing/2014/main" id="{CE2D73A5-8519-20BF-4490-66D4CB0218FF}"/>
                  </a:ext>
                </a:extLst>
              </p:cNvPr>
              <p:cNvSpPr>
                <a:spLocks noChangeArrowheads="1"/>
              </p:cNvSpPr>
              <p:nvPr/>
            </p:nvSpPr>
            <p:spPr bwMode="auto">
              <a:xfrm>
                <a:off x="7406759"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27</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3" name="Rectangle 3981">
                <a:extLst>
                  <a:ext uri="{FF2B5EF4-FFF2-40B4-BE49-F238E27FC236}">
                    <a16:creationId xmlns:a16="http://schemas.microsoft.com/office/drawing/2014/main" id="{414E76A2-B1D1-E812-7470-70558DAA8FAC}"/>
                  </a:ext>
                </a:extLst>
              </p:cNvPr>
              <p:cNvSpPr>
                <a:spLocks noChangeArrowheads="1"/>
              </p:cNvSpPr>
              <p:nvPr/>
            </p:nvSpPr>
            <p:spPr bwMode="auto">
              <a:xfrm>
                <a:off x="8098776"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4" name="Rectangle 3983">
                <a:extLst>
                  <a:ext uri="{FF2B5EF4-FFF2-40B4-BE49-F238E27FC236}">
                    <a16:creationId xmlns:a16="http://schemas.microsoft.com/office/drawing/2014/main" id="{939F5C66-A4DC-8608-656E-B13E8EC77279}"/>
                  </a:ext>
                </a:extLst>
              </p:cNvPr>
              <p:cNvSpPr>
                <a:spLocks noChangeArrowheads="1"/>
              </p:cNvSpPr>
              <p:nvPr/>
            </p:nvSpPr>
            <p:spPr bwMode="auto">
              <a:xfrm>
                <a:off x="8779060"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33</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5" name="Rectangle 3985">
                <a:extLst>
                  <a:ext uri="{FF2B5EF4-FFF2-40B4-BE49-F238E27FC236}">
                    <a16:creationId xmlns:a16="http://schemas.microsoft.com/office/drawing/2014/main" id="{1879F51F-DD11-9638-3D56-D792F1B756B5}"/>
                  </a:ext>
                </a:extLst>
              </p:cNvPr>
              <p:cNvSpPr>
                <a:spLocks noChangeArrowheads="1"/>
              </p:cNvSpPr>
              <p:nvPr/>
            </p:nvSpPr>
            <p:spPr bwMode="auto">
              <a:xfrm>
                <a:off x="9471081"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6" name="Rectangle 3987">
                <a:extLst>
                  <a:ext uri="{FF2B5EF4-FFF2-40B4-BE49-F238E27FC236}">
                    <a16:creationId xmlns:a16="http://schemas.microsoft.com/office/drawing/2014/main" id="{CFD110B3-7DFE-8616-00E2-305C0A314349}"/>
                  </a:ext>
                </a:extLst>
              </p:cNvPr>
              <p:cNvSpPr>
                <a:spLocks noChangeArrowheads="1"/>
              </p:cNvSpPr>
              <p:nvPr/>
            </p:nvSpPr>
            <p:spPr bwMode="auto">
              <a:xfrm>
                <a:off x="10151369"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7" name="Rectangle 3989">
                <a:extLst>
                  <a:ext uri="{FF2B5EF4-FFF2-40B4-BE49-F238E27FC236}">
                    <a16:creationId xmlns:a16="http://schemas.microsoft.com/office/drawing/2014/main" id="{97F6EE54-DE05-30ED-0CE1-638EA9E839FA}"/>
                  </a:ext>
                </a:extLst>
              </p:cNvPr>
              <p:cNvSpPr>
                <a:spLocks noChangeArrowheads="1"/>
              </p:cNvSpPr>
              <p:nvPr/>
            </p:nvSpPr>
            <p:spPr bwMode="auto">
              <a:xfrm>
                <a:off x="10843385"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8" name="Rectangle 3991">
                <a:extLst>
                  <a:ext uri="{FF2B5EF4-FFF2-40B4-BE49-F238E27FC236}">
                    <a16:creationId xmlns:a16="http://schemas.microsoft.com/office/drawing/2014/main" id="{A0CCB3AC-2DAB-D876-3E95-855BC88913FE}"/>
                  </a:ext>
                </a:extLst>
              </p:cNvPr>
              <p:cNvSpPr>
                <a:spLocks noChangeArrowheads="1"/>
              </p:cNvSpPr>
              <p:nvPr/>
            </p:nvSpPr>
            <p:spPr bwMode="auto">
              <a:xfrm>
                <a:off x="11535404" y="5031756"/>
                <a:ext cx="1842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cxnSp>
          <p:nvCxnSpPr>
            <p:cNvPr id="3" name="Straight Connector 2">
              <a:extLst>
                <a:ext uri="{FF2B5EF4-FFF2-40B4-BE49-F238E27FC236}">
                  <a16:creationId xmlns:a16="http://schemas.microsoft.com/office/drawing/2014/main" id="{1D189EC0-A21C-8513-26E8-E43949B01AE9}"/>
                </a:ext>
              </a:extLst>
            </p:cNvPr>
            <p:cNvCxnSpPr>
              <a:cxnSpLocks/>
            </p:cNvCxnSpPr>
            <p:nvPr/>
          </p:nvCxnSpPr>
          <p:spPr>
            <a:xfrm flipV="1">
              <a:off x="6717665" y="3701072"/>
              <a:ext cx="0" cy="123444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98345589-3971-37A5-0CD7-9221E5A7DD42}"/>
              </a:ext>
            </a:extLst>
          </p:cNvPr>
          <p:cNvSpPr txBox="1"/>
          <p:nvPr/>
        </p:nvSpPr>
        <p:spPr>
          <a:xfrm>
            <a:off x="6824388" y="4517243"/>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15.6%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(95% CI: 10.1–22.1)</a:t>
            </a:r>
          </a:p>
        </p:txBody>
      </p:sp>
      <p:sp>
        <p:nvSpPr>
          <p:cNvPr id="14" name="TextBox 13">
            <a:extLst>
              <a:ext uri="{FF2B5EF4-FFF2-40B4-BE49-F238E27FC236}">
                <a16:creationId xmlns:a16="http://schemas.microsoft.com/office/drawing/2014/main" id="{36ECA8D1-F85E-9289-450D-B36B8A1DF3E3}"/>
              </a:ext>
            </a:extLst>
          </p:cNvPr>
          <p:cNvSpPr txBox="1"/>
          <p:nvPr/>
        </p:nvSpPr>
        <p:spPr>
          <a:xfrm>
            <a:off x="6793524" y="3294813"/>
            <a:ext cx="1147750" cy="3539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sym typeface="Graphik"/>
              </a:rPr>
              <a:t>38.2%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mn-ea"/>
                <a:cs typeface="+mn-cs"/>
                <a:sym typeface="Graphik"/>
              </a:rPr>
              <a:t>(95% CI: 31.4–45.0)</a:t>
            </a:r>
          </a:p>
        </p:txBody>
      </p:sp>
      <p:grpSp>
        <p:nvGrpSpPr>
          <p:cNvPr id="19" name="Group 18">
            <a:extLst>
              <a:ext uri="{FF2B5EF4-FFF2-40B4-BE49-F238E27FC236}">
                <a16:creationId xmlns:a16="http://schemas.microsoft.com/office/drawing/2014/main" id="{BE4CC5A5-6C0C-79D8-EC23-56307A950749}"/>
              </a:ext>
            </a:extLst>
          </p:cNvPr>
          <p:cNvGrpSpPr/>
          <p:nvPr/>
        </p:nvGrpSpPr>
        <p:grpSpPr>
          <a:xfrm>
            <a:off x="1136996" y="1734459"/>
            <a:ext cx="10198219" cy="2285426"/>
            <a:chOff x="1338928" y="1713193"/>
            <a:chExt cx="9909846" cy="2285426"/>
          </a:xfrm>
        </p:grpSpPr>
        <p:sp>
          <p:nvSpPr>
            <p:cNvPr id="21" name="Zani+Tisle+Chemo Curve">
              <a:extLst>
                <a:ext uri="{FF2B5EF4-FFF2-40B4-BE49-F238E27FC236}">
                  <a16:creationId xmlns:a16="http://schemas.microsoft.com/office/drawing/2014/main" id="{4C48B146-0ECC-2F28-B754-BD259218F720}"/>
                </a:ext>
              </a:extLst>
            </p:cNvPr>
            <p:cNvSpPr>
              <a:spLocks/>
            </p:cNvSpPr>
            <p:nvPr/>
          </p:nvSpPr>
          <p:spPr bwMode="auto">
            <a:xfrm>
              <a:off x="1369788" y="1741656"/>
              <a:ext cx="9840409" cy="2228504"/>
            </a:xfrm>
            <a:custGeom>
              <a:avLst/>
              <a:gdLst>
                <a:gd name="T0" fmla="*/ 23 w 2551"/>
                <a:gd name="T1" fmla="*/ 8 h 783"/>
                <a:gd name="T2" fmla="*/ 36 w 2551"/>
                <a:gd name="T3" fmla="*/ 23 h 783"/>
                <a:gd name="T4" fmla="*/ 52 w 2551"/>
                <a:gd name="T5" fmla="*/ 34 h 783"/>
                <a:gd name="T6" fmla="*/ 73 w 2551"/>
                <a:gd name="T7" fmla="*/ 46 h 783"/>
                <a:gd name="T8" fmla="*/ 81 w 2551"/>
                <a:gd name="T9" fmla="*/ 69 h 783"/>
                <a:gd name="T10" fmla="*/ 89 w 2551"/>
                <a:gd name="T11" fmla="*/ 77 h 783"/>
                <a:gd name="T12" fmla="*/ 102 w 2551"/>
                <a:gd name="T13" fmla="*/ 84 h 783"/>
                <a:gd name="T14" fmla="*/ 123 w 2551"/>
                <a:gd name="T15" fmla="*/ 93 h 783"/>
                <a:gd name="T16" fmla="*/ 144 w 2551"/>
                <a:gd name="T17" fmla="*/ 100 h 783"/>
                <a:gd name="T18" fmla="*/ 154 w 2551"/>
                <a:gd name="T19" fmla="*/ 112 h 783"/>
                <a:gd name="T20" fmla="*/ 161 w 2551"/>
                <a:gd name="T21" fmla="*/ 120 h 783"/>
                <a:gd name="T22" fmla="*/ 165 w 2551"/>
                <a:gd name="T23" fmla="*/ 132 h 783"/>
                <a:gd name="T24" fmla="*/ 171 w 2551"/>
                <a:gd name="T25" fmla="*/ 140 h 783"/>
                <a:gd name="T26" fmla="*/ 186 w 2551"/>
                <a:gd name="T27" fmla="*/ 152 h 783"/>
                <a:gd name="T28" fmla="*/ 206 w 2551"/>
                <a:gd name="T29" fmla="*/ 160 h 783"/>
                <a:gd name="T30" fmla="*/ 225 w 2551"/>
                <a:gd name="T31" fmla="*/ 168 h 783"/>
                <a:gd name="T32" fmla="*/ 235 w 2551"/>
                <a:gd name="T33" fmla="*/ 185 h 783"/>
                <a:gd name="T34" fmla="*/ 242 w 2551"/>
                <a:gd name="T35" fmla="*/ 193 h 783"/>
                <a:gd name="T36" fmla="*/ 248 w 2551"/>
                <a:gd name="T37" fmla="*/ 205 h 783"/>
                <a:gd name="T38" fmla="*/ 252 w 2551"/>
                <a:gd name="T39" fmla="*/ 222 h 783"/>
                <a:gd name="T40" fmla="*/ 260 w 2551"/>
                <a:gd name="T41" fmla="*/ 230 h 783"/>
                <a:gd name="T42" fmla="*/ 275 w 2551"/>
                <a:gd name="T43" fmla="*/ 238 h 783"/>
                <a:gd name="T44" fmla="*/ 296 w 2551"/>
                <a:gd name="T45" fmla="*/ 247 h 783"/>
                <a:gd name="T46" fmla="*/ 313 w 2551"/>
                <a:gd name="T47" fmla="*/ 255 h 783"/>
                <a:gd name="T48" fmla="*/ 321 w 2551"/>
                <a:gd name="T49" fmla="*/ 263 h 783"/>
                <a:gd name="T50" fmla="*/ 327 w 2551"/>
                <a:gd name="T51" fmla="*/ 288 h 783"/>
                <a:gd name="T52" fmla="*/ 331 w 2551"/>
                <a:gd name="T53" fmla="*/ 305 h 783"/>
                <a:gd name="T54" fmla="*/ 335 w 2551"/>
                <a:gd name="T55" fmla="*/ 317 h 783"/>
                <a:gd name="T56" fmla="*/ 346 w 2551"/>
                <a:gd name="T57" fmla="*/ 329 h 783"/>
                <a:gd name="T58" fmla="*/ 390 w 2551"/>
                <a:gd name="T59" fmla="*/ 338 h 783"/>
                <a:gd name="T60" fmla="*/ 396 w 2551"/>
                <a:gd name="T61" fmla="*/ 346 h 783"/>
                <a:gd name="T62" fmla="*/ 404 w 2551"/>
                <a:gd name="T63" fmla="*/ 363 h 783"/>
                <a:gd name="T64" fmla="*/ 409 w 2551"/>
                <a:gd name="T65" fmla="*/ 372 h 783"/>
                <a:gd name="T66" fmla="*/ 425 w 2551"/>
                <a:gd name="T67" fmla="*/ 380 h 783"/>
                <a:gd name="T68" fmla="*/ 444 w 2551"/>
                <a:gd name="T69" fmla="*/ 389 h 783"/>
                <a:gd name="T70" fmla="*/ 483 w 2551"/>
                <a:gd name="T71" fmla="*/ 406 h 783"/>
                <a:gd name="T72" fmla="*/ 488 w 2551"/>
                <a:gd name="T73" fmla="*/ 419 h 783"/>
                <a:gd name="T74" fmla="*/ 496 w 2551"/>
                <a:gd name="T75" fmla="*/ 428 h 783"/>
                <a:gd name="T76" fmla="*/ 500 w 2551"/>
                <a:gd name="T77" fmla="*/ 436 h 783"/>
                <a:gd name="T78" fmla="*/ 556 w 2551"/>
                <a:gd name="T79" fmla="*/ 445 h 783"/>
                <a:gd name="T80" fmla="*/ 563 w 2551"/>
                <a:gd name="T81" fmla="*/ 459 h 783"/>
                <a:gd name="T82" fmla="*/ 567 w 2551"/>
                <a:gd name="T83" fmla="*/ 468 h 783"/>
                <a:gd name="T84" fmla="*/ 573 w 2551"/>
                <a:gd name="T85" fmla="*/ 477 h 783"/>
                <a:gd name="T86" fmla="*/ 577 w 2551"/>
                <a:gd name="T87" fmla="*/ 486 h 783"/>
                <a:gd name="T88" fmla="*/ 587 w 2551"/>
                <a:gd name="T89" fmla="*/ 496 h 783"/>
                <a:gd name="T90" fmla="*/ 613 w 2551"/>
                <a:gd name="T91" fmla="*/ 505 h 783"/>
                <a:gd name="T92" fmla="*/ 638 w 2551"/>
                <a:gd name="T93" fmla="*/ 515 h 783"/>
                <a:gd name="T94" fmla="*/ 652 w 2551"/>
                <a:gd name="T95" fmla="*/ 524 h 783"/>
                <a:gd name="T96" fmla="*/ 663 w 2551"/>
                <a:gd name="T97" fmla="*/ 534 h 783"/>
                <a:gd name="T98" fmla="*/ 719 w 2551"/>
                <a:gd name="T99" fmla="*/ 544 h 783"/>
                <a:gd name="T100" fmla="*/ 742 w 2551"/>
                <a:gd name="T101" fmla="*/ 555 h 783"/>
                <a:gd name="T102" fmla="*/ 802 w 2551"/>
                <a:gd name="T103" fmla="*/ 565 h 783"/>
                <a:gd name="T104" fmla="*/ 882 w 2551"/>
                <a:gd name="T105" fmla="*/ 577 h 783"/>
                <a:gd name="T106" fmla="*/ 940 w 2551"/>
                <a:gd name="T107" fmla="*/ 588 h 783"/>
                <a:gd name="T108" fmla="*/ 971 w 2551"/>
                <a:gd name="T109" fmla="*/ 601 h 783"/>
                <a:gd name="T110" fmla="*/ 986 w 2551"/>
                <a:gd name="T111" fmla="*/ 615 h 783"/>
                <a:gd name="T112" fmla="*/ 1084 w 2551"/>
                <a:gd name="T113" fmla="*/ 630 h 783"/>
                <a:gd name="T114" fmla="*/ 1213 w 2551"/>
                <a:gd name="T115" fmla="*/ 648 h 783"/>
                <a:gd name="T116" fmla="*/ 1288 w 2551"/>
                <a:gd name="T117" fmla="*/ 667 h 783"/>
                <a:gd name="T118" fmla="*/ 1442 w 2551"/>
                <a:gd name="T119" fmla="*/ 687 h 783"/>
                <a:gd name="T120" fmla="*/ 1477 w 2551"/>
                <a:gd name="T121" fmla="*/ 709 h 783"/>
                <a:gd name="T122" fmla="*/ 2290 w 2551"/>
                <a:gd name="T123" fmla="*/ 78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51" h="783">
                  <a:moveTo>
                    <a:pt x="0" y="0"/>
                  </a:moveTo>
                  <a:lnTo>
                    <a:pt x="21" y="0"/>
                  </a:lnTo>
                  <a:lnTo>
                    <a:pt x="21" y="4"/>
                  </a:lnTo>
                  <a:lnTo>
                    <a:pt x="21" y="4"/>
                  </a:lnTo>
                  <a:lnTo>
                    <a:pt x="23" y="4"/>
                  </a:lnTo>
                  <a:lnTo>
                    <a:pt x="23" y="8"/>
                  </a:lnTo>
                  <a:lnTo>
                    <a:pt x="23" y="8"/>
                  </a:lnTo>
                  <a:lnTo>
                    <a:pt x="31" y="8"/>
                  </a:lnTo>
                  <a:lnTo>
                    <a:pt x="31" y="19"/>
                  </a:lnTo>
                  <a:lnTo>
                    <a:pt x="31" y="19"/>
                  </a:lnTo>
                  <a:lnTo>
                    <a:pt x="36" y="19"/>
                  </a:lnTo>
                  <a:lnTo>
                    <a:pt x="36" y="23"/>
                  </a:lnTo>
                  <a:lnTo>
                    <a:pt x="36" y="23"/>
                  </a:lnTo>
                  <a:lnTo>
                    <a:pt x="44" y="23"/>
                  </a:lnTo>
                  <a:lnTo>
                    <a:pt x="44" y="30"/>
                  </a:lnTo>
                  <a:lnTo>
                    <a:pt x="44" y="30"/>
                  </a:lnTo>
                  <a:lnTo>
                    <a:pt x="52" y="30"/>
                  </a:lnTo>
                  <a:lnTo>
                    <a:pt x="52" y="34"/>
                  </a:lnTo>
                  <a:lnTo>
                    <a:pt x="52" y="34"/>
                  </a:lnTo>
                  <a:lnTo>
                    <a:pt x="65" y="34"/>
                  </a:lnTo>
                  <a:lnTo>
                    <a:pt x="65" y="38"/>
                  </a:lnTo>
                  <a:lnTo>
                    <a:pt x="65" y="38"/>
                  </a:lnTo>
                  <a:lnTo>
                    <a:pt x="73" y="38"/>
                  </a:lnTo>
                  <a:lnTo>
                    <a:pt x="73" y="46"/>
                  </a:lnTo>
                  <a:lnTo>
                    <a:pt x="73" y="46"/>
                  </a:lnTo>
                  <a:lnTo>
                    <a:pt x="79" y="46"/>
                  </a:lnTo>
                  <a:lnTo>
                    <a:pt x="79" y="57"/>
                  </a:lnTo>
                  <a:lnTo>
                    <a:pt x="79" y="57"/>
                  </a:lnTo>
                  <a:lnTo>
                    <a:pt x="81" y="57"/>
                  </a:lnTo>
                  <a:lnTo>
                    <a:pt x="81" y="69"/>
                  </a:lnTo>
                  <a:lnTo>
                    <a:pt x="81" y="69"/>
                  </a:lnTo>
                  <a:lnTo>
                    <a:pt x="86" y="69"/>
                  </a:lnTo>
                  <a:lnTo>
                    <a:pt x="86" y="73"/>
                  </a:lnTo>
                  <a:lnTo>
                    <a:pt x="86" y="73"/>
                  </a:lnTo>
                  <a:lnTo>
                    <a:pt x="89" y="73"/>
                  </a:lnTo>
                  <a:lnTo>
                    <a:pt x="89" y="77"/>
                  </a:lnTo>
                  <a:lnTo>
                    <a:pt x="89" y="77"/>
                  </a:lnTo>
                  <a:lnTo>
                    <a:pt x="96" y="77"/>
                  </a:lnTo>
                  <a:lnTo>
                    <a:pt x="96" y="81"/>
                  </a:lnTo>
                  <a:lnTo>
                    <a:pt x="96" y="81"/>
                  </a:lnTo>
                  <a:lnTo>
                    <a:pt x="102" y="81"/>
                  </a:lnTo>
                  <a:lnTo>
                    <a:pt x="102" y="84"/>
                  </a:lnTo>
                  <a:lnTo>
                    <a:pt x="102" y="84"/>
                  </a:lnTo>
                  <a:lnTo>
                    <a:pt x="114" y="84"/>
                  </a:lnTo>
                  <a:lnTo>
                    <a:pt x="114" y="88"/>
                  </a:lnTo>
                  <a:lnTo>
                    <a:pt x="114" y="88"/>
                  </a:lnTo>
                  <a:lnTo>
                    <a:pt x="123" y="88"/>
                  </a:lnTo>
                  <a:lnTo>
                    <a:pt x="123" y="93"/>
                  </a:lnTo>
                  <a:lnTo>
                    <a:pt x="123" y="93"/>
                  </a:lnTo>
                  <a:lnTo>
                    <a:pt x="131" y="93"/>
                  </a:lnTo>
                  <a:lnTo>
                    <a:pt x="131" y="96"/>
                  </a:lnTo>
                  <a:lnTo>
                    <a:pt x="131" y="96"/>
                  </a:lnTo>
                  <a:lnTo>
                    <a:pt x="144" y="96"/>
                  </a:lnTo>
                  <a:lnTo>
                    <a:pt x="144" y="100"/>
                  </a:lnTo>
                  <a:lnTo>
                    <a:pt x="144" y="100"/>
                  </a:lnTo>
                  <a:lnTo>
                    <a:pt x="152" y="100"/>
                  </a:lnTo>
                  <a:lnTo>
                    <a:pt x="152" y="104"/>
                  </a:lnTo>
                  <a:lnTo>
                    <a:pt x="152" y="104"/>
                  </a:lnTo>
                  <a:lnTo>
                    <a:pt x="154" y="104"/>
                  </a:lnTo>
                  <a:lnTo>
                    <a:pt x="154" y="112"/>
                  </a:lnTo>
                  <a:lnTo>
                    <a:pt x="154" y="112"/>
                  </a:lnTo>
                  <a:lnTo>
                    <a:pt x="160" y="112"/>
                  </a:lnTo>
                  <a:lnTo>
                    <a:pt x="160" y="116"/>
                  </a:lnTo>
                  <a:lnTo>
                    <a:pt x="160" y="116"/>
                  </a:lnTo>
                  <a:lnTo>
                    <a:pt x="161" y="116"/>
                  </a:lnTo>
                  <a:lnTo>
                    <a:pt x="161" y="120"/>
                  </a:lnTo>
                  <a:lnTo>
                    <a:pt x="161" y="120"/>
                  </a:lnTo>
                  <a:lnTo>
                    <a:pt x="164" y="120"/>
                  </a:lnTo>
                  <a:lnTo>
                    <a:pt x="164" y="128"/>
                  </a:lnTo>
                  <a:lnTo>
                    <a:pt x="164" y="128"/>
                  </a:lnTo>
                  <a:lnTo>
                    <a:pt x="165" y="128"/>
                  </a:lnTo>
                  <a:lnTo>
                    <a:pt x="165" y="132"/>
                  </a:lnTo>
                  <a:lnTo>
                    <a:pt x="165" y="132"/>
                  </a:lnTo>
                  <a:lnTo>
                    <a:pt x="167" y="132"/>
                  </a:lnTo>
                  <a:lnTo>
                    <a:pt x="167" y="136"/>
                  </a:lnTo>
                  <a:lnTo>
                    <a:pt x="167" y="136"/>
                  </a:lnTo>
                  <a:lnTo>
                    <a:pt x="171" y="136"/>
                  </a:lnTo>
                  <a:lnTo>
                    <a:pt x="171" y="140"/>
                  </a:lnTo>
                  <a:lnTo>
                    <a:pt x="171" y="140"/>
                  </a:lnTo>
                  <a:lnTo>
                    <a:pt x="177" y="140"/>
                  </a:lnTo>
                  <a:lnTo>
                    <a:pt x="177" y="148"/>
                  </a:lnTo>
                  <a:lnTo>
                    <a:pt x="177" y="148"/>
                  </a:lnTo>
                  <a:lnTo>
                    <a:pt x="186" y="148"/>
                  </a:lnTo>
                  <a:lnTo>
                    <a:pt x="186" y="152"/>
                  </a:lnTo>
                  <a:lnTo>
                    <a:pt x="186" y="152"/>
                  </a:lnTo>
                  <a:lnTo>
                    <a:pt x="190" y="152"/>
                  </a:lnTo>
                  <a:lnTo>
                    <a:pt x="190" y="156"/>
                  </a:lnTo>
                  <a:lnTo>
                    <a:pt x="190" y="156"/>
                  </a:lnTo>
                  <a:lnTo>
                    <a:pt x="206" y="156"/>
                  </a:lnTo>
                  <a:lnTo>
                    <a:pt x="206" y="160"/>
                  </a:lnTo>
                  <a:lnTo>
                    <a:pt x="206" y="160"/>
                  </a:lnTo>
                  <a:lnTo>
                    <a:pt x="214" y="160"/>
                  </a:lnTo>
                  <a:lnTo>
                    <a:pt x="214" y="164"/>
                  </a:lnTo>
                  <a:lnTo>
                    <a:pt x="214" y="164"/>
                  </a:lnTo>
                  <a:lnTo>
                    <a:pt x="225" y="164"/>
                  </a:lnTo>
                  <a:lnTo>
                    <a:pt x="225" y="168"/>
                  </a:lnTo>
                  <a:lnTo>
                    <a:pt x="225" y="168"/>
                  </a:lnTo>
                  <a:lnTo>
                    <a:pt x="231" y="168"/>
                  </a:lnTo>
                  <a:lnTo>
                    <a:pt x="231" y="176"/>
                  </a:lnTo>
                  <a:lnTo>
                    <a:pt x="231" y="176"/>
                  </a:lnTo>
                  <a:lnTo>
                    <a:pt x="235" y="176"/>
                  </a:lnTo>
                  <a:lnTo>
                    <a:pt x="235" y="185"/>
                  </a:lnTo>
                  <a:lnTo>
                    <a:pt x="235" y="185"/>
                  </a:lnTo>
                  <a:lnTo>
                    <a:pt x="236" y="185"/>
                  </a:lnTo>
                  <a:lnTo>
                    <a:pt x="236" y="189"/>
                  </a:lnTo>
                  <a:lnTo>
                    <a:pt x="236" y="189"/>
                  </a:lnTo>
                  <a:lnTo>
                    <a:pt x="242" y="189"/>
                  </a:lnTo>
                  <a:lnTo>
                    <a:pt x="242" y="193"/>
                  </a:lnTo>
                  <a:lnTo>
                    <a:pt x="242" y="193"/>
                  </a:lnTo>
                  <a:lnTo>
                    <a:pt x="246" y="193"/>
                  </a:lnTo>
                  <a:lnTo>
                    <a:pt x="246" y="201"/>
                  </a:lnTo>
                  <a:lnTo>
                    <a:pt x="246" y="201"/>
                  </a:lnTo>
                  <a:lnTo>
                    <a:pt x="248" y="201"/>
                  </a:lnTo>
                  <a:lnTo>
                    <a:pt x="248" y="205"/>
                  </a:lnTo>
                  <a:lnTo>
                    <a:pt x="248" y="205"/>
                  </a:lnTo>
                  <a:lnTo>
                    <a:pt x="250" y="205"/>
                  </a:lnTo>
                  <a:lnTo>
                    <a:pt x="250" y="209"/>
                  </a:lnTo>
                  <a:lnTo>
                    <a:pt x="250" y="209"/>
                  </a:lnTo>
                  <a:lnTo>
                    <a:pt x="252" y="209"/>
                  </a:lnTo>
                  <a:lnTo>
                    <a:pt x="252" y="222"/>
                  </a:lnTo>
                  <a:lnTo>
                    <a:pt x="252" y="222"/>
                  </a:lnTo>
                  <a:lnTo>
                    <a:pt x="256" y="222"/>
                  </a:lnTo>
                  <a:lnTo>
                    <a:pt x="256" y="226"/>
                  </a:lnTo>
                  <a:lnTo>
                    <a:pt x="256" y="226"/>
                  </a:lnTo>
                  <a:lnTo>
                    <a:pt x="260" y="226"/>
                  </a:lnTo>
                  <a:lnTo>
                    <a:pt x="260" y="230"/>
                  </a:lnTo>
                  <a:lnTo>
                    <a:pt x="260" y="230"/>
                  </a:lnTo>
                  <a:lnTo>
                    <a:pt x="265" y="230"/>
                  </a:lnTo>
                  <a:lnTo>
                    <a:pt x="265" y="234"/>
                  </a:lnTo>
                  <a:lnTo>
                    <a:pt x="265" y="234"/>
                  </a:lnTo>
                  <a:lnTo>
                    <a:pt x="275" y="234"/>
                  </a:lnTo>
                  <a:lnTo>
                    <a:pt x="275" y="238"/>
                  </a:lnTo>
                  <a:lnTo>
                    <a:pt x="275" y="238"/>
                  </a:lnTo>
                  <a:lnTo>
                    <a:pt x="285" y="238"/>
                  </a:lnTo>
                  <a:lnTo>
                    <a:pt x="285" y="242"/>
                  </a:lnTo>
                  <a:lnTo>
                    <a:pt x="285" y="242"/>
                  </a:lnTo>
                  <a:lnTo>
                    <a:pt x="296" y="242"/>
                  </a:lnTo>
                  <a:lnTo>
                    <a:pt x="296" y="247"/>
                  </a:lnTo>
                  <a:lnTo>
                    <a:pt x="296" y="247"/>
                  </a:lnTo>
                  <a:lnTo>
                    <a:pt x="311" y="247"/>
                  </a:lnTo>
                  <a:lnTo>
                    <a:pt x="311" y="251"/>
                  </a:lnTo>
                  <a:lnTo>
                    <a:pt x="311" y="251"/>
                  </a:lnTo>
                  <a:lnTo>
                    <a:pt x="313" y="251"/>
                  </a:lnTo>
                  <a:lnTo>
                    <a:pt x="313" y="255"/>
                  </a:lnTo>
                  <a:lnTo>
                    <a:pt x="313" y="255"/>
                  </a:lnTo>
                  <a:lnTo>
                    <a:pt x="317" y="255"/>
                  </a:lnTo>
                  <a:lnTo>
                    <a:pt x="317" y="259"/>
                  </a:lnTo>
                  <a:lnTo>
                    <a:pt x="317" y="259"/>
                  </a:lnTo>
                  <a:lnTo>
                    <a:pt x="321" y="259"/>
                  </a:lnTo>
                  <a:lnTo>
                    <a:pt x="321" y="263"/>
                  </a:lnTo>
                  <a:lnTo>
                    <a:pt x="321" y="263"/>
                  </a:lnTo>
                  <a:lnTo>
                    <a:pt x="325" y="263"/>
                  </a:lnTo>
                  <a:lnTo>
                    <a:pt x="325" y="271"/>
                  </a:lnTo>
                  <a:lnTo>
                    <a:pt x="325" y="271"/>
                  </a:lnTo>
                  <a:lnTo>
                    <a:pt x="327" y="271"/>
                  </a:lnTo>
                  <a:lnTo>
                    <a:pt x="327" y="288"/>
                  </a:lnTo>
                  <a:lnTo>
                    <a:pt x="327" y="288"/>
                  </a:lnTo>
                  <a:lnTo>
                    <a:pt x="329" y="288"/>
                  </a:lnTo>
                  <a:lnTo>
                    <a:pt x="329" y="301"/>
                  </a:lnTo>
                  <a:lnTo>
                    <a:pt x="329" y="301"/>
                  </a:lnTo>
                  <a:lnTo>
                    <a:pt x="331" y="301"/>
                  </a:lnTo>
                  <a:lnTo>
                    <a:pt x="331" y="305"/>
                  </a:lnTo>
                  <a:lnTo>
                    <a:pt x="331" y="305"/>
                  </a:lnTo>
                  <a:lnTo>
                    <a:pt x="333" y="305"/>
                  </a:lnTo>
                  <a:lnTo>
                    <a:pt x="333" y="313"/>
                  </a:lnTo>
                  <a:lnTo>
                    <a:pt x="333" y="313"/>
                  </a:lnTo>
                  <a:lnTo>
                    <a:pt x="335" y="313"/>
                  </a:lnTo>
                  <a:lnTo>
                    <a:pt x="335" y="317"/>
                  </a:lnTo>
                  <a:lnTo>
                    <a:pt x="335" y="317"/>
                  </a:lnTo>
                  <a:lnTo>
                    <a:pt x="336" y="317"/>
                  </a:lnTo>
                  <a:lnTo>
                    <a:pt x="336" y="325"/>
                  </a:lnTo>
                  <a:lnTo>
                    <a:pt x="336" y="325"/>
                  </a:lnTo>
                  <a:lnTo>
                    <a:pt x="346" y="325"/>
                  </a:lnTo>
                  <a:lnTo>
                    <a:pt x="346" y="329"/>
                  </a:lnTo>
                  <a:lnTo>
                    <a:pt x="346" y="329"/>
                  </a:lnTo>
                  <a:lnTo>
                    <a:pt x="388" y="329"/>
                  </a:lnTo>
                  <a:lnTo>
                    <a:pt x="388" y="334"/>
                  </a:lnTo>
                  <a:lnTo>
                    <a:pt x="388" y="334"/>
                  </a:lnTo>
                  <a:lnTo>
                    <a:pt x="390" y="334"/>
                  </a:lnTo>
                  <a:lnTo>
                    <a:pt x="390" y="338"/>
                  </a:lnTo>
                  <a:lnTo>
                    <a:pt x="390" y="338"/>
                  </a:lnTo>
                  <a:lnTo>
                    <a:pt x="392" y="338"/>
                  </a:lnTo>
                  <a:lnTo>
                    <a:pt x="392" y="342"/>
                  </a:lnTo>
                  <a:lnTo>
                    <a:pt x="392" y="342"/>
                  </a:lnTo>
                  <a:lnTo>
                    <a:pt x="396" y="342"/>
                  </a:lnTo>
                  <a:lnTo>
                    <a:pt x="396" y="346"/>
                  </a:lnTo>
                  <a:lnTo>
                    <a:pt x="396" y="346"/>
                  </a:lnTo>
                  <a:lnTo>
                    <a:pt x="400" y="346"/>
                  </a:lnTo>
                  <a:lnTo>
                    <a:pt x="400" y="355"/>
                  </a:lnTo>
                  <a:lnTo>
                    <a:pt x="400" y="355"/>
                  </a:lnTo>
                  <a:lnTo>
                    <a:pt x="404" y="355"/>
                  </a:lnTo>
                  <a:lnTo>
                    <a:pt x="404" y="363"/>
                  </a:lnTo>
                  <a:lnTo>
                    <a:pt x="404" y="363"/>
                  </a:lnTo>
                  <a:lnTo>
                    <a:pt x="406" y="363"/>
                  </a:lnTo>
                  <a:lnTo>
                    <a:pt x="406" y="367"/>
                  </a:lnTo>
                  <a:lnTo>
                    <a:pt x="406" y="367"/>
                  </a:lnTo>
                  <a:lnTo>
                    <a:pt x="409" y="367"/>
                  </a:lnTo>
                  <a:lnTo>
                    <a:pt x="409" y="372"/>
                  </a:lnTo>
                  <a:lnTo>
                    <a:pt x="409" y="372"/>
                  </a:lnTo>
                  <a:lnTo>
                    <a:pt x="413" y="372"/>
                  </a:lnTo>
                  <a:lnTo>
                    <a:pt x="413" y="376"/>
                  </a:lnTo>
                  <a:lnTo>
                    <a:pt x="413" y="376"/>
                  </a:lnTo>
                  <a:lnTo>
                    <a:pt x="425" y="376"/>
                  </a:lnTo>
                  <a:lnTo>
                    <a:pt x="425" y="380"/>
                  </a:lnTo>
                  <a:lnTo>
                    <a:pt x="425" y="380"/>
                  </a:lnTo>
                  <a:lnTo>
                    <a:pt x="431" y="380"/>
                  </a:lnTo>
                  <a:lnTo>
                    <a:pt x="431" y="384"/>
                  </a:lnTo>
                  <a:lnTo>
                    <a:pt x="431" y="384"/>
                  </a:lnTo>
                  <a:lnTo>
                    <a:pt x="444" y="384"/>
                  </a:lnTo>
                  <a:lnTo>
                    <a:pt x="444" y="389"/>
                  </a:lnTo>
                  <a:lnTo>
                    <a:pt x="444" y="389"/>
                  </a:lnTo>
                  <a:lnTo>
                    <a:pt x="465" y="389"/>
                  </a:lnTo>
                  <a:lnTo>
                    <a:pt x="465" y="393"/>
                  </a:lnTo>
                  <a:lnTo>
                    <a:pt x="465" y="393"/>
                  </a:lnTo>
                  <a:lnTo>
                    <a:pt x="483" y="393"/>
                  </a:lnTo>
                  <a:lnTo>
                    <a:pt x="483" y="406"/>
                  </a:lnTo>
                  <a:lnTo>
                    <a:pt x="483" y="406"/>
                  </a:lnTo>
                  <a:lnTo>
                    <a:pt x="487" y="406"/>
                  </a:lnTo>
                  <a:lnTo>
                    <a:pt x="487" y="410"/>
                  </a:lnTo>
                  <a:lnTo>
                    <a:pt x="487" y="410"/>
                  </a:lnTo>
                  <a:lnTo>
                    <a:pt x="488" y="410"/>
                  </a:lnTo>
                  <a:lnTo>
                    <a:pt x="488" y="419"/>
                  </a:lnTo>
                  <a:lnTo>
                    <a:pt x="488" y="419"/>
                  </a:lnTo>
                  <a:lnTo>
                    <a:pt x="490" y="419"/>
                  </a:lnTo>
                  <a:lnTo>
                    <a:pt x="490" y="423"/>
                  </a:lnTo>
                  <a:lnTo>
                    <a:pt x="490" y="423"/>
                  </a:lnTo>
                  <a:lnTo>
                    <a:pt x="496" y="423"/>
                  </a:lnTo>
                  <a:lnTo>
                    <a:pt x="496" y="428"/>
                  </a:lnTo>
                  <a:lnTo>
                    <a:pt x="496" y="428"/>
                  </a:lnTo>
                  <a:lnTo>
                    <a:pt x="498" y="428"/>
                  </a:lnTo>
                  <a:lnTo>
                    <a:pt x="498" y="432"/>
                  </a:lnTo>
                  <a:lnTo>
                    <a:pt x="498" y="432"/>
                  </a:lnTo>
                  <a:lnTo>
                    <a:pt x="500" y="432"/>
                  </a:lnTo>
                  <a:lnTo>
                    <a:pt x="500" y="436"/>
                  </a:lnTo>
                  <a:lnTo>
                    <a:pt x="500" y="436"/>
                  </a:lnTo>
                  <a:lnTo>
                    <a:pt x="506" y="436"/>
                  </a:lnTo>
                  <a:lnTo>
                    <a:pt x="506" y="441"/>
                  </a:lnTo>
                  <a:lnTo>
                    <a:pt x="506" y="441"/>
                  </a:lnTo>
                  <a:lnTo>
                    <a:pt x="556" y="441"/>
                  </a:lnTo>
                  <a:lnTo>
                    <a:pt x="556" y="445"/>
                  </a:lnTo>
                  <a:lnTo>
                    <a:pt x="556" y="445"/>
                  </a:lnTo>
                  <a:lnTo>
                    <a:pt x="562" y="445"/>
                  </a:lnTo>
                  <a:lnTo>
                    <a:pt x="562" y="450"/>
                  </a:lnTo>
                  <a:lnTo>
                    <a:pt x="562" y="450"/>
                  </a:lnTo>
                  <a:lnTo>
                    <a:pt x="563" y="450"/>
                  </a:lnTo>
                  <a:lnTo>
                    <a:pt x="563" y="459"/>
                  </a:lnTo>
                  <a:lnTo>
                    <a:pt x="563" y="459"/>
                  </a:lnTo>
                  <a:lnTo>
                    <a:pt x="565" y="459"/>
                  </a:lnTo>
                  <a:lnTo>
                    <a:pt x="565" y="463"/>
                  </a:lnTo>
                  <a:lnTo>
                    <a:pt x="565" y="463"/>
                  </a:lnTo>
                  <a:lnTo>
                    <a:pt x="567" y="463"/>
                  </a:lnTo>
                  <a:lnTo>
                    <a:pt x="567" y="468"/>
                  </a:lnTo>
                  <a:lnTo>
                    <a:pt x="567" y="468"/>
                  </a:lnTo>
                  <a:lnTo>
                    <a:pt x="569" y="468"/>
                  </a:lnTo>
                  <a:lnTo>
                    <a:pt x="569" y="472"/>
                  </a:lnTo>
                  <a:lnTo>
                    <a:pt x="569" y="472"/>
                  </a:lnTo>
                  <a:lnTo>
                    <a:pt x="573" y="472"/>
                  </a:lnTo>
                  <a:lnTo>
                    <a:pt x="573" y="477"/>
                  </a:lnTo>
                  <a:lnTo>
                    <a:pt x="573" y="477"/>
                  </a:lnTo>
                  <a:lnTo>
                    <a:pt x="575" y="477"/>
                  </a:lnTo>
                  <a:lnTo>
                    <a:pt x="575" y="482"/>
                  </a:lnTo>
                  <a:lnTo>
                    <a:pt x="575" y="482"/>
                  </a:lnTo>
                  <a:lnTo>
                    <a:pt x="577" y="482"/>
                  </a:lnTo>
                  <a:lnTo>
                    <a:pt x="577" y="486"/>
                  </a:lnTo>
                  <a:lnTo>
                    <a:pt x="577" y="486"/>
                  </a:lnTo>
                  <a:lnTo>
                    <a:pt x="581" y="486"/>
                  </a:lnTo>
                  <a:lnTo>
                    <a:pt x="581" y="491"/>
                  </a:lnTo>
                  <a:lnTo>
                    <a:pt x="581" y="491"/>
                  </a:lnTo>
                  <a:lnTo>
                    <a:pt x="587" y="491"/>
                  </a:lnTo>
                  <a:lnTo>
                    <a:pt x="587" y="496"/>
                  </a:lnTo>
                  <a:lnTo>
                    <a:pt x="587" y="496"/>
                  </a:lnTo>
                  <a:lnTo>
                    <a:pt x="590" y="496"/>
                  </a:lnTo>
                  <a:lnTo>
                    <a:pt x="590" y="500"/>
                  </a:lnTo>
                  <a:lnTo>
                    <a:pt x="590" y="500"/>
                  </a:lnTo>
                  <a:lnTo>
                    <a:pt x="613" y="500"/>
                  </a:lnTo>
                  <a:lnTo>
                    <a:pt x="613" y="505"/>
                  </a:lnTo>
                  <a:lnTo>
                    <a:pt x="613" y="505"/>
                  </a:lnTo>
                  <a:lnTo>
                    <a:pt x="636" y="505"/>
                  </a:lnTo>
                  <a:lnTo>
                    <a:pt x="636" y="510"/>
                  </a:lnTo>
                  <a:lnTo>
                    <a:pt x="636" y="510"/>
                  </a:lnTo>
                  <a:lnTo>
                    <a:pt x="638" y="510"/>
                  </a:lnTo>
                  <a:lnTo>
                    <a:pt x="638" y="515"/>
                  </a:lnTo>
                  <a:lnTo>
                    <a:pt x="638" y="515"/>
                  </a:lnTo>
                  <a:lnTo>
                    <a:pt x="642" y="515"/>
                  </a:lnTo>
                  <a:lnTo>
                    <a:pt x="642" y="519"/>
                  </a:lnTo>
                  <a:lnTo>
                    <a:pt x="642" y="519"/>
                  </a:lnTo>
                  <a:lnTo>
                    <a:pt x="652" y="519"/>
                  </a:lnTo>
                  <a:lnTo>
                    <a:pt x="652" y="524"/>
                  </a:lnTo>
                  <a:lnTo>
                    <a:pt x="652" y="524"/>
                  </a:lnTo>
                  <a:lnTo>
                    <a:pt x="661" y="524"/>
                  </a:lnTo>
                  <a:lnTo>
                    <a:pt x="661" y="529"/>
                  </a:lnTo>
                  <a:lnTo>
                    <a:pt x="661" y="529"/>
                  </a:lnTo>
                  <a:lnTo>
                    <a:pt x="663" y="529"/>
                  </a:lnTo>
                  <a:lnTo>
                    <a:pt x="663" y="534"/>
                  </a:lnTo>
                  <a:lnTo>
                    <a:pt x="663" y="534"/>
                  </a:lnTo>
                  <a:lnTo>
                    <a:pt x="708" y="534"/>
                  </a:lnTo>
                  <a:lnTo>
                    <a:pt x="708" y="539"/>
                  </a:lnTo>
                  <a:lnTo>
                    <a:pt x="708" y="539"/>
                  </a:lnTo>
                  <a:lnTo>
                    <a:pt x="719" y="539"/>
                  </a:lnTo>
                  <a:lnTo>
                    <a:pt x="719" y="544"/>
                  </a:lnTo>
                  <a:lnTo>
                    <a:pt x="719" y="544"/>
                  </a:lnTo>
                  <a:lnTo>
                    <a:pt x="727" y="544"/>
                  </a:lnTo>
                  <a:lnTo>
                    <a:pt x="727" y="549"/>
                  </a:lnTo>
                  <a:lnTo>
                    <a:pt x="727" y="549"/>
                  </a:lnTo>
                  <a:lnTo>
                    <a:pt x="742" y="549"/>
                  </a:lnTo>
                  <a:lnTo>
                    <a:pt x="742" y="555"/>
                  </a:lnTo>
                  <a:lnTo>
                    <a:pt x="742" y="555"/>
                  </a:lnTo>
                  <a:lnTo>
                    <a:pt x="785" y="555"/>
                  </a:lnTo>
                  <a:lnTo>
                    <a:pt x="785" y="560"/>
                  </a:lnTo>
                  <a:lnTo>
                    <a:pt x="785" y="560"/>
                  </a:lnTo>
                  <a:lnTo>
                    <a:pt x="802" y="560"/>
                  </a:lnTo>
                  <a:lnTo>
                    <a:pt x="802" y="565"/>
                  </a:lnTo>
                  <a:lnTo>
                    <a:pt x="802" y="565"/>
                  </a:lnTo>
                  <a:lnTo>
                    <a:pt x="848" y="565"/>
                  </a:lnTo>
                  <a:lnTo>
                    <a:pt x="848" y="571"/>
                  </a:lnTo>
                  <a:lnTo>
                    <a:pt x="848" y="571"/>
                  </a:lnTo>
                  <a:lnTo>
                    <a:pt x="882" y="571"/>
                  </a:lnTo>
                  <a:lnTo>
                    <a:pt x="882" y="577"/>
                  </a:lnTo>
                  <a:lnTo>
                    <a:pt x="882" y="577"/>
                  </a:lnTo>
                  <a:lnTo>
                    <a:pt x="896" y="577"/>
                  </a:lnTo>
                  <a:lnTo>
                    <a:pt x="896" y="582"/>
                  </a:lnTo>
                  <a:lnTo>
                    <a:pt x="896" y="582"/>
                  </a:lnTo>
                  <a:lnTo>
                    <a:pt x="940" y="582"/>
                  </a:lnTo>
                  <a:lnTo>
                    <a:pt x="940" y="588"/>
                  </a:lnTo>
                  <a:lnTo>
                    <a:pt x="940" y="588"/>
                  </a:lnTo>
                  <a:lnTo>
                    <a:pt x="969" y="588"/>
                  </a:lnTo>
                  <a:lnTo>
                    <a:pt x="969" y="595"/>
                  </a:lnTo>
                  <a:lnTo>
                    <a:pt x="969" y="595"/>
                  </a:lnTo>
                  <a:lnTo>
                    <a:pt x="971" y="595"/>
                  </a:lnTo>
                  <a:lnTo>
                    <a:pt x="971" y="601"/>
                  </a:lnTo>
                  <a:lnTo>
                    <a:pt x="971" y="601"/>
                  </a:lnTo>
                  <a:lnTo>
                    <a:pt x="977" y="601"/>
                  </a:lnTo>
                  <a:lnTo>
                    <a:pt x="977" y="608"/>
                  </a:lnTo>
                  <a:lnTo>
                    <a:pt x="977" y="608"/>
                  </a:lnTo>
                  <a:lnTo>
                    <a:pt x="986" y="608"/>
                  </a:lnTo>
                  <a:lnTo>
                    <a:pt x="986" y="615"/>
                  </a:lnTo>
                  <a:lnTo>
                    <a:pt x="986" y="615"/>
                  </a:lnTo>
                  <a:lnTo>
                    <a:pt x="1081" y="615"/>
                  </a:lnTo>
                  <a:lnTo>
                    <a:pt x="1081" y="622"/>
                  </a:lnTo>
                  <a:lnTo>
                    <a:pt x="1081" y="622"/>
                  </a:lnTo>
                  <a:lnTo>
                    <a:pt x="1084" y="622"/>
                  </a:lnTo>
                  <a:lnTo>
                    <a:pt x="1084" y="630"/>
                  </a:lnTo>
                  <a:lnTo>
                    <a:pt x="1084" y="630"/>
                  </a:lnTo>
                  <a:lnTo>
                    <a:pt x="1211" y="630"/>
                  </a:lnTo>
                  <a:lnTo>
                    <a:pt x="1211" y="639"/>
                  </a:lnTo>
                  <a:lnTo>
                    <a:pt x="1211" y="639"/>
                  </a:lnTo>
                  <a:lnTo>
                    <a:pt x="1213" y="639"/>
                  </a:lnTo>
                  <a:lnTo>
                    <a:pt x="1213" y="648"/>
                  </a:lnTo>
                  <a:lnTo>
                    <a:pt x="1213" y="648"/>
                  </a:lnTo>
                  <a:lnTo>
                    <a:pt x="1219" y="648"/>
                  </a:lnTo>
                  <a:lnTo>
                    <a:pt x="1219" y="657"/>
                  </a:lnTo>
                  <a:lnTo>
                    <a:pt x="1219" y="657"/>
                  </a:lnTo>
                  <a:lnTo>
                    <a:pt x="1288" y="657"/>
                  </a:lnTo>
                  <a:lnTo>
                    <a:pt x="1288" y="667"/>
                  </a:lnTo>
                  <a:lnTo>
                    <a:pt x="1288" y="667"/>
                  </a:lnTo>
                  <a:lnTo>
                    <a:pt x="1334" y="667"/>
                  </a:lnTo>
                  <a:lnTo>
                    <a:pt x="1334" y="677"/>
                  </a:lnTo>
                  <a:lnTo>
                    <a:pt x="1334" y="677"/>
                  </a:lnTo>
                  <a:lnTo>
                    <a:pt x="1442" y="677"/>
                  </a:lnTo>
                  <a:lnTo>
                    <a:pt x="1442" y="687"/>
                  </a:lnTo>
                  <a:lnTo>
                    <a:pt x="1442" y="687"/>
                  </a:lnTo>
                  <a:lnTo>
                    <a:pt x="1453" y="687"/>
                  </a:lnTo>
                  <a:lnTo>
                    <a:pt x="1453" y="697"/>
                  </a:lnTo>
                  <a:lnTo>
                    <a:pt x="1453" y="697"/>
                  </a:lnTo>
                  <a:lnTo>
                    <a:pt x="1477" y="697"/>
                  </a:lnTo>
                  <a:lnTo>
                    <a:pt x="1477" y="709"/>
                  </a:lnTo>
                  <a:lnTo>
                    <a:pt x="1477" y="709"/>
                  </a:lnTo>
                  <a:lnTo>
                    <a:pt x="1579" y="709"/>
                  </a:lnTo>
                  <a:lnTo>
                    <a:pt x="1579" y="721"/>
                  </a:lnTo>
                  <a:lnTo>
                    <a:pt x="1579" y="721"/>
                  </a:lnTo>
                  <a:lnTo>
                    <a:pt x="2290" y="721"/>
                  </a:lnTo>
                  <a:lnTo>
                    <a:pt x="2290" y="783"/>
                  </a:lnTo>
                  <a:lnTo>
                    <a:pt x="2290" y="783"/>
                  </a:lnTo>
                  <a:lnTo>
                    <a:pt x="2551" y="783"/>
                  </a:lnTo>
                  <a:lnTo>
                    <a:pt x="2551" y="783"/>
                  </a:lnTo>
                </a:path>
              </a:pathLst>
            </a:custGeom>
            <a:noFill/>
            <a:ln w="25400" cap="sq">
              <a:solidFill>
                <a:srgbClr val="0087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sym typeface="Graphik"/>
              </a:endParaRPr>
            </a:p>
          </p:txBody>
        </p:sp>
        <p:grpSp>
          <p:nvGrpSpPr>
            <p:cNvPr id="25" name="Group 24">
              <a:extLst>
                <a:ext uri="{FF2B5EF4-FFF2-40B4-BE49-F238E27FC236}">
                  <a16:creationId xmlns:a16="http://schemas.microsoft.com/office/drawing/2014/main" id="{6ADB06FB-8DCE-A118-B63F-7A7F9A3FD7C5}"/>
                </a:ext>
              </a:extLst>
            </p:cNvPr>
            <p:cNvGrpSpPr/>
            <p:nvPr/>
          </p:nvGrpSpPr>
          <p:grpSpPr>
            <a:xfrm>
              <a:off x="1338928" y="1713193"/>
              <a:ext cx="1774437" cy="1149828"/>
              <a:chOff x="490538" y="512763"/>
              <a:chExt cx="730250" cy="641350"/>
            </a:xfrm>
          </p:grpSpPr>
          <p:sp>
            <p:nvSpPr>
              <p:cNvPr id="918" name="Line 3639">
                <a:extLst>
                  <a:ext uri="{FF2B5EF4-FFF2-40B4-BE49-F238E27FC236}">
                    <a16:creationId xmlns:a16="http://schemas.microsoft.com/office/drawing/2014/main" id="{AEF37639-B56F-ECC1-B2DD-84B00ED36C86}"/>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9" name="Line 3640">
                <a:extLst>
                  <a:ext uri="{FF2B5EF4-FFF2-40B4-BE49-F238E27FC236}">
                    <a16:creationId xmlns:a16="http://schemas.microsoft.com/office/drawing/2014/main" id="{4D71D55A-3F89-DDF6-386E-87E00F7BAF9A}"/>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0" name="Line 3641">
                <a:extLst>
                  <a:ext uri="{FF2B5EF4-FFF2-40B4-BE49-F238E27FC236}">
                    <a16:creationId xmlns:a16="http://schemas.microsoft.com/office/drawing/2014/main" id="{ACE07BD7-9D44-6800-F0A7-B1597FE4D003}"/>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1" name="Line 3642">
                <a:extLst>
                  <a:ext uri="{FF2B5EF4-FFF2-40B4-BE49-F238E27FC236}">
                    <a16:creationId xmlns:a16="http://schemas.microsoft.com/office/drawing/2014/main" id="{231806C5-3B42-A2BA-564D-CFC926DA763D}"/>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2" name="Line 3643">
                <a:extLst>
                  <a:ext uri="{FF2B5EF4-FFF2-40B4-BE49-F238E27FC236}">
                    <a16:creationId xmlns:a16="http://schemas.microsoft.com/office/drawing/2014/main" id="{DA0B90B6-72A1-B718-CB2C-03578DC9C983}"/>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3" name="Line 3644">
                <a:extLst>
                  <a:ext uri="{FF2B5EF4-FFF2-40B4-BE49-F238E27FC236}">
                    <a16:creationId xmlns:a16="http://schemas.microsoft.com/office/drawing/2014/main" id="{A44430E1-840F-DB23-5B7B-B73181CF3F8F}"/>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4" name="Line 3645">
                <a:extLst>
                  <a:ext uri="{FF2B5EF4-FFF2-40B4-BE49-F238E27FC236}">
                    <a16:creationId xmlns:a16="http://schemas.microsoft.com/office/drawing/2014/main" id="{00C34825-6447-4CE4-D1E6-C05A09E6D562}"/>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5" name="Line 3646">
                <a:extLst>
                  <a:ext uri="{FF2B5EF4-FFF2-40B4-BE49-F238E27FC236}">
                    <a16:creationId xmlns:a16="http://schemas.microsoft.com/office/drawing/2014/main" id="{AD321C3D-EAD6-0D93-A96B-7B583C435E02}"/>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6" name="Line 3647">
                <a:extLst>
                  <a:ext uri="{FF2B5EF4-FFF2-40B4-BE49-F238E27FC236}">
                    <a16:creationId xmlns:a16="http://schemas.microsoft.com/office/drawing/2014/main" id="{D7CF6C21-71ED-E10C-A14D-FD1B3E499F9E}"/>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7" name="Line 3648">
                <a:extLst>
                  <a:ext uri="{FF2B5EF4-FFF2-40B4-BE49-F238E27FC236}">
                    <a16:creationId xmlns:a16="http://schemas.microsoft.com/office/drawing/2014/main" id="{0249B457-0049-8D3B-61AC-E2B8FF61EFE6}"/>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8" name="Line 3649">
                <a:extLst>
                  <a:ext uri="{FF2B5EF4-FFF2-40B4-BE49-F238E27FC236}">
                    <a16:creationId xmlns:a16="http://schemas.microsoft.com/office/drawing/2014/main" id="{4E2082FB-B5D8-8265-533C-A4A49037180A}"/>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9" name="Line 3650">
                <a:extLst>
                  <a:ext uri="{FF2B5EF4-FFF2-40B4-BE49-F238E27FC236}">
                    <a16:creationId xmlns:a16="http://schemas.microsoft.com/office/drawing/2014/main" id="{84A51335-7B9F-6027-3D7B-42176A8F6F70}"/>
                  </a:ext>
                </a:extLst>
              </p:cNvPr>
              <p:cNvSpPr>
                <a:spLocks noChangeShapeType="1"/>
              </p:cNvSpPr>
              <p:nvPr/>
            </p:nvSpPr>
            <p:spPr bwMode="auto">
              <a:xfrm>
                <a:off x="490538"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0" name="Line 3651">
                <a:extLst>
                  <a:ext uri="{FF2B5EF4-FFF2-40B4-BE49-F238E27FC236}">
                    <a16:creationId xmlns:a16="http://schemas.microsoft.com/office/drawing/2014/main" id="{CD292244-CDB4-D405-D373-BE76A756BFB4}"/>
                  </a:ext>
                </a:extLst>
              </p:cNvPr>
              <p:cNvSpPr>
                <a:spLocks noChangeShapeType="1"/>
              </p:cNvSpPr>
              <p:nvPr/>
            </p:nvSpPr>
            <p:spPr bwMode="auto">
              <a:xfrm>
                <a:off x="506413"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1" name="Line 3652">
                <a:extLst>
                  <a:ext uri="{FF2B5EF4-FFF2-40B4-BE49-F238E27FC236}">
                    <a16:creationId xmlns:a16="http://schemas.microsoft.com/office/drawing/2014/main" id="{AE5B9208-4651-55EC-91F1-ACC74FD7A932}"/>
                  </a:ext>
                </a:extLst>
              </p:cNvPr>
              <p:cNvSpPr>
                <a:spLocks noChangeShapeType="1"/>
              </p:cNvSpPr>
              <p:nvPr/>
            </p:nvSpPr>
            <p:spPr bwMode="auto">
              <a:xfrm>
                <a:off x="517525" y="5286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2" name="Line 3653">
                <a:extLst>
                  <a:ext uri="{FF2B5EF4-FFF2-40B4-BE49-F238E27FC236}">
                    <a16:creationId xmlns:a16="http://schemas.microsoft.com/office/drawing/2014/main" id="{E51BBEA7-7FE8-0723-ED02-1BE98B567648}"/>
                  </a:ext>
                </a:extLst>
              </p:cNvPr>
              <p:cNvSpPr>
                <a:spLocks noChangeShapeType="1"/>
              </p:cNvSpPr>
              <p:nvPr/>
            </p:nvSpPr>
            <p:spPr bwMode="auto">
              <a:xfrm>
                <a:off x="533400" y="5127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3" name="Line 3654">
                <a:extLst>
                  <a:ext uri="{FF2B5EF4-FFF2-40B4-BE49-F238E27FC236}">
                    <a16:creationId xmlns:a16="http://schemas.microsoft.com/office/drawing/2014/main" id="{3A5ACEA9-117A-E73E-C7D2-6EA0B0224160}"/>
                  </a:ext>
                </a:extLst>
              </p:cNvPr>
              <p:cNvSpPr>
                <a:spLocks noChangeShapeType="1"/>
              </p:cNvSpPr>
              <p:nvPr/>
            </p:nvSpPr>
            <p:spPr bwMode="auto">
              <a:xfrm>
                <a:off x="523875" y="5413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4" name="Line 3655">
                <a:extLst>
                  <a:ext uri="{FF2B5EF4-FFF2-40B4-BE49-F238E27FC236}">
                    <a16:creationId xmlns:a16="http://schemas.microsoft.com/office/drawing/2014/main" id="{2BD49547-12AB-7BF3-D9A8-65629CA96D2D}"/>
                  </a:ext>
                </a:extLst>
              </p:cNvPr>
              <p:cNvSpPr>
                <a:spLocks noChangeShapeType="1"/>
              </p:cNvSpPr>
              <p:nvPr/>
            </p:nvSpPr>
            <p:spPr bwMode="auto">
              <a:xfrm>
                <a:off x="539750" y="5254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5" name="Line 3656">
                <a:extLst>
                  <a:ext uri="{FF2B5EF4-FFF2-40B4-BE49-F238E27FC236}">
                    <a16:creationId xmlns:a16="http://schemas.microsoft.com/office/drawing/2014/main" id="{10677A6A-4338-115E-7F84-B5D7C27B59EE}"/>
                  </a:ext>
                </a:extLst>
              </p:cNvPr>
              <p:cNvSpPr>
                <a:spLocks noChangeShapeType="1"/>
              </p:cNvSpPr>
              <p:nvPr/>
            </p:nvSpPr>
            <p:spPr bwMode="auto">
              <a:xfrm>
                <a:off x="596900" y="5889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6" name="Line 3657">
                <a:extLst>
                  <a:ext uri="{FF2B5EF4-FFF2-40B4-BE49-F238E27FC236}">
                    <a16:creationId xmlns:a16="http://schemas.microsoft.com/office/drawing/2014/main" id="{774B86B7-8960-F5A7-95E0-B59217330E96}"/>
                  </a:ext>
                </a:extLst>
              </p:cNvPr>
              <p:cNvSpPr>
                <a:spLocks noChangeShapeType="1"/>
              </p:cNvSpPr>
              <p:nvPr/>
            </p:nvSpPr>
            <p:spPr bwMode="auto">
              <a:xfrm>
                <a:off x="612775" y="5730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7" name="Line 3658">
                <a:extLst>
                  <a:ext uri="{FF2B5EF4-FFF2-40B4-BE49-F238E27FC236}">
                    <a16:creationId xmlns:a16="http://schemas.microsoft.com/office/drawing/2014/main" id="{F951FF72-05D2-434C-43B6-4F9C16768AF7}"/>
                  </a:ext>
                </a:extLst>
              </p:cNvPr>
              <p:cNvSpPr>
                <a:spLocks noChangeShapeType="1"/>
              </p:cNvSpPr>
              <p:nvPr/>
            </p:nvSpPr>
            <p:spPr bwMode="auto">
              <a:xfrm>
                <a:off x="600075" y="5889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8" name="Line 3659">
                <a:extLst>
                  <a:ext uri="{FF2B5EF4-FFF2-40B4-BE49-F238E27FC236}">
                    <a16:creationId xmlns:a16="http://schemas.microsoft.com/office/drawing/2014/main" id="{E678B579-DC23-48C1-C91C-263FFAFBA477}"/>
                  </a:ext>
                </a:extLst>
              </p:cNvPr>
              <p:cNvSpPr>
                <a:spLocks noChangeShapeType="1"/>
              </p:cNvSpPr>
              <p:nvPr/>
            </p:nvSpPr>
            <p:spPr bwMode="auto">
              <a:xfrm>
                <a:off x="615950" y="5730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9" name="Line 3660">
                <a:extLst>
                  <a:ext uri="{FF2B5EF4-FFF2-40B4-BE49-F238E27FC236}">
                    <a16:creationId xmlns:a16="http://schemas.microsoft.com/office/drawing/2014/main" id="{1DEAF689-5672-45C0-732D-0E8204EAD358}"/>
                  </a:ext>
                </a:extLst>
              </p:cNvPr>
              <p:cNvSpPr>
                <a:spLocks noChangeShapeType="1"/>
              </p:cNvSpPr>
              <p:nvPr/>
            </p:nvSpPr>
            <p:spPr bwMode="auto">
              <a:xfrm>
                <a:off x="603250" y="6016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0" name="Line 3661">
                <a:extLst>
                  <a:ext uri="{FF2B5EF4-FFF2-40B4-BE49-F238E27FC236}">
                    <a16:creationId xmlns:a16="http://schemas.microsoft.com/office/drawing/2014/main" id="{138B0472-4149-2047-84FE-933C19AC6D54}"/>
                  </a:ext>
                </a:extLst>
              </p:cNvPr>
              <p:cNvSpPr>
                <a:spLocks noChangeShapeType="1"/>
              </p:cNvSpPr>
              <p:nvPr/>
            </p:nvSpPr>
            <p:spPr bwMode="auto">
              <a:xfrm>
                <a:off x="619125" y="5857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1" name="Line 3662">
                <a:extLst>
                  <a:ext uri="{FF2B5EF4-FFF2-40B4-BE49-F238E27FC236}">
                    <a16:creationId xmlns:a16="http://schemas.microsoft.com/office/drawing/2014/main" id="{7E1BF82E-FA09-A512-D226-5DE641FC9994}"/>
                  </a:ext>
                </a:extLst>
              </p:cNvPr>
              <p:cNvSpPr>
                <a:spLocks noChangeShapeType="1"/>
              </p:cNvSpPr>
              <p:nvPr/>
            </p:nvSpPr>
            <p:spPr bwMode="auto">
              <a:xfrm>
                <a:off x="615950" y="638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2" name="Line 3663">
                <a:extLst>
                  <a:ext uri="{FF2B5EF4-FFF2-40B4-BE49-F238E27FC236}">
                    <a16:creationId xmlns:a16="http://schemas.microsoft.com/office/drawing/2014/main" id="{422E247B-2865-31CD-3E92-DC1934EC783C}"/>
                  </a:ext>
                </a:extLst>
              </p:cNvPr>
              <p:cNvSpPr>
                <a:spLocks noChangeShapeType="1"/>
              </p:cNvSpPr>
              <p:nvPr/>
            </p:nvSpPr>
            <p:spPr bwMode="auto">
              <a:xfrm>
                <a:off x="631825" y="622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3" name="Line 3664">
                <a:extLst>
                  <a:ext uri="{FF2B5EF4-FFF2-40B4-BE49-F238E27FC236}">
                    <a16:creationId xmlns:a16="http://schemas.microsoft.com/office/drawing/2014/main" id="{40B30873-DF04-FBB3-4D75-5FD053E3BD94}"/>
                  </a:ext>
                </a:extLst>
              </p:cNvPr>
              <p:cNvSpPr>
                <a:spLocks noChangeShapeType="1"/>
              </p:cNvSpPr>
              <p:nvPr/>
            </p:nvSpPr>
            <p:spPr bwMode="auto">
              <a:xfrm>
                <a:off x="619125" y="638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4" name="Line 3665">
                <a:extLst>
                  <a:ext uri="{FF2B5EF4-FFF2-40B4-BE49-F238E27FC236}">
                    <a16:creationId xmlns:a16="http://schemas.microsoft.com/office/drawing/2014/main" id="{6EC9745F-35D1-5479-09C7-C98474AEF943}"/>
                  </a:ext>
                </a:extLst>
              </p:cNvPr>
              <p:cNvSpPr>
                <a:spLocks noChangeShapeType="1"/>
              </p:cNvSpPr>
              <p:nvPr/>
            </p:nvSpPr>
            <p:spPr bwMode="auto">
              <a:xfrm>
                <a:off x="635000" y="622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5" name="Line 3666">
                <a:extLst>
                  <a:ext uri="{FF2B5EF4-FFF2-40B4-BE49-F238E27FC236}">
                    <a16:creationId xmlns:a16="http://schemas.microsoft.com/office/drawing/2014/main" id="{E3DA58A5-6839-2099-1218-469E828D5A4B}"/>
                  </a:ext>
                </a:extLst>
              </p:cNvPr>
              <p:cNvSpPr>
                <a:spLocks noChangeShapeType="1"/>
              </p:cNvSpPr>
              <p:nvPr/>
            </p:nvSpPr>
            <p:spPr bwMode="auto">
              <a:xfrm>
                <a:off x="622300" y="6381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6" name="Line 3667">
                <a:extLst>
                  <a:ext uri="{FF2B5EF4-FFF2-40B4-BE49-F238E27FC236}">
                    <a16:creationId xmlns:a16="http://schemas.microsoft.com/office/drawing/2014/main" id="{5C8527EC-5DD5-C782-6BFC-D0C69C61DF3C}"/>
                  </a:ext>
                </a:extLst>
              </p:cNvPr>
              <p:cNvSpPr>
                <a:spLocks noChangeShapeType="1"/>
              </p:cNvSpPr>
              <p:nvPr/>
            </p:nvSpPr>
            <p:spPr bwMode="auto">
              <a:xfrm>
                <a:off x="638175" y="622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7" name="Line 3668">
                <a:extLst>
                  <a:ext uri="{FF2B5EF4-FFF2-40B4-BE49-F238E27FC236}">
                    <a16:creationId xmlns:a16="http://schemas.microsoft.com/office/drawing/2014/main" id="{321EE35F-A703-E9E7-4968-0E7DE8D59F44}"/>
                  </a:ext>
                </a:extLst>
              </p:cNvPr>
              <p:cNvSpPr>
                <a:spLocks noChangeShapeType="1"/>
              </p:cNvSpPr>
              <p:nvPr/>
            </p:nvSpPr>
            <p:spPr bwMode="auto">
              <a:xfrm>
                <a:off x="622300" y="6381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8" name="Line 3669">
                <a:extLst>
                  <a:ext uri="{FF2B5EF4-FFF2-40B4-BE49-F238E27FC236}">
                    <a16:creationId xmlns:a16="http://schemas.microsoft.com/office/drawing/2014/main" id="{984162B5-41D5-67E3-66EE-D9B815B064EE}"/>
                  </a:ext>
                </a:extLst>
              </p:cNvPr>
              <p:cNvSpPr>
                <a:spLocks noChangeShapeType="1"/>
              </p:cNvSpPr>
              <p:nvPr/>
            </p:nvSpPr>
            <p:spPr bwMode="auto">
              <a:xfrm>
                <a:off x="638175" y="622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9" name="Line 3670">
                <a:extLst>
                  <a:ext uri="{FF2B5EF4-FFF2-40B4-BE49-F238E27FC236}">
                    <a16:creationId xmlns:a16="http://schemas.microsoft.com/office/drawing/2014/main" id="{E9048A43-156C-FB2B-54D2-653BC53188E0}"/>
                  </a:ext>
                </a:extLst>
              </p:cNvPr>
              <p:cNvSpPr>
                <a:spLocks noChangeShapeType="1"/>
              </p:cNvSpPr>
              <p:nvPr/>
            </p:nvSpPr>
            <p:spPr bwMode="auto">
              <a:xfrm>
                <a:off x="625475" y="64452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0" name="Line 3671">
                <a:extLst>
                  <a:ext uri="{FF2B5EF4-FFF2-40B4-BE49-F238E27FC236}">
                    <a16:creationId xmlns:a16="http://schemas.microsoft.com/office/drawing/2014/main" id="{E7AFB8BA-05AB-2F09-F620-B3E363EF40DF}"/>
                  </a:ext>
                </a:extLst>
              </p:cNvPr>
              <p:cNvSpPr>
                <a:spLocks noChangeShapeType="1"/>
              </p:cNvSpPr>
              <p:nvPr/>
            </p:nvSpPr>
            <p:spPr bwMode="auto">
              <a:xfrm>
                <a:off x="639763" y="6286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1" name="Line 3672">
                <a:extLst>
                  <a:ext uri="{FF2B5EF4-FFF2-40B4-BE49-F238E27FC236}">
                    <a16:creationId xmlns:a16="http://schemas.microsoft.com/office/drawing/2014/main" id="{87800005-43F4-12FD-28DF-6D68AC0D4653}"/>
                  </a:ext>
                </a:extLst>
              </p:cNvPr>
              <p:cNvSpPr>
                <a:spLocks noChangeShapeType="1"/>
              </p:cNvSpPr>
              <p:nvPr/>
            </p:nvSpPr>
            <p:spPr bwMode="auto">
              <a:xfrm>
                <a:off x="628650" y="6508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2" name="Line 3673">
                <a:extLst>
                  <a:ext uri="{FF2B5EF4-FFF2-40B4-BE49-F238E27FC236}">
                    <a16:creationId xmlns:a16="http://schemas.microsoft.com/office/drawing/2014/main" id="{FA4BF29C-7585-4AAE-4DFA-8EEA9656511B}"/>
                  </a:ext>
                </a:extLst>
              </p:cNvPr>
              <p:cNvSpPr>
                <a:spLocks noChangeShapeType="1"/>
              </p:cNvSpPr>
              <p:nvPr/>
            </p:nvSpPr>
            <p:spPr bwMode="auto">
              <a:xfrm>
                <a:off x="644525" y="6350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3" name="Line 3674">
                <a:extLst>
                  <a:ext uri="{FF2B5EF4-FFF2-40B4-BE49-F238E27FC236}">
                    <a16:creationId xmlns:a16="http://schemas.microsoft.com/office/drawing/2014/main" id="{A14170C3-444E-74D3-4809-C818BE541963}"/>
                  </a:ext>
                </a:extLst>
              </p:cNvPr>
              <p:cNvSpPr>
                <a:spLocks noChangeShapeType="1"/>
              </p:cNvSpPr>
              <p:nvPr/>
            </p:nvSpPr>
            <p:spPr bwMode="auto">
              <a:xfrm>
                <a:off x="642938" y="657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2" name="Line 3675">
                <a:extLst>
                  <a:ext uri="{FF2B5EF4-FFF2-40B4-BE49-F238E27FC236}">
                    <a16:creationId xmlns:a16="http://schemas.microsoft.com/office/drawing/2014/main" id="{45BE3663-61BC-7C40-795B-72C04C1649B2}"/>
                  </a:ext>
                </a:extLst>
              </p:cNvPr>
              <p:cNvSpPr>
                <a:spLocks noChangeShapeType="1"/>
              </p:cNvSpPr>
              <p:nvPr/>
            </p:nvSpPr>
            <p:spPr bwMode="auto">
              <a:xfrm>
                <a:off x="658813" y="64135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3" name="Line 3676">
                <a:extLst>
                  <a:ext uri="{FF2B5EF4-FFF2-40B4-BE49-F238E27FC236}">
                    <a16:creationId xmlns:a16="http://schemas.microsoft.com/office/drawing/2014/main" id="{69666D0D-1CCB-BCDB-F44B-D006328B05AD}"/>
                  </a:ext>
                </a:extLst>
              </p:cNvPr>
              <p:cNvSpPr>
                <a:spLocks noChangeShapeType="1"/>
              </p:cNvSpPr>
              <p:nvPr/>
            </p:nvSpPr>
            <p:spPr bwMode="auto">
              <a:xfrm>
                <a:off x="747713" y="73183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4" name="Line 3677">
                <a:extLst>
                  <a:ext uri="{FF2B5EF4-FFF2-40B4-BE49-F238E27FC236}">
                    <a16:creationId xmlns:a16="http://schemas.microsoft.com/office/drawing/2014/main" id="{FCA56700-16C5-3506-CA99-11F4BAC111E3}"/>
                  </a:ext>
                </a:extLst>
              </p:cNvPr>
              <p:cNvSpPr>
                <a:spLocks noChangeShapeType="1"/>
              </p:cNvSpPr>
              <p:nvPr/>
            </p:nvSpPr>
            <p:spPr bwMode="auto">
              <a:xfrm>
                <a:off x="763588" y="7159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5" name="Line 3678">
                <a:extLst>
                  <a:ext uri="{FF2B5EF4-FFF2-40B4-BE49-F238E27FC236}">
                    <a16:creationId xmlns:a16="http://schemas.microsoft.com/office/drawing/2014/main" id="{9ED11BFC-9719-E2B6-B53E-210BBC759B2D}"/>
                  </a:ext>
                </a:extLst>
              </p:cNvPr>
              <p:cNvSpPr>
                <a:spLocks noChangeShapeType="1"/>
              </p:cNvSpPr>
              <p:nvPr/>
            </p:nvSpPr>
            <p:spPr bwMode="auto">
              <a:xfrm>
                <a:off x="750888" y="7381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6" name="Line 3679">
                <a:extLst>
                  <a:ext uri="{FF2B5EF4-FFF2-40B4-BE49-F238E27FC236}">
                    <a16:creationId xmlns:a16="http://schemas.microsoft.com/office/drawing/2014/main" id="{21D1ACC0-1C18-2E3E-9BC5-51E9A9CF295D}"/>
                  </a:ext>
                </a:extLst>
              </p:cNvPr>
              <p:cNvSpPr>
                <a:spLocks noChangeShapeType="1"/>
              </p:cNvSpPr>
              <p:nvPr/>
            </p:nvSpPr>
            <p:spPr bwMode="auto">
              <a:xfrm>
                <a:off x="765175" y="7223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7" name="Line 3680">
                <a:extLst>
                  <a:ext uri="{FF2B5EF4-FFF2-40B4-BE49-F238E27FC236}">
                    <a16:creationId xmlns:a16="http://schemas.microsoft.com/office/drawing/2014/main" id="{BFC54503-0366-DF73-F1FE-96DC8C3FF73A}"/>
                  </a:ext>
                </a:extLst>
              </p:cNvPr>
              <p:cNvSpPr>
                <a:spLocks noChangeShapeType="1"/>
              </p:cNvSpPr>
              <p:nvPr/>
            </p:nvSpPr>
            <p:spPr bwMode="auto">
              <a:xfrm>
                <a:off x="768350" y="7635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8" name="Line 3681">
                <a:extLst>
                  <a:ext uri="{FF2B5EF4-FFF2-40B4-BE49-F238E27FC236}">
                    <a16:creationId xmlns:a16="http://schemas.microsoft.com/office/drawing/2014/main" id="{4E340679-CFEA-04C5-1D7A-ADB5A857E8ED}"/>
                  </a:ext>
                </a:extLst>
              </p:cNvPr>
              <p:cNvSpPr>
                <a:spLocks noChangeShapeType="1"/>
              </p:cNvSpPr>
              <p:nvPr/>
            </p:nvSpPr>
            <p:spPr bwMode="auto">
              <a:xfrm>
                <a:off x="784225" y="7477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9" name="Line 3682">
                <a:extLst>
                  <a:ext uri="{FF2B5EF4-FFF2-40B4-BE49-F238E27FC236}">
                    <a16:creationId xmlns:a16="http://schemas.microsoft.com/office/drawing/2014/main" id="{746B74F2-4A4E-3C29-3AA3-3F4FA567D647}"/>
                  </a:ext>
                </a:extLst>
              </p:cNvPr>
              <p:cNvSpPr>
                <a:spLocks noChangeShapeType="1"/>
              </p:cNvSpPr>
              <p:nvPr/>
            </p:nvSpPr>
            <p:spPr bwMode="auto">
              <a:xfrm>
                <a:off x="768350" y="7635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0" name="Line 3683">
                <a:extLst>
                  <a:ext uri="{FF2B5EF4-FFF2-40B4-BE49-F238E27FC236}">
                    <a16:creationId xmlns:a16="http://schemas.microsoft.com/office/drawing/2014/main" id="{9A183D3C-864D-4F52-9D56-76E5CF5A9A94}"/>
                  </a:ext>
                </a:extLst>
              </p:cNvPr>
              <p:cNvSpPr>
                <a:spLocks noChangeShapeType="1"/>
              </p:cNvSpPr>
              <p:nvPr/>
            </p:nvSpPr>
            <p:spPr bwMode="auto">
              <a:xfrm>
                <a:off x="784225" y="7477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1" name="Line 3684">
                <a:extLst>
                  <a:ext uri="{FF2B5EF4-FFF2-40B4-BE49-F238E27FC236}">
                    <a16:creationId xmlns:a16="http://schemas.microsoft.com/office/drawing/2014/main" id="{73BC872E-41F1-AEE8-934B-8602F662980D}"/>
                  </a:ext>
                </a:extLst>
              </p:cNvPr>
              <p:cNvSpPr>
                <a:spLocks noChangeShapeType="1"/>
              </p:cNvSpPr>
              <p:nvPr/>
            </p:nvSpPr>
            <p:spPr bwMode="auto">
              <a:xfrm>
                <a:off x="777875" y="7635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2" name="Line 3685">
                <a:extLst>
                  <a:ext uri="{FF2B5EF4-FFF2-40B4-BE49-F238E27FC236}">
                    <a16:creationId xmlns:a16="http://schemas.microsoft.com/office/drawing/2014/main" id="{CBDEFDF6-4D4E-1147-EA2B-A876B0510D66}"/>
                  </a:ext>
                </a:extLst>
              </p:cNvPr>
              <p:cNvSpPr>
                <a:spLocks noChangeShapeType="1"/>
              </p:cNvSpPr>
              <p:nvPr/>
            </p:nvSpPr>
            <p:spPr bwMode="auto">
              <a:xfrm>
                <a:off x="793750" y="7477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3" name="Line 3686">
                <a:extLst>
                  <a:ext uri="{FF2B5EF4-FFF2-40B4-BE49-F238E27FC236}">
                    <a16:creationId xmlns:a16="http://schemas.microsoft.com/office/drawing/2014/main" id="{862061A4-0BAA-5BB7-D47E-9BD342BABC8B}"/>
                  </a:ext>
                </a:extLst>
              </p:cNvPr>
              <p:cNvSpPr>
                <a:spLocks noChangeShapeType="1"/>
              </p:cNvSpPr>
              <p:nvPr/>
            </p:nvSpPr>
            <p:spPr bwMode="auto">
              <a:xfrm>
                <a:off x="790575" y="7762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4" name="Line 3687">
                <a:extLst>
                  <a:ext uri="{FF2B5EF4-FFF2-40B4-BE49-F238E27FC236}">
                    <a16:creationId xmlns:a16="http://schemas.microsoft.com/office/drawing/2014/main" id="{FAAAFAC2-8C0E-DA47-4960-284C5F00BCAD}"/>
                  </a:ext>
                </a:extLst>
              </p:cNvPr>
              <p:cNvSpPr>
                <a:spLocks noChangeShapeType="1"/>
              </p:cNvSpPr>
              <p:nvPr/>
            </p:nvSpPr>
            <p:spPr bwMode="auto">
              <a:xfrm>
                <a:off x="804863" y="7604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5" name="Line 3688">
                <a:extLst>
                  <a:ext uri="{FF2B5EF4-FFF2-40B4-BE49-F238E27FC236}">
                    <a16:creationId xmlns:a16="http://schemas.microsoft.com/office/drawing/2014/main" id="{8F1FC1B9-113E-DD56-CB3D-B54DDB9FA855}"/>
                  </a:ext>
                </a:extLst>
              </p:cNvPr>
              <p:cNvSpPr>
                <a:spLocks noChangeShapeType="1"/>
              </p:cNvSpPr>
              <p:nvPr/>
            </p:nvSpPr>
            <p:spPr bwMode="auto">
              <a:xfrm>
                <a:off x="792163" y="7762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6" name="Line 3689">
                <a:extLst>
                  <a:ext uri="{FF2B5EF4-FFF2-40B4-BE49-F238E27FC236}">
                    <a16:creationId xmlns:a16="http://schemas.microsoft.com/office/drawing/2014/main" id="{2577F8BF-5595-6B20-AD7B-A1C4E8F7AE73}"/>
                  </a:ext>
                </a:extLst>
              </p:cNvPr>
              <p:cNvSpPr>
                <a:spLocks noChangeShapeType="1"/>
              </p:cNvSpPr>
              <p:nvPr/>
            </p:nvSpPr>
            <p:spPr bwMode="auto">
              <a:xfrm>
                <a:off x="808038" y="7604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7" name="Line 3690">
                <a:extLst>
                  <a:ext uri="{FF2B5EF4-FFF2-40B4-BE49-F238E27FC236}">
                    <a16:creationId xmlns:a16="http://schemas.microsoft.com/office/drawing/2014/main" id="{26705A92-5834-D885-AE33-98A0EDB0C140}"/>
                  </a:ext>
                </a:extLst>
              </p:cNvPr>
              <p:cNvSpPr>
                <a:spLocks noChangeShapeType="1"/>
              </p:cNvSpPr>
              <p:nvPr/>
            </p:nvSpPr>
            <p:spPr bwMode="auto">
              <a:xfrm>
                <a:off x="804863" y="7762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8" name="Line 3691">
                <a:extLst>
                  <a:ext uri="{FF2B5EF4-FFF2-40B4-BE49-F238E27FC236}">
                    <a16:creationId xmlns:a16="http://schemas.microsoft.com/office/drawing/2014/main" id="{5B609E5C-50DD-B486-28EE-D19CEC5F92EC}"/>
                  </a:ext>
                </a:extLst>
              </p:cNvPr>
              <p:cNvSpPr>
                <a:spLocks noChangeShapeType="1"/>
              </p:cNvSpPr>
              <p:nvPr/>
            </p:nvSpPr>
            <p:spPr bwMode="auto">
              <a:xfrm>
                <a:off x="820738" y="7604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9" name="Line 3692">
                <a:extLst>
                  <a:ext uri="{FF2B5EF4-FFF2-40B4-BE49-F238E27FC236}">
                    <a16:creationId xmlns:a16="http://schemas.microsoft.com/office/drawing/2014/main" id="{FB872881-A6CA-7D99-9BA9-D4B730031541}"/>
                  </a:ext>
                </a:extLst>
              </p:cNvPr>
              <p:cNvSpPr>
                <a:spLocks noChangeShapeType="1"/>
              </p:cNvSpPr>
              <p:nvPr/>
            </p:nvSpPr>
            <p:spPr bwMode="auto">
              <a:xfrm>
                <a:off x="863600" y="8286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0" name="Line 3693">
                <a:extLst>
                  <a:ext uri="{FF2B5EF4-FFF2-40B4-BE49-F238E27FC236}">
                    <a16:creationId xmlns:a16="http://schemas.microsoft.com/office/drawing/2014/main" id="{74D6E4F5-A4F4-665B-17BC-4AB5537F6E91}"/>
                  </a:ext>
                </a:extLst>
              </p:cNvPr>
              <p:cNvSpPr>
                <a:spLocks noChangeShapeType="1"/>
              </p:cNvSpPr>
              <p:nvPr/>
            </p:nvSpPr>
            <p:spPr bwMode="auto">
              <a:xfrm>
                <a:off x="877888" y="812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1" name="Line 3694">
                <a:extLst>
                  <a:ext uri="{FF2B5EF4-FFF2-40B4-BE49-F238E27FC236}">
                    <a16:creationId xmlns:a16="http://schemas.microsoft.com/office/drawing/2014/main" id="{1F764640-B056-23DF-203E-B0327BB4EEA7}"/>
                  </a:ext>
                </a:extLst>
              </p:cNvPr>
              <p:cNvSpPr>
                <a:spLocks noChangeShapeType="1"/>
              </p:cNvSpPr>
              <p:nvPr/>
            </p:nvSpPr>
            <p:spPr bwMode="auto">
              <a:xfrm>
                <a:off x="869950" y="8286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2" name="Line 3695">
                <a:extLst>
                  <a:ext uri="{FF2B5EF4-FFF2-40B4-BE49-F238E27FC236}">
                    <a16:creationId xmlns:a16="http://schemas.microsoft.com/office/drawing/2014/main" id="{A4A402D8-2940-A30A-AAE8-67C904690D64}"/>
                  </a:ext>
                </a:extLst>
              </p:cNvPr>
              <p:cNvSpPr>
                <a:spLocks noChangeShapeType="1"/>
              </p:cNvSpPr>
              <p:nvPr/>
            </p:nvSpPr>
            <p:spPr bwMode="auto">
              <a:xfrm>
                <a:off x="884238" y="812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3" name="Line 3696">
                <a:extLst>
                  <a:ext uri="{FF2B5EF4-FFF2-40B4-BE49-F238E27FC236}">
                    <a16:creationId xmlns:a16="http://schemas.microsoft.com/office/drawing/2014/main" id="{E7F40D0C-2D01-5880-053E-943A93E878B9}"/>
                  </a:ext>
                </a:extLst>
              </p:cNvPr>
              <p:cNvSpPr>
                <a:spLocks noChangeShapeType="1"/>
              </p:cNvSpPr>
              <p:nvPr/>
            </p:nvSpPr>
            <p:spPr bwMode="auto">
              <a:xfrm>
                <a:off x="869950" y="8286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4" name="Line 3697">
                <a:extLst>
                  <a:ext uri="{FF2B5EF4-FFF2-40B4-BE49-F238E27FC236}">
                    <a16:creationId xmlns:a16="http://schemas.microsoft.com/office/drawing/2014/main" id="{90F6DC78-57D1-B88C-13D1-DE19CF9FE27B}"/>
                  </a:ext>
                </a:extLst>
              </p:cNvPr>
              <p:cNvSpPr>
                <a:spLocks noChangeShapeType="1"/>
              </p:cNvSpPr>
              <p:nvPr/>
            </p:nvSpPr>
            <p:spPr bwMode="auto">
              <a:xfrm>
                <a:off x="884238" y="812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5" name="Line 3698">
                <a:extLst>
                  <a:ext uri="{FF2B5EF4-FFF2-40B4-BE49-F238E27FC236}">
                    <a16:creationId xmlns:a16="http://schemas.microsoft.com/office/drawing/2014/main" id="{A12913AE-0A8E-C81B-D07F-2F7831C75843}"/>
                  </a:ext>
                </a:extLst>
              </p:cNvPr>
              <p:cNvSpPr>
                <a:spLocks noChangeShapeType="1"/>
              </p:cNvSpPr>
              <p:nvPr/>
            </p:nvSpPr>
            <p:spPr bwMode="auto">
              <a:xfrm>
                <a:off x="996950" y="9461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6" name="Line 3699">
                <a:extLst>
                  <a:ext uri="{FF2B5EF4-FFF2-40B4-BE49-F238E27FC236}">
                    <a16:creationId xmlns:a16="http://schemas.microsoft.com/office/drawing/2014/main" id="{4461B69E-23F1-77D1-BD28-81BBAA7A871F}"/>
                  </a:ext>
                </a:extLst>
              </p:cNvPr>
              <p:cNvSpPr>
                <a:spLocks noChangeShapeType="1"/>
              </p:cNvSpPr>
              <p:nvPr/>
            </p:nvSpPr>
            <p:spPr bwMode="auto">
              <a:xfrm>
                <a:off x="1012825" y="9302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7" name="Line 3700">
                <a:extLst>
                  <a:ext uri="{FF2B5EF4-FFF2-40B4-BE49-F238E27FC236}">
                    <a16:creationId xmlns:a16="http://schemas.microsoft.com/office/drawing/2014/main" id="{BDCAA471-803E-2402-DB82-80A9618B971B}"/>
                  </a:ext>
                </a:extLst>
              </p:cNvPr>
              <p:cNvSpPr>
                <a:spLocks noChangeShapeType="1"/>
              </p:cNvSpPr>
              <p:nvPr/>
            </p:nvSpPr>
            <p:spPr bwMode="auto">
              <a:xfrm>
                <a:off x="1022350" y="10445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8" name="Line 3701">
                <a:extLst>
                  <a:ext uri="{FF2B5EF4-FFF2-40B4-BE49-F238E27FC236}">
                    <a16:creationId xmlns:a16="http://schemas.microsoft.com/office/drawing/2014/main" id="{65FE9FA5-4A70-64C7-60A6-C5FFDE1C40A2}"/>
                  </a:ext>
                </a:extLst>
              </p:cNvPr>
              <p:cNvSpPr>
                <a:spLocks noChangeShapeType="1"/>
              </p:cNvSpPr>
              <p:nvPr/>
            </p:nvSpPr>
            <p:spPr bwMode="auto">
              <a:xfrm>
                <a:off x="1036638" y="1030288"/>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9" name="Line 3702">
                <a:extLst>
                  <a:ext uri="{FF2B5EF4-FFF2-40B4-BE49-F238E27FC236}">
                    <a16:creationId xmlns:a16="http://schemas.microsoft.com/office/drawing/2014/main" id="{55554313-798B-EF0A-581B-0C24FCF6B5C8}"/>
                  </a:ext>
                </a:extLst>
              </p:cNvPr>
              <p:cNvSpPr>
                <a:spLocks noChangeShapeType="1"/>
              </p:cNvSpPr>
              <p:nvPr/>
            </p:nvSpPr>
            <p:spPr bwMode="auto">
              <a:xfrm>
                <a:off x="1112838" y="10715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0" name="Line 3703">
                <a:extLst>
                  <a:ext uri="{FF2B5EF4-FFF2-40B4-BE49-F238E27FC236}">
                    <a16:creationId xmlns:a16="http://schemas.microsoft.com/office/drawing/2014/main" id="{5AA5CFD3-828C-D846-BA17-E418C2BEA83D}"/>
                  </a:ext>
                </a:extLst>
              </p:cNvPr>
              <p:cNvSpPr>
                <a:spLocks noChangeShapeType="1"/>
              </p:cNvSpPr>
              <p:nvPr/>
            </p:nvSpPr>
            <p:spPr bwMode="auto">
              <a:xfrm>
                <a:off x="1128713" y="10556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1" name="Line 3704">
                <a:extLst>
                  <a:ext uri="{FF2B5EF4-FFF2-40B4-BE49-F238E27FC236}">
                    <a16:creationId xmlns:a16="http://schemas.microsoft.com/office/drawing/2014/main" id="{6FA0CB56-1951-C727-ED30-E4802952A2AB}"/>
                  </a:ext>
                </a:extLst>
              </p:cNvPr>
              <p:cNvSpPr>
                <a:spLocks noChangeShapeType="1"/>
              </p:cNvSpPr>
              <p:nvPr/>
            </p:nvSpPr>
            <p:spPr bwMode="auto">
              <a:xfrm>
                <a:off x="1128713" y="11049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2" name="Line 3705">
                <a:extLst>
                  <a:ext uri="{FF2B5EF4-FFF2-40B4-BE49-F238E27FC236}">
                    <a16:creationId xmlns:a16="http://schemas.microsoft.com/office/drawing/2014/main" id="{C5452762-DE73-1499-E5BE-D00043BA1EFD}"/>
                  </a:ext>
                </a:extLst>
              </p:cNvPr>
              <p:cNvSpPr>
                <a:spLocks noChangeShapeType="1"/>
              </p:cNvSpPr>
              <p:nvPr/>
            </p:nvSpPr>
            <p:spPr bwMode="auto">
              <a:xfrm>
                <a:off x="1144588" y="10890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3" name="Line 3706">
                <a:extLst>
                  <a:ext uri="{FF2B5EF4-FFF2-40B4-BE49-F238E27FC236}">
                    <a16:creationId xmlns:a16="http://schemas.microsoft.com/office/drawing/2014/main" id="{B88E785D-660D-F64D-177C-1ABBA2EA7179}"/>
                  </a:ext>
                </a:extLst>
              </p:cNvPr>
              <p:cNvSpPr>
                <a:spLocks noChangeShapeType="1"/>
              </p:cNvSpPr>
              <p:nvPr/>
            </p:nvSpPr>
            <p:spPr bwMode="auto">
              <a:xfrm>
                <a:off x="1149350" y="11255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4" name="Line 3707">
                <a:extLst>
                  <a:ext uri="{FF2B5EF4-FFF2-40B4-BE49-F238E27FC236}">
                    <a16:creationId xmlns:a16="http://schemas.microsoft.com/office/drawing/2014/main" id="{325C92ED-58EC-45EC-3BAD-79E29080E2EF}"/>
                  </a:ext>
                </a:extLst>
              </p:cNvPr>
              <p:cNvSpPr>
                <a:spLocks noChangeShapeType="1"/>
              </p:cNvSpPr>
              <p:nvPr/>
            </p:nvSpPr>
            <p:spPr bwMode="auto">
              <a:xfrm>
                <a:off x="1165225" y="11096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5" name="Line 3708">
                <a:extLst>
                  <a:ext uri="{FF2B5EF4-FFF2-40B4-BE49-F238E27FC236}">
                    <a16:creationId xmlns:a16="http://schemas.microsoft.com/office/drawing/2014/main" id="{77E3BD7C-A6D5-513D-939A-518C1BC4E860}"/>
                  </a:ext>
                </a:extLst>
              </p:cNvPr>
              <p:cNvSpPr>
                <a:spLocks noChangeShapeType="1"/>
              </p:cNvSpPr>
              <p:nvPr/>
            </p:nvSpPr>
            <p:spPr bwMode="auto">
              <a:xfrm>
                <a:off x="1152525" y="11255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6" name="Line 3709">
                <a:extLst>
                  <a:ext uri="{FF2B5EF4-FFF2-40B4-BE49-F238E27FC236}">
                    <a16:creationId xmlns:a16="http://schemas.microsoft.com/office/drawing/2014/main" id="{187B892E-42B0-4026-9305-9A7118D39F81}"/>
                  </a:ext>
                </a:extLst>
              </p:cNvPr>
              <p:cNvSpPr>
                <a:spLocks noChangeShapeType="1"/>
              </p:cNvSpPr>
              <p:nvPr/>
            </p:nvSpPr>
            <p:spPr bwMode="auto">
              <a:xfrm>
                <a:off x="1168400" y="11096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7" name="Line 3710">
                <a:extLst>
                  <a:ext uri="{FF2B5EF4-FFF2-40B4-BE49-F238E27FC236}">
                    <a16:creationId xmlns:a16="http://schemas.microsoft.com/office/drawing/2014/main" id="{487FF4B4-514E-A46D-8121-6B4597397D8A}"/>
                  </a:ext>
                </a:extLst>
              </p:cNvPr>
              <p:cNvSpPr>
                <a:spLocks noChangeShapeType="1"/>
              </p:cNvSpPr>
              <p:nvPr/>
            </p:nvSpPr>
            <p:spPr bwMode="auto">
              <a:xfrm>
                <a:off x="1189038" y="11382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8" name="Line 3711">
                <a:extLst>
                  <a:ext uri="{FF2B5EF4-FFF2-40B4-BE49-F238E27FC236}">
                    <a16:creationId xmlns:a16="http://schemas.microsoft.com/office/drawing/2014/main" id="{0017C8B7-7686-55DE-D02E-EFC15509323D}"/>
                  </a:ext>
                </a:extLst>
              </p:cNvPr>
              <p:cNvSpPr>
                <a:spLocks noChangeShapeType="1"/>
              </p:cNvSpPr>
              <p:nvPr/>
            </p:nvSpPr>
            <p:spPr bwMode="auto">
              <a:xfrm>
                <a:off x="1204913" y="11223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26" name="Group 25">
              <a:extLst>
                <a:ext uri="{FF2B5EF4-FFF2-40B4-BE49-F238E27FC236}">
                  <a16:creationId xmlns:a16="http://schemas.microsoft.com/office/drawing/2014/main" id="{F245D3D1-1C2F-4E2B-9FEC-AF5EE8025302}"/>
                </a:ext>
              </a:extLst>
            </p:cNvPr>
            <p:cNvGrpSpPr/>
            <p:nvPr/>
          </p:nvGrpSpPr>
          <p:grpSpPr>
            <a:xfrm>
              <a:off x="3202086" y="2868715"/>
              <a:ext cx="1654857" cy="543608"/>
              <a:chOff x="1257300" y="1157288"/>
              <a:chExt cx="681038" cy="303213"/>
            </a:xfrm>
          </p:grpSpPr>
          <p:sp>
            <p:nvSpPr>
              <p:cNvPr id="395" name="Line 3712">
                <a:extLst>
                  <a:ext uri="{FF2B5EF4-FFF2-40B4-BE49-F238E27FC236}">
                    <a16:creationId xmlns:a16="http://schemas.microsoft.com/office/drawing/2014/main" id="{6284765F-ADFD-7870-A2FB-35143219D1D0}"/>
                  </a:ext>
                </a:extLst>
              </p:cNvPr>
              <p:cNvSpPr>
                <a:spLocks noChangeShapeType="1"/>
              </p:cNvSpPr>
              <p:nvPr/>
            </p:nvSpPr>
            <p:spPr bwMode="auto">
              <a:xfrm>
                <a:off x="1257300" y="117316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6" name="Line 3713">
                <a:extLst>
                  <a:ext uri="{FF2B5EF4-FFF2-40B4-BE49-F238E27FC236}">
                    <a16:creationId xmlns:a16="http://schemas.microsoft.com/office/drawing/2014/main" id="{F2FF62BC-1409-8EA4-EA6F-37ED205C366B}"/>
                  </a:ext>
                </a:extLst>
              </p:cNvPr>
              <p:cNvSpPr>
                <a:spLocks noChangeShapeType="1"/>
              </p:cNvSpPr>
              <p:nvPr/>
            </p:nvSpPr>
            <p:spPr bwMode="auto">
              <a:xfrm>
                <a:off x="1271588" y="11572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7" name="Line 3714">
                <a:extLst>
                  <a:ext uri="{FF2B5EF4-FFF2-40B4-BE49-F238E27FC236}">
                    <a16:creationId xmlns:a16="http://schemas.microsoft.com/office/drawing/2014/main" id="{9DBE9C2D-A51E-F2A0-9049-2D584297DEC1}"/>
                  </a:ext>
                </a:extLst>
              </p:cNvPr>
              <p:cNvSpPr>
                <a:spLocks noChangeShapeType="1"/>
              </p:cNvSpPr>
              <p:nvPr/>
            </p:nvSpPr>
            <p:spPr bwMode="auto">
              <a:xfrm>
                <a:off x="1260475" y="117951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8" name="Line 3715">
                <a:extLst>
                  <a:ext uri="{FF2B5EF4-FFF2-40B4-BE49-F238E27FC236}">
                    <a16:creationId xmlns:a16="http://schemas.microsoft.com/office/drawing/2014/main" id="{DF6B4557-E705-9AA9-820F-D59BD0E38BB4}"/>
                  </a:ext>
                </a:extLst>
              </p:cNvPr>
              <p:cNvSpPr>
                <a:spLocks noChangeShapeType="1"/>
              </p:cNvSpPr>
              <p:nvPr/>
            </p:nvSpPr>
            <p:spPr bwMode="auto">
              <a:xfrm>
                <a:off x="1276350" y="116363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9" name="Line 3716">
                <a:extLst>
                  <a:ext uri="{FF2B5EF4-FFF2-40B4-BE49-F238E27FC236}">
                    <a16:creationId xmlns:a16="http://schemas.microsoft.com/office/drawing/2014/main" id="{B3A21943-3E99-72BD-B7E3-09EB8EE16376}"/>
                  </a:ext>
                </a:extLst>
              </p:cNvPr>
              <p:cNvSpPr>
                <a:spLocks noChangeShapeType="1"/>
              </p:cNvSpPr>
              <p:nvPr/>
            </p:nvSpPr>
            <p:spPr bwMode="auto">
              <a:xfrm>
                <a:off x="1281113" y="12207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0" name="Line 3717">
                <a:extLst>
                  <a:ext uri="{FF2B5EF4-FFF2-40B4-BE49-F238E27FC236}">
                    <a16:creationId xmlns:a16="http://schemas.microsoft.com/office/drawing/2014/main" id="{1DF749AA-B458-E474-E449-E84AA8E08A04}"/>
                  </a:ext>
                </a:extLst>
              </p:cNvPr>
              <p:cNvSpPr>
                <a:spLocks noChangeShapeType="1"/>
              </p:cNvSpPr>
              <p:nvPr/>
            </p:nvSpPr>
            <p:spPr bwMode="auto">
              <a:xfrm>
                <a:off x="1296988" y="12065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1" name="Line 3718">
                <a:extLst>
                  <a:ext uri="{FF2B5EF4-FFF2-40B4-BE49-F238E27FC236}">
                    <a16:creationId xmlns:a16="http://schemas.microsoft.com/office/drawing/2014/main" id="{4C3F43CD-D2BE-3EA0-244E-20E2F4C8837A}"/>
                  </a:ext>
                </a:extLst>
              </p:cNvPr>
              <p:cNvSpPr>
                <a:spLocks noChangeShapeType="1"/>
              </p:cNvSpPr>
              <p:nvPr/>
            </p:nvSpPr>
            <p:spPr bwMode="auto">
              <a:xfrm>
                <a:off x="1281113" y="12207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2" name="Line 3719">
                <a:extLst>
                  <a:ext uri="{FF2B5EF4-FFF2-40B4-BE49-F238E27FC236}">
                    <a16:creationId xmlns:a16="http://schemas.microsoft.com/office/drawing/2014/main" id="{425078A9-F451-E9A0-4536-04F375E25B8B}"/>
                  </a:ext>
                </a:extLst>
              </p:cNvPr>
              <p:cNvSpPr>
                <a:spLocks noChangeShapeType="1"/>
              </p:cNvSpPr>
              <p:nvPr/>
            </p:nvSpPr>
            <p:spPr bwMode="auto">
              <a:xfrm>
                <a:off x="1296988" y="12065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3" name="Line 3720">
                <a:extLst>
                  <a:ext uri="{FF2B5EF4-FFF2-40B4-BE49-F238E27FC236}">
                    <a16:creationId xmlns:a16="http://schemas.microsoft.com/office/drawing/2014/main" id="{FEF47AD2-7239-299A-5B90-8902EB3C6EBF}"/>
                  </a:ext>
                </a:extLst>
              </p:cNvPr>
              <p:cNvSpPr>
                <a:spLocks noChangeShapeType="1"/>
              </p:cNvSpPr>
              <p:nvPr/>
            </p:nvSpPr>
            <p:spPr bwMode="auto">
              <a:xfrm>
                <a:off x="1284288" y="12207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4" name="Line 3721">
                <a:extLst>
                  <a:ext uri="{FF2B5EF4-FFF2-40B4-BE49-F238E27FC236}">
                    <a16:creationId xmlns:a16="http://schemas.microsoft.com/office/drawing/2014/main" id="{9C6DA08A-9707-0BD6-162D-943961B6FFA4}"/>
                  </a:ext>
                </a:extLst>
              </p:cNvPr>
              <p:cNvSpPr>
                <a:spLocks noChangeShapeType="1"/>
              </p:cNvSpPr>
              <p:nvPr/>
            </p:nvSpPr>
            <p:spPr bwMode="auto">
              <a:xfrm>
                <a:off x="1300163" y="12065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5" name="Line 3722">
                <a:extLst>
                  <a:ext uri="{FF2B5EF4-FFF2-40B4-BE49-F238E27FC236}">
                    <a16:creationId xmlns:a16="http://schemas.microsoft.com/office/drawing/2014/main" id="{97A7962C-FA14-0119-CE0C-20209C6F2E2F}"/>
                  </a:ext>
                </a:extLst>
              </p:cNvPr>
              <p:cNvSpPr>
                <a:spLocks noChangeShapeType="1"/>
              </p:cNvSpPr>
              <p:nvPr/>
            </p:nvSpPr>
            <p:spPr bwMode="auto">
              <a:xfrm>
                <a:off x="1327150" y="12287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6" name="Line 3723">
                <a:extLst>
                  <a:ext uri="{FF2B5EF4-FFF2-40B4-BE49-F238E27FC236}">
                    <a16:creationId xmlns:a16="http://schemas.microsoft.com/office/drawing/2014/main" id="{9ACB80AE-6AD7-FDA5-22ED-F58B148A60D8}"/>
                  </a:ext>
                </a:extLst>
              </p:cNvPr>
              <p:cNvSpPr>
                <a:spLocks noChangeShapeType="1"/>
              </p:cNvSpPr>
              <p:nvPr/>
            </p:nvSpPr>
            <p:spPr bwMode="auto">
              <a:xfrm>
                <a:off x="1343025" y="12128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7" name="Line 3724">
                <a:extLst>
                  <a:ext uri="{FF2B5EF4-FFF2-40B4-BE49-F238E27FC236}">
                    <a16:creationId xmlns:a16="http://schemas.microsoft.com/office/drawing/2014/main" id="{6E9FCBBC-3847-B778-3BA5-18422BB462E4}"/>
                  </a:ext>
                </a:extLst>
              </p:cNvPr>
              <p:cNvSpPr>
                <a:spLocks noChangeShapeType="1"/>
              </p:cNvSpPr>
              <p:nvPr/>
            </p:nvSpPr>
            <p:spPr bwMode="auto">
              <a:xfrm>
                <a:off x="1382713" y="125730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8" name="Line 3725">
                <a:extLst>
                  <a:ext uri="{FF2B5EF4-FFF2-40B4-BE49-F238E27FC236}">
                    <a16:creationId xmlns:a16="http://schemas.microsoft.com/office/drawing/2014/main" id="{22C1FF73-003C-8A20-F6E4-E6D44698919F}"/>
                  </a:ext>
                </a:extLst>
              </p:cNvPr>
              <p:cNvSpPr>
                <a:spLocks noChangeShapeType="1"/>
              </p:cNvSpPr>
              <p:nvPr/>
            </p:nvSpPr>
            <p:spPr bwMode="auto">
              <a:xfrm>
                <a:off x="1397000" y="12414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9" name="Line 3726">
                <a:extLst>
                  <a:ext uri="{FF2B5EF4-FFF2-40B4-BE49-F238E27FC236}">
                    <a16:creationId xmlns:a16="http://schemas.microsoft.com/office/drawing/2014/main" id="{EC625546-3445-9A8C-C04F-92A09A1D9369}"/>
                  </a:ext>
                </a:extLst>
              </p:cNvPr>
              <p:cNvSpPr>
                <a:spLocks noChangeShapeType="1"/>
              </p:cNvSpPr>
              <p:nvPr/>
            </p:nvSpPr>
            <p:spPr bwMode="auto">
              <a:xfrm>
                <a:off x="1390650" y="12779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0" name="Line 3727">
                <a:extLst>
                  <a:ext uri="{FF2B5EF4-FFF2-40B4-BE49-F238E27FC236}">
                    <a16:creationId xmlns:a16="http://schemas.microsoft.com/office/drawing/2014/main" id="{A81B569C-ABF9-13F9-5D26-711BDDF7C16E}"/>
                  </a:ext>
                </a:extLst>
              </p:cNvPr>
              <p:cNvSpPr>
                <a:spLocks noChangeShapeType="1"/>
              </p:cNvSpPr>
              <p:nvPr/>
            </p:nvSpPr>
            <p:spPr bwMode="auto">
              <a:xfrm>
                <a:off x="1406525" y="12620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1" name="Line 3728">
                <a:extLst>
                  <a:ext uri="{FF2B5EF4-FFF2-40B4-BE49-F238E27FC236}">
                    <a16:creationId xmlns:a16="http://schemas.microsoft.com/office/drawing/2014/main" id="{0F8EB8BD-5581-6244-1E80-EEBD482E09B9}"/>
                  </a:ext>
                </a:extLst>
              </p:cNvPr>
              <p:cNvSpPr>
                <a:spLocks noChangeShapeType="1"/>
              </p:cNvSpPr>
              <p:nvPr/>
            </p:nvSpPr>
            <p:spPr bwMode="auto">
              <a:xfrm>
                <a:off x="1393825" y="12779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2" name="Line 3729">
                <a:extLst>
                  <a:ext uri="{FF2B5EF4-FFF2-40B4-BE49-F238E27FC236}">
                    <a16:creationId xmlns:a16="http://schemas.microsoft.com/office/drawing/2014/main" id="{3ED0ECEF-4482-7947-1929-1214FB4018A7}"/>
                  </a:ext>
                </a:extLst>
              </p:cNvPr>
              <p:cNvSpPr>
                <a:spLocks noChangeShapeType="1"/>
              </p:cNvSpPr>
              <p:nvPr/>
            </p:nvSpPr>
            <p:spPr bwMode="auto">
              <a:xfrm>
                <a:off x="1409700" y="12620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3" name="Line 3730">
                <a:extLst>
                  <a:ext uri="{FF2B5EF4-FFF2-40B4-BE49-F238E27FC236}">
                    <a16:creationId xmlns:a16="http://schemas.microsoft.com/office/drawing/2014/main" id="{3B0F0A91-39C4-B704-7F8B-897244773119}"/>
                  </a:ext>
                </a:extLst>
              </p:cNvPr>
              <p:cNvSpPr>
                <a:spLocks noChangeShapeType="1"/>
              </p:cNvSpPr>
              <p:nvPr/>
            </p:nvSpPr>
            <p:spPr bwMode="auto">
              <a:xfrm>
                <a:off x="1393825" y="12779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4" name="Line 3731">
                <a:extLst>
                  <a:ext uri="{FF2B5EF4-FFF2-40B4-BE49-F238E27FC236}">
                    <a16:creationId xmlns:a16="http://schemas.microsoft.com/office/drawing/2014/main" id="{1BEFF6BE-D3B8-E680-64D8-FAA8119CF25B}"/>
                  </a:ext>
                </a:extLst>
              </p:cNvPr>
              <p:cNvSpPr>
                <a:spLocks noChangeShapeType="1"/>
              </p:cNvSpPr>
              <p:nvPr/>
            </p:nvSpPr>
            <p:spPr bwMode="auto">
              <a:xfrm>
                <a:off x="1409700" y="126206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5" name="Line 3732">
                <a:extLst>
                  <a:ext uri="{FF2B5EF4-FFF2-40B4-BE49-F238E27FC236}">
                    <a16:creationId xmlns:a16="http://schemas.microsoft.com/office/drawing/2014/main" id="{7438AFD9-463B-92DB-B676-97FEC2FEF69D}"/>
                  </a:ext>
                </a:extLst>
              </p:cNvPr>
              <p:cNvSpPr>
                <a:spLocks noChangeShapeType="1"/>
              </p:cNvSpPr>
              <p:nvPr/>
            </p:nvSpPr>
            <p:spPr bwMode="auto">
              <a:xfrm>
                <a:off x="1397000" y="12858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6" name="Line 3733">
                <a:extLst>
                  <a:ext uri="{FF2B5EF4-FFF2-40B4-BE49-F238E27FC236}">
                    <a16:creationId xmlns:a16="http://schemas.microsoft.com/office/drawing/2014/main" id="{0D09780B-2247-1088-6B52-E0282C306227}"/>
                  </a:ext>
                </a:extLst>
              </p:cNvPr>
              <p:cNvSpPr>
                <a:spLocks noChangeShapeType="1"/>
              </p:cNvSpPr>
              <p:nvPr/>
            </p:nvSpPr>
            <p:spPr bwMode="auto">
              <a:xfrm>
                <a:off x="1412875" y="12700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7" name="Line 3734">
                <a:extLst>
                  <a:ext uri="{FF2B5EF4-FFF2-40B4-BE49-F238E27FC236}">
                    <a16:creationId xmlns:a16="http://schemas.microsoft.com/office/drawing/2014/main" id="{53F91DB5-AA58-F7C8-9718-EB69233F0616}"/>
                  </a:ext>
                </a:extLst>
              </p:cNvPr>
              <p:cNvSpPr>
                <a:spLocks noChangeShapeType="1"/>
              </p:cNvSpPr>
              <p:nvPr/>
            </p:nvSpPr>
            <p:spPr bwMode="auto">
              <a:xfrm>
                <a:off x="1397000" y="12858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8" name="Line 3735">
                <a:extLst>
                  <a:ext uri="{FF2B5EF4-FFF2-40B4-BE49-F238E27FC236}">
                    <a16:creationId xmlns:a16="http://schemas.microsoft.com/office/drawing/2014/main" id="{9F749418-F327-C68D-9BAC-F091252C0E52}"/>
                  </a:ext>
                </a:extLst>
              </p:cNvPr>
              <p:cNvSpPr>
                <a:spLocks noChangeShapeType="1"/>
              </p:cNvSpPr>
              <p:nvPr/>
            </p:nvSpPr>
            <p:spPr bwMode="auto">
              <a:xfrm>
                <a:off x="1412875" y="12700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9" name="Line 3736">
                <a:extLst>
                  <a:ext uri="{FF2B5EF4-FFF2-40B4-BE49-F238E27FC236}">
                    <a16:creationId xmlns:a16="http://schemas.microsoft.com/office/drawing/2014/main" id="{E4C0AD77-F346-3C84-ABF8-9778C60B13C6}"/>
                  </a:ext>
                </a:extLst>
              </p:cNvPr>
              <p:cNvSpPr>
                <a:spLocks noChangeShapeType="1"/>
              </p:cNvSpPr>
              <p:nvPr/>
            </p:nvSpPr>
            <p:spPr bwMode="auto">
              <a:xfrm>
                <a:off x="1409700" y="130810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0" name="Line 3737">
                <a:extLst>
                  <a:ext uri="{FF2B5EF4-FFF2-40B4-BE49-F238E27FC236}">
                    <a16:creationId xmlns:a16="http://schemas.microsoft.com/office/drawing/2014/main" id="{3A2C2E2C-082C-44B7-5749-1E314E95CDEF}"/>
                  </a:ext>
                </a:extLst>
              </p:cNvPr>
              <p:cNvSpPr>
                <a:spLocks noChangeShapeType="1"/>
              </p:cNvSpPr>
              <p:nvPr/>
            </p:nvSpPr>
            <p:spPr bwMode="auto">
              <a:xfrm>
                <a:off x="1425575" y="1292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2" name="Line 3738">
                <a:extLst>
                  <a:ext uri="{FF2B5EF4-FFF2-40B4-BE49-F238E27FC236}">
                    <a16:creationId xmlns:a16="http://schemas.microsoft.com/office/drawing/2014/main" id="{757D440C-49C4-9810-FC3B-27884494C046}"/>
                  </a:ext>
                </a:extLst>
              </p:cNvPr>
              <p:cNvSpPr>
                <a:spLocks noChangeShapeType="1"/>
              </p:cNvSpPr>
              <p:nvPr/>
            </p:nvSpPr>
            <p:spPr bwMode="auto">
              <a:xfrm>
                <a:off x="1430338" y="13223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3" name="Line 3739">
                <a:extLst>
                  <a:ext uri="{FF2B5EF4-FFF2-40B4-BE49-F238E27FC236}">
                    <a16:creationId xmlns:a16="http://schemas.microsoft.com/office/drawing/2014/main" id="{E1FC371B-6FEB-8780-0B14-58DE12D9C25B}"/>
                  </a:ext>
                </a:extLst>
              </p:cNvPr>
              <p:cNvSpPr>
                <a:spLocks noChangeShapeType="1"/>
              </p:cNvSpPr>
              <p:nvPr/>
            </p:nvSpPr>
            <p:spPr bwMode="auto">
              <a:xfrm>
                <a:off x="1446213" y="13065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5" name="Line 3740">
                <a:extLst>
                  <a:ext uri="{FF2B5EF4-FFF2-40B4-BE49-F238E27FC236}">
                    <a16:creationId xmlns:a16="http://schemas.microsoft.com/office/drawing/2014/main" id="{EE307CD8-05C9-BBD6-D028-91C88FBE6113}"/>
                  </a:ext>
                </a:extLst>
              </p:cNvPr>
              <p:cNvSpPr>
                <a:spLocks noChangeShapeType="1"/>
              </p:cNvSpPr>
              <p:nvPr/>
            </p:nvSpPr>
            <p:spPr bwMode="auto">
              <a:xfrm>
                <a:off x="1516063" y="13525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7" name="Line 3741">
                <a:extLst>
                  <a:ext uri="{FF2B5EF4-FFF2-40B4-BE49-F238E27FC236}">
                    <a16:creationId xmlns:a16="http://schemas.microsoft.com/office/drawing/2014/main" id="{BD59EAA9-6B44-0ED5-785F-D6C929E87FA5}"/>
                  </a:ext>
                </a:extLst>
              </p:cNvPr>
              <p:cNvSpPr>
                <a:spLocks noChangeShapeType="1"/>
              </p:cNvSpPr>
              <p:nvPr/>
            </p:nvSpPr>
            <p:spPr bwMode="auto">
              <a:xfrm>
                <a:off x="1531938" y="13382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8" name="Line 3742">
                <a:extLst>
                  <a:ext uri="{FF2B5EF4-FFF2-40B4-BE49-F238E27FC236}">
                    <a16:creationId xmlns:a16="http://schemas.microsoft.com/office/drawing/2014/main" id="{769F83CC-813C-FAA3-9ADB-8D015A23F63E}"/>
                  </a:ext>
                </a:extLst>
              </p:cNvPr>
              <p:cNvSpPr>
                <a:spLocks noChangeShapeType="1"/>
              </p:cNvSpPr>
              <p:nvPr/>
            </p:nvSpPr>
            <p:spPr bwMode="auto">
              <a:xfrm>
                <a:off x="1516063" y="13525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9" name="Line 3743">
                <a:extLst>
                  <a:ext uri="{FF2B5EF4-FFF2-40B4-BE49-F238E27FC236}">
                    <a16:creationId xmlns:a16="http://schemas.microsoft.com/office/drawing/2014/main" id="{90DDFA69-1061-152B-C58B-520332495CE8}"/>
                  </a:ext>
                </a:extLst>
              </p:cNvPr>
              <p:cNvSpPr>
                <a:spLocks noChangeShapeType="1"/>
              </p:cNvSpPr>
              <p:nvPr/>
            </p:nvSpPr>
            <p:spPr bwMode="auto">
              <a:xfrm>
                <a:off x="1531938" y="13382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0" name="Line 3744">
                <a:extLst>
                  <a:ext uri="{FF2B5EF4-FFF2-40B4-BE49-F238E27FC236}">
                    <a16:creationId xmlns:a16="http://schemas.microsoft.com/office/drawing/2014/main" id="{55A94310-7B82-33A2-636A-00FF61D690C1}"/>
                  </a:ext>
                </a:extLst>
              </p:cNvPr>
              <p:cNvSpPr>
                <a:spLocks noChangeShapeType="1"/>
              </p:cNvSpPr>
              <p:nvPr/>
            </p:nvSpPr>
            <p:spPr bwMode="auto">
              <a:xfrm>
                <a:off x="1528763" y="13604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1" name="Line 3745">
                <a:extLst>
                  <a:ext uri="{FF2B5EF4-FFF2-40B4-BE49-F238E27FC236}">
                    <a16:creationId xmlns:a16="http://schemas.microsoft.com/office/drawing/2014/main" id="{633BFF58-4F90-1A25-8784-F8A275EDC003}"/>
                  </a:ext>
                </a:extLst>
              </p:cNvPr>
              <p:cNvSpPr>
                <a:spLocks noChangeShapeType="1"/>
              </p:cNvSpPr>
              <p:nvPr/>
            </p:nvSpPr>
            <p:spPr bwMode="auto">
              <a:xfrm>
                <a:off x="1544638" y="13446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2" name="Line 3746">
                <a:extLst>
                  <a:ext uri="{FF2B5EF4-FFF2-40B4-BE49-F238E27FC236}">
                    <a16:creationId xmlns:a16="http://schemas.microsoft.com/office/drawing/2014/main" id="{99A6CCC9-AE1F-61B8-C822-464FE8C22857}"/>
                  </a:ext>
                </a:extLst>
              </p:cNvPr>
              <p:cNvSpPr>
                <a:spLocks noChangeShapeType="1"/>
              </p:cNvSpPr>
              <p:nvPr/>
            </p:nvSpPr>
            <p:spPr bwMode="auto">
              <a:xfrm>
                <a:off x="1531938" y="13604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3" name="Line 3747">
                <a:extLst>
                  <a:ext uri="{FF2B5EF4-FFF2-40B4-BE49-F238E27FC236}">
                    <a16:creationId xmlns:a16="http://schemas.microsoft.com/office/drawing/2014/main" id="{DCCF5E5B-542A-C9E2-4027-E5605A110F62}"/>
                  </a:ext>
                </a:extLst>
              </p:cNvPr>
              <p:cNvSpPr>
                <a:spLocks noChangeShapeType="1"/>
              </p:cNvSpPr>
              <p:nvPr/>
            </p:nvSpPr>
            <p:spPr bwMode="auto">
              <a:xfrm>
                <a:off x="1547813" y="13446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4" name="Line 3748">
                <a:extLst>
                  <a:ext uri="{FF2B5EF4-FFF2-40B4-BE49-F238E27FC236}">
                    <a16:creationId xmlns:a16="http://schemas.microsoft.com/office/drawing/2014/main" id="{262D8192-4F92-513B-FFE8-21BA3B317E69}"/>
                  </a:ext>
                </a:extLst>
              </p:cNvPr>
              <p:cNvSpPr>
                <a:spLocks noChangeShapeType="1"/>
              </p:cNvSpPr>
              <p:nvPr/>
            </p:nvSpPr>
            <p:spPr bwMode="auto">
              <a:xfrm>
                <a:off x="1531938" y="13604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5" name="Line 3749">
                <a:extLst>
                  <a:ext uri="{FF2B5EF4-FFF2-40B4-BE49-F238E27FC236}">
                    <a16:creationId xmlns:a16="http://schemas.microsoft.com/office/drawing/2014/main" id="{4DA38B8B-01B2-9128-BFFF-FEAF8B621665}"/>
                  </a:ext>
                </a:extLst>
              </p:cNvPr>
              <p:cNvSpPr>
                <a:spLocks noChangeShapeType="1"/>
              </p:cNvSpPr>
              <p:nvPr/>
            </p:nvSpPr>
            <p:spPr bwMode="auto">
              <a:xfrm>
                <a:off x="1547813" y="1344613"/>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6" name="Line 3750">
                <a:extLst>
                  <a:ext uri="{FF2B5EF4-FFF2-40B4-BE49-F238E27FC236}">
                    <a16:creationId xmlns:a16="http://schemas.microsoft.com/office/drawing/2014/main" id="{3CD6D332-C764-A8DB-E43F-C2D836B0A08A}"/>
                  </a:ext>
                </a:extLst>
              </p:cNvPr>
              <p:cNvSpPr>
                <a:spLocks noChangeShapeType="1"/>
              </p:cNvSpPr>
              <p:nvPr/>
            </p:nvSpPr>
            <p:spPr bwMode="auto">
              <a:xfrm>
                <a:off x="1622425" y="13843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7" name="Line 3751">
                <a:extLst>
                  <a:ext uri="{FF2B5EF4-FFF2-40B4-BE49-F238E27FC236}">
                    <a16:creationId xmlns:a16="http://schemas.microsoft.com/office/drawing/2014/main" id="{28CFA230-2247-458F-DC6D-FD89EFAE967A}"/>
                  </a:ext>
                </a:extLst>
              </p:cNvPr>
              <p:cNvSpPr>
                <a:spLocks noChangeShapeType="1"/>
              </p:cNvSpPr>
              <p:nvPr/>
            </p:nvSpPr>
            <p:spPr bwMode="auto">
              <a:xfrm>
                <a:off x="1638300" y="13684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8" name="Line 3752">
                <a:extLst>
                  <a:ext uri="{FF2B5EF4-FFF2-40B4-BE49-F238E27FC236}">
                    <a16:creationId xmlns:a16="http://schemas.microsoft.com/office/drawing/2014/main" id="{43A258EC-05DF-C9B3-4017-D211E07FC7C8}"/>
                  </a:ext>
                </a:extLst>
              </p:cNvPr>
              <p:cNvSpPr>
                <a:spLocks noChangeShapeType="1"/>
              </p:cNvSpPr>
              <p:nvPr/>
            </p:nvSpPr>
            <p:spPr bwMode="auto">
              <a:xfrm>
                <a:off x="1625600" y="13843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9" name="Line 3753">
                <a:extLst>
                  <a:ext uri="{FF2B5EF4-FFF2-40B4-BE49-F238E27FC236}">
                    <a16:creationId xmlns:a16="http://schemas.microsoft.com/office/drawing/2014/main" id="{047D19F8-8B34-E897-C53E-2F95849E723C}"/>
                  </a:ext>
                </a:extLst>
              </p:cNvPr>
              <p:cNvSpPr>
                <a:spLocks noChangeShapeType="1"/>
              </p:cNvSpPr>
              <p:nvPr/>
            </p:nvSpPr>
            <p:spPr bwMode="auto">
              <a:xfrm>
                <a:off x="1641475" y="13684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0" name="Line 3754">
                <a:extLst>
                  <a:ext uri="{FF2B5EF4-FFF2-40B4-BE49-F238E27FC236}">
                    <a16:creationId xmlns:a16="http://schemas.microsoft.com/office/drawing/2014/main" id="{699C8173-4408-2087-1360-F3D8C0027425}"/>
                  </a:ext>
                </a:extLst>
              </p:cNvPr>
              <p:cNvSpPr>
                <a:spLocks noChangeShapeType="1"/>
              </p:cNvSpPr>
              <p:nvPr/>
            </p:nvSpPr>
            <p:spPr bwMode="auto">
              <a:xfrm>
                <a:off x="1641475" y="1400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1" name="Line 3755">
                <a:extLst>
                  <a:ext uri="{FF2B5EF4-FFF2-40B4-BE49-F238E27FC236}">
                    <a16:creationId xmlns:a16="http://schemas.microsoft.com/office/drawing/2014/main" id="{F3E4F3F4-080D-B101-AEF1-C76A49044E56}"/>
                  </a:ext>
                </a:extLst>
              </p:cNvPr>
              <p:cNvSpPr>
                <a:spLocks noChangeShapeType="1"/>
              </p:cNvSpPr>
              <p:nvPr/>
            </p:nvSpPr>
            <p:spPr bwMode="auto">
              <a:xfrm>
                <a:off x="1657350" y="1384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2" name="Line 3756">
                <a:extLst>
                  <a:ext uri="{FF2B5EF4-FFF2-40B4-BE49-F238E27FC236}">
                    <a16:creationId xmlns:a16="http://schemas.microsoft.com/office/drawing/2014/main" id="{E60244F2-5BE8-6734-68CA-9D547CC862C6}"/>
                  </a:ext>
                </a:extLst>
              </p:cNvPr>
              <p:cNvSpPr>
                <a:spLocks noChangeShapeType="1"/>
              </p:cNvSpPr>
              <p:nvPr/>
            </p:nvSpPr>
            <p:spPr bwMode="auto">
              <a:xfrm>
                <a:off x="1644650" y="1400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3" name="Line 3757">
                <a:extLst>
                  <a:ext uri="{FF2B5EF4-FFF2-40B4-BE49-F238E27FC236}">
                    <a16:creationId xmlns:a16="http://schemas.microsoft.com/office/drawing/2014/main" id="{FA50A249-05FD-E346-B362-4CFECC505EB4}"/>
                  </a:ext>
                </a:extLst>
              </p:cNvPr>
              <p:cNvSpPr>
                <a:spLocks noChangeShapeType="1"/>
              </p:cNvSpPr>
              <p:nvPr/>
            </p:nvSpPr>
            <p:spPr bwMode="auto">
              <a:xfrm>
                <a:off x="1660525" y="1384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4" name="Line 3758">
                <a:extLst>
                  <a:ext uri="{FF2B5EF4-FFF2-40B4-BE49-F238E27FC236}">
                    <a16:creationId xmlns:a16="http://schemas.microsoft.com/office/drawing/2014/main" id="{52322634-0A82-6129-0F25-7F76F5AABCE2}"/>
                  </a:ext>
                </a:extLst>
              </p:cNvPr>
              <p:cNvSpPr>
                <a:spLocks noChangeShapeType="1"/>
              </p:cNvSpPr>
              <p:nvPr/>
            </p:nvSpPr>
            <p:spPr bwMode="auto">
              <a:xfrm>
                <a:off x="1647825" y="1400176"/>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5" name="Line 3759">
                <a:extLst>
                  <a:ext uri="{FF2B5EF4-FFF2-40B4-BE49-F238E27FC236}">
                    <a16:creationId xmlns:a16="http://schemas.microsoft.com/office/drawing/2014/main" id="{D2180EFE-A4CF-9C47-1413-57C92DCF6373}"/>
                  </a:ext>
                </a:extLst>
              </p:cNvPr>
              <p:cNvSpPr>
                <a:spLocks noChangeShapeType="1"/>
              </p:cNvSpPr>
              <p:nvPr/>
            </p:nvSpPr>
            <p:spPr bwMode="auto">
              <a:xfrm>
                <a:off x="1663700" y="1384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6" name="Line 3760">
                <a:extLst>
                  <a:ext uri="{FF2B5EF4-FFF2-40B4-BE49-F238E27FC236}">
                    <a16:creationId xmlns:a16="http://schemas.microsoft.com/office/drawing/2014/main" id="{E9AE436A-D88D-08AF-46AA-C56173B946AD}"/>
                  </a:ext>
                </a:extLst>
              </p:cNvPr>
              <p:cNvSpPr>
                <a:spLocks noChangeShapeType="1"/>
              </p:cNvSpPr>
              <p:nvPr/>
            </p:nvSpPr>
            <p:spPr bwMode="auto">
              <a:xfrm>
                <a:off x="1651000" y="1400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7" name="Line 3761">
                <a:extLst>
                  <a:ext uri="{FF2B5EF4-FFF2-40B4-BE49-F238E27FC236}">
                    <a16:creationId xmlns:a16="http://schemas.microsoft.com/office/drawing/2014/main" id="{AC631361-54FF-A293-EBFC-D125C82B7600}"/>
                  </a:ext>
                </a:extLst>
              </p:cNvPr>
              <p:cNvSpPr>
                <a:spLocks noChangeShapeType="1"/>
              </p:cNvSpPr>
              <p:nvPr/>
            </p:nvSpPr>
            <p:spPr bwMode="auto">
              <a:xfrm>
                <a:off x="1666875" y="1384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96" name="Line 3762">
                <a:extLst>
                  <a:ext uri="{FF2B5EF4-FFF2-40B4-BE49-F238E27FC236}">
                    <a16:creationId xmlns:a16="http://schemas.microsoft.com/office/drawing/2014/main" id="{97F4201E-96F2-D082-C3E2-6B0A7EBD734E}"/>
                  </a:ext>
                </a:extLst>
              </p:cNvPr>
              <p:cNvSpPr>
                <a:spLocks noChangeShapeType="1"/>
              </p:cNvSpPr>
              <p:nvPr/>
            </p:nvSpPr>
            <p:spPr bwMode="auto">
              <a:xfrm>
                <a:off x="1668463" y="14097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97" name="Line 3763">
                <a:extLst>
                  <a:ext uri="{FF2B5EF4-FFF2-40B4-BE49-F238E27FC236}">
                    <a16:creationId xmlns:a16="http://schemas.microsoft.com/office/drawing/2014/main" id="{DE40B36F-0A5D-E604-4657-1957974ACC55}"/>
                  </a:ext>
                </a:extLst>
              </p:cNvPr>
              <p:cNvSpPr>
                <a:spLocks noChangeShapeType="1"/>
              </p:cNvSpPr>
              <p:nvPr/>
            </p:nvSpPr>
            <p:spPr bwMode="auto">
              <a:xfrm>
                <a:off x="1684338" y="13938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98" name="Line 3764">
                <a:extLst>
                  <a:ext uri="{FF2B5EF4-FFF2-40B4-BE49-F238E27FC236}">
                    <a16:creationId xmlns:a16="http://schemas.microsoft.com/office/drawing/2014/main" id="{CB3F1597-57E1-E642-08B0-41E51519F3D7}"/>
                  </a:ext>
                </a:extLst>
              </p:cNvPr>
              <p:cNvSpPr>
                <a:spLocks noChangeShapeType="1"/>
              </p:cNvSpPr>
              <p:nvPr/>
            </p:nvSpPr>
            <p:spPr bwMode="auto">
              <a:xfrm>
                <a:off x="1681163" y="14097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99" name="Line 3765">
                <a:extLst>
                  <a:ext uri="{FF2B5EF4-FFF2-40B4-BE49-F238E27FC236}">
                    <a16:creationId xmlns:a16="http://schemas.microsoft.com/office/drawing/2014/main" id="{527A141A-0098-1217-952F-1F65D63D7A3C}"/>
                  </a:ext>
                </a:extLst>
              </p:cNvPr>
              <p:cNvSpPr>
                <a:spLocks noChangeShapeType="1"/>
              </p:cNvSpPr>
              <p:nvPr/>
            </p:nvSpPr>
            <p:spPr bwMode="auto">
              <a:xfrm>
                <a:off x="1697038" y="13938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0" name="Line 3766">
                <a:extLst>
                  <a:ext uri="{FF2B5EF4-FFF2-40B4-BE49-F238E27FC236}">
                    <a16:creationId xmlns:a16="http://schemas.microsoft.com/office/drawing/2014/main" id="{7BEAF430-B49B-1B90-F39C-149ADAD25C4D}"/>
                  </a:ext>
                </a:extLst>
              </p:cNvPr>
              <p:cNvSpPr>
                <a:spLocks noChangeShapeType="1"/>
              </p:cNvSpPr>
              <p:nvPr/>
            </p:nvSpPr>
            <p:spPr bwMode="auto">
              <a:xfrm>
                <a:off x="1687513" y="140970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1" name="Line 3767">
                <a:extLst>
                  <a:ext uri="{FF2B5EF4-FFF2-40B4-BE49-F238E27FC236}">
                    <a16:creationId xmlns:a16="http://schemas.microsoft.com/office/drawing/2014/main" id="{D3316F20-DE30-10A6-516F-16B78B7CCB6A}"/>
                  </a:ext>
                </a:extLst>
              </p:cNvPr>
              <p:cNvSpPr>
                <a:spLocks noChangeShapeType="1"/>
              </p:cNvSpPr>
              <p:nvPr/>
            </p:nvSpPr>
            <p:spPr bwMode="auto">
              <a:xfrm>
                <a:off x="1703388" y="13938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2" name="Line 3768">
                <a:extLst>
                  <a:ext uri="{FF2B5EF4-FFF2-40B4-BE49-F238E27FC236}">
                    <a16:creationId xmlns:a16="http://schemas.microsoft.com/office/drawing/2014/main" id="{AB221D01-6C4C-EC79-96D5-2B0A5A0BED4E}"/>
                  </a:ext>
                </a:extLst>
              </p:cNvPr>
              <p:cNvSpPr>
                <a:spLocks noChangeShapeType="1"/>
              </p:cNvSpPr>
              <p:nvPr/>
            </p:nvSpPr>
            <p:spPr bwMode="auto">
              <a:xfrm>
                <a:off x="1781175" y="14255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3" name="Line 3769">
                <a:extLst>
                  <a:ext uri="{FF2B5EF4-FFF2-40B4-BE49-F238E27FC236}">
                    <a16:creationId xmlns:a16="http://schemas.microsoft.com/office/drawing/2014/main" id="{32367CA7-CF9B-7F9D-CD0B-825058420AA6}"/>
                  </a:ext>
                </a:extLst>
              </p:cNvPr>
              <p:cNvSpPr>
                <a:spLocks noChangeShapeType="1"/>
              </p:cNvSpPr>
              <p:nvPr/>
            </p:nvSpPr>
            <p:spPr bwMode="auto">
              <a:xfrm>
                <a:off x="1797050" y="14097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4" name="Line 3770">
                <a:extLst>
                  <a:ext uri="{FF2B5EF4-FFF2-40B4-BE49-F238E27FC236}">
                    <a16:creationId xmlns:a16="http://schemas.microsoft.com/office/drawing/2014/main" id="{AD3CE79C-114E-28EC-D015-6D3A28B8A607}"/>
                  </a:ext>
                </a:extLst>
              </p:cNvPr>
              <p:cNvSpPr>
                <a:spLocks noChangeShapeType="1"/>
              </p:cNvSpPr>
              <p:nvPr/>
            </p:nvSpPr>
            <p:spPr bwMode="auto">
              <a:xfrm>
                <a:off x="1817688" y="14255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5" name="Line 3771">
                <a:extLst>
                  <a:ext uri="{FF2B5EF4-FFF2-40B4-BE49-F238E27FC236}">
                    <a16:creationId xmlns:a16="http://schemas.microsoft.com/office/drawing/2014/main" id="{3C165F78-1DCB-7E2B-2297-F72D6AA10F4D}"/>
                  </a:ext>
                </a:extLst>
              </p:cNvPr>
              <p:cNvSpPr>
                <a:spLocks noChangeShapeType="1"/>
              </p:cNvSpPr>
              <p:nvPr/>
            </p:nvSpPr>
            <p:spPr bwMode="auto">
              <a:xfrm>
                <a:off x="1833563" y="14097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6" name="Line 3772">
                <a:extLst>
                  <a:ext uri="{FF2B5EF4-FFF2-40B4-BE49-F238E27FC236}">
                    <a16:creationId xmlns:a16="http://schemas.microsoft.com/office/drawing/2014/main" id="{D6D4933E-81E8-500A-97D1-BFCF188568A3}"/>
                  </a:ext>
                </a:extLst>
              </p:cNvPr>
              <p:cNvSpPr>
                <a:spLocks noChangeShapeType="1"/>
              </p:cNvSpPr>
              <p:nvPr/>
            </p:nvSpPr>
            <p:spPr bwMode="auto">
              <a:xfrm>
                <a:off x="1827213" y="14255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7" name="Line 3773">
                <a:extLst>
                  <a:ext uri="{FF2B5EF4-FFF2-40B4-BE49-F238E27FC236}">
                    <a16:creationId xmlns:a16="http://schemas.microsoft.com/office/drawing/2014/main" id="{DAA1D6FE-1F0C-05AF-7CDD-AC37571B4C8A}"/>
                  </a:ext>
                </a:extLst>
              </p:cNvPr>
              <p:cNvSpPr>
                <a:spLocks noChangeShapeType="1"/>
              </p:cNvSpPr>
              <p:nvPr/>
            </p:nvSpPr>
            <p:spPr bwMode="auto">
              <a:xfrm>
                <a:off x="1843088" y="14097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8" name="Line 3774">
                <a:extLst>
                  <a:ext uri="{FF2B5EF4-FFF2-40B4-BE49-F238E27FC236}">
                    <a16:creationId xmlns:a16="http://schemas.microsoft.com/office/drawing/2014/main" id="{41F67563-F3D0-C1E0-92DC-8B50C93A8FF2}"/>
                  </a:ext>
                </a:extLst>
              </p:cNvPr>
              <p:cNvSpPr>
                <a:spLocks noChangeShapeType="1"/>
              </p:cNvSpPr>
              <p:nvPr/>
            </p:nvSpPr>
            <p:spPr bwMode="auto">
              <a:xfrm>
                <a:off x="1839913" y="14351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9" name="Line 3775">
                <a:extLst>
                  <a:ext uri="{FF2B5EF4-FFF2-40B4-BE49-F238E27FC236}">
                    <a16:creationId xmlns:a16="http://schemas.microsoft.com/office/drawing/2014/main" id="{2F32929E-F261-FDDE-5857-785A140FBEB1}"/>
                  </a:ext>
                </a:extLst>
              </p:cNvPr>
              <p:cNvSpPr>
                <a:spLocks noChangeShapeType="1"/>
              </p:cNvSpPr>
              <p:nvPr/>
            </p:nvSpPr>
            <p:spPr bwMode="auto">
              <a:xfrm>
                <a:off x="1855788" y="1419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0" name="Line 3776">
                <a:extLst>
                  <a:ext uri="{FF2B5EF4-FFF2-40B4-BE49-F238E27FC236}">
                    <a16:creationId xmlns:a16="http://schemas.microsoft.com/office/drawing/2014/main" id="{DD6FA068-F323-71DD-B7CF-2CA9ADF75109}"/>
                  </a:ext>
                </a:extLst>
              </p:cNvPr>
              <p:cNvSpPr>
                <a:spLocks noChangeShapeType="1"/>
              </p:cNvSpPr>
              <p:nvPr/>
            </p:nvSpPr>
            <p:spPr bwMode="auto">
              <a:xfrm>
                <a:off x="1839913" y="14351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1" name="Line 3777">
                <a:extLst>
                  <a:ext uri="{FF2B5EF4-FFF2-40B4-BE49-F238E27FC236}">
                    <a16:creationId xmlns:a16="http://schemas.microsoft.com/office/drawing/2014/main" id="{A11E258F-C156-8B1D-F9B5-10F06A479571}"/>
                  </a:ext>
                </a:extLst>
              </p:cNvPr>
              <p:cNvSpPr>
                <a:spLocks noChangeShapeType="1"/>
              </p:cNvSpPr>
              <p:nvPr/>
            </p:nvSpPr>
            <p:spPr bwMode="auto">
              <a:xfrm>
                <a:off x="1855788" y="1419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2" name="Line 3778">
                <a:extLst>
                  <a:ext uri="{FF2B5EF4-FFF2-40B4-BE49-F238E27FC236}">
                    <a16:creationId xmlns:a16="http://schemas.microsoft.com/office/drawing/2014/main" id="{0996CE37-0D49-9B53-B8D5-D49080773F1E}"/>
                  </a:ext>
                </a:extLst>
              </p:cNvPr>
              <p:cNvSpPr>
                <a:spLocks noChangeShapeType="1"/>
              </p:cNvSpPr>
              <p:nvPr/>
            </p:nvSpPr>
            <p:spPr bwMode="auto">
              <a:xfrm>
                <a:off x="1849438" y="143510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3" name="Line 3779">
                <a:extLst>
                  <a:ext uri="{FF2B5EF4-FFF2-40B4-BE49-F238E27FC236}">
                    <a16:creationId xmlns:a16="http://schemas.microsoft.com/office/drawing/2014/main" id="{C19CE82B-ECB4-EFE4-12CA-600E3CB83187}"/>
                  </a:ext>
                </a:extLst>
              </p:cNvPr>
              <p:cNvSpPr>
                <a:spLocks noChangeShapeType="1"/>
              </p:cNvSpPr>
              <p:nvPr/>
            </p:nvSpPr>
            <p:spPr bwMode="auto">
              <a:xfrm>
                <a:off x="1863725" y="1419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4" name="Line 3780">
                <a:extLst>
                  <a:ext uri="{FF2B5EF4-FFF2-40B4-BE49-F238E27FC236}">
                    <a16:creationId xmlns:a16="http://schemas.microsoft.com/office/drawing/2014/main" id="{BBD23CEA-EDDD-BF1B-49D6-B9634842E981}"/>
                  </a:ext>
                </a:extLst>
              </p:cNvPr>
              <p:cNvSpPr>
                <a:spLocks noChangeShapeType="1"/>
              </p:cNvSpPr>
              <p:nvPr/>
            </p:nvSpPr>
            <p:spPr bwMode="auto">
              <a:xfrm>
                <a:off x="1857375" y="14351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5" name="Line 3781">
                <a:extLst>
                  <a:ext uri="{FF2B5EF4-FFF2-40B4-BE49-F238E27FC236}">
                    <a16:creationId xmlns:a16="http://schemas.microsoft.com/office/drawing/2014/main" id="{ACBEB093-F781-D960-6960-4E59414D92F0}"/>
                  </a:ext>
                </a:extLst>
              </p:cNvPr>
              <p:cNvSpPr>
                <a:spLocks noChangeShapeType="1"/>
              </p:cNvSpPr>
              <p:nvPr/>
            </p:nvSpPr>
            <p:spPr bwMode="auto">
              <a:xfrm>
                <a:off x="1873250" y="14192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6" name="Line 3782">
                <a:extLst>
                  <a:ext uri="{FF2B5EF4-FFF2-40B4-BE49-F238E27FC236}">
                    <a16:creationId xmlns:a16="http://schemas.microsoft.com/office/drawing/2014/main" id="{787A33C9-709A-8AB2-56F4-B10968F75E70}"/>
                  </a:ext>
                </a:extLst>
              </p:cNvPr>
              <p:cNvSpPr>
                <a:spLocks noChangeShapeType="1"/>
              </p:cNvSpPr>
              <p:nvPr/>
            </p:nvSpPr>
            <p:spPr bwMode="auto">
              <a:xfrm>
                <a:off x="1906588" y="14446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7" name="Line 3783">
                <a:extLst>
                  <a:ext uri="{FF2B5EF4-FFF2-40B4-BE49-F238E27FC236}">
                    <a16:creationId xmlns:a16="http://schemas.microsoft.com/office/drawing/2014/main" id="{4EB75508-37BE-3BF4-28C7-A836E5FCCE63}"/>
                  </a:ext>
                </a:extLst>
              </p:cNvPr>
              <p:cNvSpPr>
                <a:spLocks noChangeShapeType="1"/>
              </p:cNvSpPr>
              <p:nvPr/>
            </p:nvSpPr>
            <p:spPr bwMode="auto">
              <a:xfrm>
                <a:off x="1922463" y="14287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27" name="Group 26">
              <a:extLst>
                <a:ext uri="{FF2B5EF4-FFF2-40B4-BE49-F238E27FC236}">
                  <a16:creationId xmlns:a16="http://schemas.microsoft.com/office/drawing/2014/main" id="{87071E53-7138-3E7E-3ED2-C055E30F4CE4}"/>
                </a:ext>
              </a:extLst>
            </p:cNvPr>
            <p:cNvGrpSpPr/>
            <p:nvPr/>
          </p:nvGrpSpPr>
          <p:grpSpPr>
            <a:xfrm>
              <a:off x="4957236" y="3389552"/>
              <a:ext cx="2511213" cy="398455"/>
              <a:chOff x="1979613" y="1447801"/>
              <a:chExt cx="1033462" cy="222250"/>
            </a:xfrm>
          </p:grpSpPr>
          <p:sp>
            <p:nvSpPr>
              <p:cNvPr id="120" name="Line 3784">
                <a:extLst>
                  <a:ext uri="{FF2B5EF4-FFF2-40B4-BE49-F238E27FC236}">
                    <a16:creationId xmlns:a16="http://schemas.microsoft.com/office/drawing/2014/main" id="{58EBF38C-71C5-4764-DFC1-7E89F2E5178E}"/>
                  </a:ext>
                </a:extLst>
              </p:cNvPr>
              <p:cNvSpPr>
                <a:spLocks noChangeShapeType="1"/>
              </p:cNvSpPr>
              <p:nvPr/>
            </p:nvSpPr>
            <p:spPr bwMode="auto">
              <a:xfrm>
                <a:off x="1979613" y="14620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 name="Line 3785">
                <a:extLst>
                  <a:ext uri="{FF2B5EF4-FFF2-40B4-BE49-F238E27FC236}">
                    <a16:creationId xmlns:a16="http://schemas.microsoft.com/office/drawing/2014/main" id="{1E7BD9BC-A638-A389-C8D1-C683897F90BD}"/>
                  </a:ext>
                </a:extLst>
              </p:cNvPr>
              <p:cNvSpPr>
                <a:spLocks noChangeShapeType="1"/>
              </p:cNvSpPr>
              <p:nvPr/>
            </p:nvSpPr>
            <p:spPr bwMode="auto">
              <a:xfrm>
                <a:off x="1995488" y="1447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 name="Line 3786">
                <a:extLst>
                  <a:ext uri="{FF2B5EF4-FFF2-40B4-BE49-F238E27FC236}">
                    <a16:creationId xmlns:a16="http://schemas.microsoft.com/office/drawing/2014/main" id="{12A02C39-AD1F-93E4-5828-21FF275205CA}"/>
                  </a:ext>
                </a:extLst>
              </p:cNvPr>
              <p:cNvSpPr>
                <a:spLocks noChangeShapeType="1"/>
              </p:cNvSpPr>
              <p:nvPr/>
            </p:nvSpPr>
            <p:spPr bwMode="auto">
              <a:xfrm>
                <a:off x="2005013" y="14620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 name="Line 3787">
                <a:extLst>
                  <a:ext uri="{FF2B5EF4-FFF2-40B4-BE49-F238E27FC236}">
                    <a16:creationId xmlns:a16="http://schemas.microsoft.com/office/drawing/2014/main" id="{B10F1E79-72F7-4220-2C7C-62138BCFBD68}"/>
                  </a:ext>
                </a:extLst>
              </p:cNvPr>
              <p:cNvSpPr>
                <a:spLocks noChangeShapeType="1"/>
              </p:cNvSpPr>
              <p:nvPr/>
            </p:nvSpPr>
            <p:spPr bwMode="auto">
              <a:xfrm>
                <a:off x="2020888" y="1447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 name="Line 3788">
                <a:extLst>
                  <a:ext uri="{FF2B5EF4-FFF2-40B4-BE49-F238E27FC236}">
                    <a16:creationId xmlns:a16="http://schemas.microsoft.com/office/drawing/2014/main" id="{C0C93B48-A2B5-52C0-7F1F-5AA416FEF247}"/>
                  </a:ext>
                </a:extLst>
              </p:cNvPr>
              <p:cNvSpPr>
                <a:spLocks noChangeShapeType="1"/>
              </p:cNvSpPr>
              <p:nvPr/>
            </p:nvSpPr>
            <p:spPr bwMode="auto">
              <a:xfrm>
                <a:off x="2014538" y="146208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 name="Line 3789">
                <a:extLst>
                  <a:ext uri="{FF2B5EF4-FFF2-40B4-BE49-F238E27FC236}">
                    <a16:creationId xmlns:a16="http://schemas.microsoft.com/office/drawing/2014/main" id="{C53AE042-8920-3514-10DD-A57CA42196CF}"/>
                  </a:ext>
                </a:extLst>
              </p:cNvPr>
              <p:cNvSpPr>
                <a:spLocks noChangeShapeType="1"/>
              </p:cNvSpPr>
              <p:nvPr/>
            </p:nvSpPr>
            <p:spPr bwMode="auto">
              <a:xfrm>
                <a:off x="2028825" y="1447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 name="Line 3790">
                <a:extLst>
                  <a:ext uri="{FF2B5EF4-FFF2-40B4-BE49-F238E27FC236}">
                    <a16:creationId xmlns:a16="http://schemas.microsoft.com/office/drawing/2014/main" id="{DFC462CD-70C1-2B19-629B-5DAE2F3E460D}"/>
                  </a:ext>
                </a:extLst>
              </p:cNvPr>
              <p:cNvSpPr>
                <a:spLocks noChangeShapeType="1"/>
              </p:cNvSpPr>
              <p:nvPr/>
            </p:nvSpPr>
            <p:spPr bwMode="auto">
              <a:xfrm>
                <a:off x="2022475" y="146208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 name="Line 3791">
                <a:extLst>
                  <a:ext uri="{FF2B5EF4-FFF2-40B4-BE49-F238E27FC236}">
                    <a16:creationId xmlns:a16="http://schemas.microsoft.com/office/drawing/2014/main" id="{09C5FBB9-F9AC-9E9C-94BA-98F182A74E9C}"/>
                  </a:ext>
                </a:extLst>
              </p:cNvPr>
              <p:cNvSpPr>
                <a:spLocks noChangeShapeType="1"/>
              </p:cNvSpPr>
              <p:nvPr/>
            </p:nvSpPr>
            <p:spPr bwMode="auto">
              <a:xfrm>
                <a:off x="2038350" y="1447801"/>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 name="Line 3792">
                <a:extLst>
                  <a:ext uri="{FF2B5EF4-FFF2-40B4-BE49-F238E27FC236}">
                    <a16:creationId xmlns:a16="http://schemas.microsoft.com/office/drawing/2014/main" id="{5E37D39B-6BC1-DA98-78DB-3F495A7E9E10}"/>
                  </a:ext>
                </a:extLst>
              </p:cNvPr>
              <p:cNvSpPr>
                <a:spLocks noChangeShapeType="1"/>
              </p:cNvSpPr>
              <p:nvPr/>
            </p:nvSpPr>
            <p:spPr bwMode="auto">
              <a:xfrm>
                <a:off x="2025650" y="14732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 name="Line 3793">
                <a:extLst>
                  <a:ext uri="{FF2B5EF4-FFF2-40B4-BE49-F238E27FC236}">
                    <a16:creationId xmlns:a16="http://schemas.microsoft.com/office/drawing/2014/main" id="{0F4C0C85-6096-1F23-DC99-CF9E2A3F85A5}"/>
                  </a:ext>
                </a:extLst>
              </p:cNvPr>
              <p:cNvSpPr>
                <a:spLocks noChangeShapeType="1"/>
              </p:cNvSpPr>
              <p:nvPr/>
            </p:nvSpPr>
            <p:spPr bwMode="auto">
              <a:xfrm>
                <a:off x="2041525" y="14573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 name="Line 3794">
                <a:extLst>
                  <a:ext uri="{FF2B5EF4-FFF2-40B4-BE49-F238E27FC236}">
                    <a16:creationId xmlns:a16="http://schemas.microsoft.com/office/drawing/2014/main" id="{220FC13A-39CC-EEBD-A9F4-7E6AD375DB44}"/>
                  </a:ext>
                </a:extLst>
              </p:cNvPr>
              <p:cNvSpPr>
                <a:spLocks noChangeShapeType="1"/>
              </p:cNvSpPr>
              <p:nvPr/>
            </p:nvSpPr>
            <p:spPr bwMode="auto">
              <a:xfrm>
                <a:off x="2025650" y="14732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 name="Line 3795">
                <a:extLst>
                  <a:ext uri="{FF2B5EF4-FFF2-40B4-BE49-F238E27FC236}">
                    <a16:creationId xmlns:a16="http://schemas.microsoft.com/office/drawing/2014/main" id="{DCD4CBDA-B4A9-9976-0546-486147176088}"/>
                  </a:ext>
                </a:extLst>
              </p:cNvPr>
              <p:cNvSpPr>
                <a:spLocks noChangeShapeType="1"/>
              </p:cNvSpPr>
              <p:nvPr/>
            </p:nvSpPr>
            <p:spPr bwMode="auto">
              <a:xfrm>
                <a:off x="2041525" y="14573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 name="Line 3796">
                <a:extLst>
                  <a:ext uri="{FF2B5EF4-FFF2-40B4-BE49-F238E27FC236}">
                    <a16:creationId xmlns:a16="http://schemas.microsoft.com/office/drawing/2014/main" id="{D576C6DD-422B-F7F8-75D0-6C3ABAF9F6AB}"/>
                  </a:ext>
                </a:extLst>
              </p:cNvPr>
              <p:cNvSpPr>
                <a:spLocks noChangeShapeType="1"/>
              </p:cNvSpPr>
              <p:nvPr/>
            </p:nvSpPr>
            <p:spPr bwMode="auto">
              <a:xfrm>
                <a:off x="2025650" y="14732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 name="Line 3797">
                <a:extLst>
                  <a:ext uri="{FF2B5EF4-FFF2-40B4-BE49-F238E27FC236}">
                    <a16:creationId xmlns:a16="http://schemas.microsoft.com/office/drawing/2014/main" id="{E8B2844A-3AF8-3F37-1305-C139E5A3C824}"/>
                  </a:ext>
                </a:extLst>
              </p:cNvPr>
              <p:cNvSpPr>
                <a:spLocks noChangeShapeType="1"/>
              </p:cNvSpPr>
              <p:nvPr/>
            </p:nvSpPr>
            <p:spPr bwMode="auto">
              <a:xfrm>
                <a:off x="2041525" y="145732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 name="Line 3798">
                <a:extLst>
                  <a:ext uri="{FF2B5EF4-FFF2-40B4-BE49-F238E27FC236}">
                    <a16:creationId xmlns:a16="http://schemas.microsoft.com/office/drawing/2014/main" id="{9FF40E72-FBE0-63D5-4802-6EE9971CDA1B}"/>
                  </a:ext>
                </a:extLst>
              </p:cNvPr>
              <p:cNvSpPr>
                <a:spLocks noChangeShapeType="1"/>
              </p:cNvSpPr>
              <p:nvPr/>
            </p:nvSpPr>
            <p:spPr bwMode="auto">
              <a:xfrm>
                <a:off x="2032000" y="14827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 name="Line 3799">
                <a:extLst>
                  <a:ext uri="{FF2B5EF4-FFF2-40B4-BE49-F238E27FC236}">
                    <a16:creationId xmlns:a16="http://schemas.microsoft.com/office/drawing/2014/main" id="{458ED807-0BC6-B192-983F-A3AB466DD8F4}"/>
                  </a:ext>
                </a:extLst>
              </p:cNvPr>
              <p:cNvSpPr>
                <a:spLocks noChangeShapeType="1"/>
              </p:cNvSpPr>
              <p:nvPr/>
            </p:nvSpPr>
            <p:spPr bwMode="auto">
              <a:xfrm>
                <a:off x="2047875" y="14668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 name="Line 3800">
                <a:extLst>
                  <a:ext uri="{FF2B5EF4-FFF2-40B4-BE49-F238E27FC236}">
                    <a16:creationId xmlns:a16="http://schemas.microsoft.com/office/drawing/2014/main" id="{2F471141-3B72-B578-BE4F-11434F2FBA69}"/>
                  </a:ext>
                </a:extLst>
              </p:cNvPr>
              <p:cNvSpPr>
                <a:spLocks noChangeShapeType="1"/>
              </p:cNvSpPr>
              <p:nvPr/>
            </p:nvSpPr>
            <p:spPr bwMode="auto">
              <a:xfrm>
                <a:off x="2035175" y="14827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 name="Line 3801">
                <a:extLst>
                  <a:ext uri="{FF2B5EF4-FFF2-40B4-BE49-F238E27FC236}">
                    <a16:creationId xmlns:a16="http://schemas.microsoft.com/office/drawing/2014/main" id="{FA4852A0-0AD0-5110-C5B7-3F18DA1A8C45}"/>
                  </a:ext>
                </a:extLst>
              </p:cNvPr>
              <p:cNvSpPr>
                <a:spLocks noChangeShapeType="1"/>
              </p:cNvSpPr>
              <p:nvPr/>
            </p:nvSpPr>
            <p:spPr bwMode="auto">
              <a:xfrm>
                <a:off x="2051050" y="14668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 name="Line 3802">
                <a:extLst>
                  <a:ext uri="{FF2B5EF4-FFF2-40B4-BE49-F238E27FC236}">
                    <a16:creationId xmlns:a16="http://schemas.microsoft.com/office/drawing/2014/main" id="{43CBC583-4E04-D6F5-F1DF-4F9010282DD3}"/>
                  </a:ext>
                </a:extLst>
              </p:cNvPr>
              <p:cNvSpPr>
                <a:spLocks noChangeShapeType="1"/>
              </p:cNvSpPr>
              <p:nvPr/>
            </p:nvSpPr>
            <p:spPr bwMode="auto">
              <a:xfrm>
                <a:off x="2038350" y="14938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 name="Line 3803">
                <a:extLst>
                  <a:ext uri="{FF2B5EF4-FFF2-40B4-BE49-F238E27FC236}">
                    <a16:creationId xmlns:a16="http://schemas.microsoft.com/office/drawing/2014/main" id="{72A6975C-DF92-45E0-4627-BC5A5BAA79EE}"/>
                  </a:ext>
                </a:extLst>
              </p:cNvPr>
              <p:cNvSpPr>
                <a:spLocks noChangeShapeType="1"/>
              </p:cNvSpPr>
              <p:nvPr/>
            </p:nvSpPr>
            <p:spPr bwMode="auto">
              <a:xfrm>
                <a:off x="2054225" y="14779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 name="Line 3804">
                <a:extLst>
                  <a:ext uri="{FF2B5EF4-FFF2-40B4-BE49-F238E27FC236}">
                    <a16:creationId xmlns:a16="http://schemas.microsoft.com/office/drawing/2014/main" id="{B7B88B33-7ECA-7219-87FD-51B885E97322}"/>
                  </a:ext>
                </a:extLst>
              </p:cNvPr>
              <p:cNvSpPr>
                <a:spLocks noChangeShapeType="1"/>
              </p:cNvSpPr>
              <p:nvPr/>
            </p:nvSpPr>
            <p:spPr bwMode="auto">
              <a:xfrm>
                <a:off x="2038350" y="14938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 name="Line 3805">
                <a:extLst>
                  <a:ext uri="{FF2B5EF4-FFF2-40B4-BE49-F238E27FC236}">
                    <a16:creationId xmlns:a16="http://schemas.microsoft.com/office/drawing/2014/main" id="{20CFA8FE-E869-42A0-F546-D499F2A5D138}"/>
                  </a:ext>
                </a:extLst>
              </p:cNvPr>
              <p:cNvSpPr>
                <a:spLocks noChangeShapeType="1"/>
              </p:cNvSpPr>
              <p:nvPr/>
            </p:nvSpPr>
            <p:spPr bwMode="auto">
              <a:xfrm>
                <a:off x="2054225" y="14779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 name="Line 3806">
                <a:extLst>
                  <a:ext uri="{FF2B5EF4-FFF2-40B4-BE49-F238E27FC236}">
                    <a16:creationId xmlns:a16="http://schemas.microsoft.com/office/drawing/2014/main" id="{5F0AF94E-AD61-3167-4293-830A09A68F27}"/>
                  </a:ext>
                </a:extLst>
              </p:cNvPr>
              <p:cNvSpPr>
                <a:spLocks noChangeShapeType="1"/>
              </p:cNvSpPr>
              <p:nvPr/>
            </p:nvSpPr>
            <p:spPr bwMode="auto">
              <a:xfrm>
                <a:off x="2041525" y="149383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 name="Line 3807">
                <a:extLst>
                  <a:ext uri="{FF2B5EF4-FFF2-40B4-BE49-F238E27FC236}">
                    <a16:creationId xmlns:a16="http://schemas.microsoft.com/office/drawing/2014/main" id="{2B915664-0B4D-45E0-BAE0-DF8D163D80BB}"/>
                  </a:ext>
                </a:extLst>
              </p:cNvPr>
              <p:cNvSpPr>
                <a:spLocks noChangeShapeType="1"/>
              </p:cNvSpPr>
              <p:nvPr/>
            </p:nvSpPr>
            <p:spPr bwMode="auto">
              <a:xfrm>
                <a:off x="2057400" y="14779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 name="Line 3808">
                <a:extLst>
                  <a:ext uri="{FF2B5EF4-FFF2-40B4-BE49-F238E27FC236}">
                    <a16:creationId xmlns:a16="http://schemas.microsoft.com/office/drawing/2014/main" id="{CE63AF62-B35C-FE26-C0EB-1F65F20DD304}"/>
                  </a:ext>
                </a:extLst>
              </p:cNvPr>
              <p:cNvSpPr>
                <a:spLocks noChangeShapeType="1"/>
              </p:cNvSpPr>
              <p:nvPr/>
            </p:nvSpPr>
            <p:spPr bwMode="auto">
              <a:xfrm>
                <a:off x="2044700" y="1493838"/>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 name="Line 3809">
                <a:extLst>
                  <a:ext uri="{FF2B5EF4-FFF2-40B4-BE49-F238E27FC236}">
                    <a16:creationId xmlns:a16="http://schemas.microsoft.com/office/drawing/2014/main" id="{1D0928C3-3895-4852-36A5-293F4BD1DBAC}"/>
                  </a:ext>
                </a:extLst>
              </p:cNvPr>
              <p:cNvSpPr>
                <a:spLocks noChangeShapeType="1"/>
              </p:cNvSpPr>
              <p:nvPr/>
            </p:nvSpPr>
            <p:spPr bwMode="auto">
              <a:xfrm>
                <a:off x="2060575" y="14779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 name="Line 3810">
                <a:extLst>
                  <a:ext uri="{FF2B5EF4-FFF2-40B4-BE49-F238E27FC236}">
                    <a16:creationId xmlns:a16="http://schemas.microsoft.com/office/drawing/2014/main" id="{59E2C3EE-FE8F-FEA4-8F58-52E26F04A0AB}"/>
                  </a:ext>
                </a:extLst>
              </p:cNvPr>
              <p:cNvSpPr>
                <a:spLocks noChangeShapeType="1"/>
              </p:cNvSpPr>
              <p:nvPr/>
            </p:nvSpPr>
            <p:spPr bwMode="auto">
              <a:xfrm>
                <a:off x="2054225" y="150495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 name="Line 3811">
                <a:extLst>
                  <a:ext uri="{FF2B5EF4-FFF2-40B4-BE49-F238E27FC236}">
                    <a16:creationId xmlns:a16="http://schemas.microsoft.com/office/drawing/2014/main" id="{F74BDF6D-D815-0B15-2DBB-8239F89774AC}"/>
                  </a:ext>
                </a:extLst>
              </p:cNvPr>
              <p:cNvSpPr>
                <a:spLocks noChangeShapeType="1"/>
              </p:cNvSpPr>
              <p:nvPr/>
            </p:nvSpPr>
            <p:spPr bwMode="auto">
              <a:xfrm>
                <a:off x="2068513"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 name="Line 3812">
                <a:extLst>
                  <a:ext uri="{FF2B5EF4-FFF2-40B4-BE49-F238E27FC236}">
                    <a16:creationId xmlns:a16="http://schemas.microsoft.com/office/drawing/2014/main" id="{3E7E3CE1-C9F8-DDDD-47C0-151984790033}"/>
                  </a:ext>
                </a:extLst>
              </p:cNvPr>
              <p:cNvSpPr>
                <a:spLocks noChangeShapeType="1"/>
              </p:cNvSpPr>
              <p:nvPr/>
            </p:nvSpPr>
            <p:spPr bwMode="auto">
              <a:xfrm>
                <a:off x="2054225" y="150495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 name="Line 3813">
                <a:extLst>
                  <a:ext uri="{FF2B5EF4-FFF2-40B4-BE49-F238E27FC236}">
                    <a16:creationId xmlns:a16="http://schemas.microsoft.com/office/drawing/2014/main" id="{E54AA2A1-5D0A-804C-8F4D-BCE0F3429E8D}"/>
                  </a:ext>
                </a:extLst>
              </p:cNvPr>
              <p:cNvSpPr>
                <a:spLocks noChangeShapeType="1"/>
              </p:cNvSpPr>
              <p:nvPr/>
            </p:nvSpPr>
            <p:spPr bwMode="auto">
              <a:xfrm>
                <a:off x="2068513"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 name="Line 3814">
                <a:extLst>
                  <a:ext uri="{FF2B5EF4-FFF2-40B4-BE49-F238E27FC236}">
                    <a16:creationId xmlns:a16="http://schemas.microsoft.com/office/drawing/2014/main" id="{0091170A-3CD8-EE7C-0167-83011EC8A894}"/>
                  </a:ext>
                </a:extLst>
              </p:cNvPr>
              <p:cNvSpPr>
                <a:spLocks noChangeShapeType="1"/>
              </p:cNvSpPr>
              <p:nvPr/>
            </p:nvSpPr>
            <p:spPr bwMode="auto">
              <a:xfrm>
                <a:off x="2055813" y="15049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 name="Line 3815">
                <a:extLst>
                  <a:ext uri="{FF2B5EF4-FFF2-40B4-BE49-F238E27FC236}">
                    <a16:creationId xmlns:a16="http://schemas.microsoft.com/office/drawing/2014/main" id="{C626B4C3-CF15-8842-CF23-C2993C54516C}"/>
                  </a:ext>
                </a:extLst>
              </p:cNvPr>
              <p:cNvSpPr>
                <a:spLocks noChangeShapeType="1"/>
              </p:cNvSpPr>
              <p:nvPr/>
            </p:nvSpPr>
            <p:spPr bwMode="auto">
              <a:xfrm>
                <a:off x="2071688"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 name="Line 3816">
                <a:extLst>
                  <a:ext uri="{FF2B5EF4-FFF2-40B4-BE49-F238E27FC236}">
                    <a16:creationId xmlns:a16="http://schemas.microsoft.com/office/drawing/2014/main" id="{53EA75E3-D542-B55F-3BF6-F1A190569F3D}"/>
                  </a:ext>
                </a:extLst>
              </p:cNvPr>
              <p:cNvSpPr>
                <a:spLocks noChangeShapeType="1"/>
              </p:cNvSpPr>
              <p:nvPr/>
            </p:nvSpPr>
            <p:spPr bwMode="auto">
              <a:xfrm>
                <a:off x="2157413" y="15049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 name="Line 3817">
                <a:extLst>
                  <a:ext uri="{FF2B5EF4-FFF2-40B4-BE49-F238E27FC236}">
                    <a16:creationId xmlns:a16="http://schemas.microsoft.com/office/drawing/2014/main" id="{6A28EE4B-837A-2E68-C299-881E5AD265D0}"/>
                  </a:ext>
                </a:extLst>
              </p:cNvPr>
              <p:cNvSpPr>
                <a:spLocks noChangeShapeType="1"/>
              </p:cNvSpPr>
              <p:nvPr/>
            </p:nvSpPr>
            <p:spPr bwMode="auto">
              <a:xfrm>
                <a:off x="2173288"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 name="Line 3818">
                <a:extLst>
                  <a:ext uri="{FF2B5EF4-FFF2-40B4-BE49-F238E27FC236}">
                    <a16:creationId xmlns:a16="http://schemas.microsoft.com/office/drawing/2014/main" id="{08246FDD-1518-BC6D-5568-59892DE3A7A3}"/>
                  </a:ext>
                </a:extLst>
              </p:cNvPr>
              <p:cNvSpPr>
                <a:spLocks noChangeShapeType="1"/>
              </p:cNvSpPr>
              <p:nvPr/>
            </p:nvSpPr>
            <p:spPr bwMode="auto">
              <a:xfrm>
                <a:off x="2200275" y="1504951"/>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 name="Line 3819">
                <a:extLst>
                  <a:ext uri="{FF2B5EF4-FFF2-40B4-BE49-F238E27FC236}">
                    <a16:creationId xmlns:a16="http://schemas.microsoft.com/office/drawing/2014/main" id="{3F8291EB-50CF-A649-0994-D13889282CA7}"/>
                  </a:ext>
                </a:extLst>
              </p:cNvPr>
              <p:cNvSpPr>
                <a:spLocks noChangeShapeType="1"/>
              </p:cNvSpPr>
              <p:nvPr/>
            </p:nvSpPr>
            <p:spPr bwMode="auto">
              <a:xfrm>
                <a:off x="2216150" y="14890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 name="Line 3820">
                <a:extLst>
                  <a:ext uri="{FF2B5EF4-FFF2-40B4-BE49-F238E27FC236}">
                    <a16:creationId xmlns:a16="http://schemas.microsoft.com/office/drawing/2014/main" id="{58825F56-D611-5FF0-B6FA-9DF226A984BF}"/>
                  </a:ext>
                </a:extLst>
              </p:cNvPr>
              <p:cNvSpPr>
                <a:spLocks noChangeShapeType="1"/>
              </p:cNvSpPr>
              <p:nvPr/>
            </p:nvSpPr>
            <p:spPr bwMode="auto">
              <a:xfrm>
                <a:off x="2206625" y="151606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 name="Line 3821">
                <a:extLst>
                  <a:ext uri="{FF2B5EF4-FFF2-40B4-BE49-F238E27FC236}">
                    <a16:creationId xmlns:a16="http://schemas.microsoft.com/office/drawing/2014/main" id="{F1C3FC96-C5E5-FFBC-0E46-D85A62F85E52}"/>
                  </a:ext>
                </a:extLst>
              </p:cNvPr>
              <p:cNvSpPr>
                <a:spLocks noChangeShapeType="1"/>
              </p:cNvSpPr>
              <p:nvPr/>
            </p:nvSpPr>
            <p:spPr bwMode="auto">
              <a:xfrm>
                <a:off x="2222500" y="15001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 name="Line 3822">
                <a:extLst>
                  <a:ext uri="{FF2B5EF4-FFF2-40B4-BE49-F238E27FC236}">
                    <a16:creationId xmlns:a16="http://schemas.microsoft.com/office/drawing/2014/main" id="{D4B0E732-C641-24EF-EB4B-8132041878E1}"/>
                  </a:ext>
                </a:extLst>
              </p:cNvPr>
              <p:cNvSpPr>
                <a:spLocks noChangeShapeType="1"/>
              </p:cNvSpPr>
              <p:nvPr/>
            </p:nvSpPr>
            <p:spPr bwMode="auto">
              <a:xfrm>
                <a:off x="221773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 name="Line 3823">
                <a:extLst>
                  <a:ext uri="{FF2B5EF4-FFF2-40B4-BE49-F238E27FC236}">
                    <a16:creationId xmlns:a16="http://schemas.microsoft.com/office/drawing/2014/main" id="{C9D571AA-2A56-BDF6-C7DA-A7ADA0009071}"/>
                  </a:ext>
                </a:extLst>
              </p:cNvPr>
              <p:cNvSpPr>
                <a:spLocks noChangeShapeType="1"/>
              </p:cNvSpPr>
              <p:nvPr/>
            </p:nvSpPr>
            <p:spPr bwMode="auto">
              <a:xfrm>
                <a:off x="223361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 name="Line 3824">
                <a:extLst>
                  <a:ext uri="{FF2B5EF4-FFF2-40B4-BE49-F238E27FC236}">
                    <a16:creationId xmlns:a16="http://schemas.microsoft.com/office/drawing/2014/main" id="{FB281E4A-1DE9-479B-693F-0CAC6B4A50FA}"/>
                  </a:ext>
                </a:extLst>
              </p:cNvPr>
              <p:cNvSpPr>
                <a:spLocks noChangeShapeType="1"/>
              </p:cNvSpPr>
              <p:nvPr/>
            </p:nvSpPr>
            <p:spPr bwMode="auto">
              <a:xfrm>
                <a:off x="2220913"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 name="Line 3825">
                <a:extLst>
                  <a:ext uri="{FF2B5EF4-FFF2-40B4-BE49-F238E27FC236}">
                    <a16:creationId xmlns:a16="http://schemas.microsoft.com/office/drawing/2014/main" id="{463E3C52-3657-3453-0A38-3B27F84EB30D}"/>
                  </a:ext>
                </a:extLst>
              </p:cNvPr>
              <p:cNvSpPr>
                <a:spLocks noChangeShapeType="1"/>
              </p:cNvSpPr>
              <p:nvPr/>
            </p:nvSpPr>
            <p:spPr bwMode="auto">
              <a:xfrm>
                <a:off x="2236788"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 name="Line 3826">
                <a:extLst>
                  <a:ext uri="{FF2B5EF4-FFF2-40B4-BE49-F238E27FC236}">
                    <a16:creationId xmlns:a16="http://schemas.microsoft.com/office/drawing/2014/main" id="{523CEC04-C1DF-835C-8A1D-649B672FE7AE}"/>
                  </a:ext>
                </a:extLst>
              </p:cNvPr>
              <p:cNvSpPr>
                <a:spLocks noChangeShapeType="1"/>
              </p:cNvSpPr>
              <p:nvPr/>
            </p:nvSpPr>
            <p:spPr bwMode="auto">
              <a:xfrm>
                <a:off x="2220913"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 name="Line 3827">
                <a:extLst>
                  <a:ext uri="{FF2B5EF4-FFF2-40B4-BE49-F238E27FC236}">
                    <a16:creationId xmlns:a16="http://schemas.microsoft.com/office/drawing/2014/main" id="{B2C5BAF2-7709-C98A-6B08-9DD1C2C7D8A7}"/>
                  </a:ext>
                </a:extLst>
              </p:cNvPr>
              <p:cNvSpPr>
                <a:spLocks noChangeShapeType="1"/>
              </p:cNvSpPr>
              <p:nvPr/>
            </p:nvSpPr>
            <p:spPr bwMode="auto">
              <a:xfrm>
                <a:off x="2236788"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 name="Line 3828">
                <a:extLst>
                  <a:ext uri="{FF2B5EF4-FFF2-40B4-BE49-F238E27FC236}">
                    <a16:creationId xmlns:a16="http://schemas.microsoft.com/office/drawing/2014/main" id="{5151491F-D693-FFD3-E14B-F3BFC3EAF518}"/>
                  </a:ext>
                </a:extLst>
              </p:cNvPr>
              <p:cNvSpPr>
                <a:spLocks noChangeShapeType="1"/>
              </p:cNvSpPr>
              <p:nvPr/>
            </p:nvSpPr>
            <p:spPr bwMode="auto">
              <a:xfrm>
                <a:off x="222408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 name="Line 3829">
                <a:extLst>
                  <a:ext uri="{FF2B5EF4-FFF2-40B4-BE49-F238E27FC236}">
                    <a16:creationId xmlns:a16="http://schemas.microsoft.com/office/drawing/2014/main" id="{1A22CCE6-8FE9-B85E-811E-145A6B1645C2}"/>
                  </a:ext>
                </a:extLst>
              </p:cNvPr>
              <p:cNvSpPr>
                <a:spLocks noChangeShapeType="1"/>
              </p:cNvSpPr>
              <p:nvPr/>
            </p:nvSpPr>
            <p:spPr bwMode="auto">
              <a:xfrm>
                <a:off x="223996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 name="Line 3830">
                <a:extLst>
                  <a:ext uri="{FF2B5EF4-FFF2-40B4-BE49-F238E27FC236}">
                    <a16:creationId xmlns:a16="http://schemas.microsoft.com/office/drawing/2014/main" id="{8F66F1EF-269E-21B8-1AE2-92F151BBF961}"/>
                  </a:ext>
                </a:extLst>
              </p:cNvPr>
              <p:cNvSpPr>
                <a:spLocks noChangeShapeType="1"/>
              </p:cNvSpPr>
              <p:nvPr/>
            </p:nvSpPr>
            <p:spPr bwMode="auto">
              <a:xfrm>
                <a:off x="222408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 name="Line 3831">
                <a:extLst>
                  <a:ext uri="{FF2B5EF4-FFF2-40B4-BE49-F238E27FC236}">
                    <a16:creationId xmlns:a16="http://schemas.microsoft.com/office/drawing/2014/main" id="{6A0163B0-ECED-0DE7-E379-AA241FC8609B}"/>
                  </a:ext>
                </a:extLst>
              </p:cNvPr>
              <p:cNvSpPr>
                <a:spLocks noChangeShapeType="1"/>
              </p:cNvSpPr>
              <p:nvPr/>
            </p:nvSpPr>
            <p:spPr bwMode="auto">
              <a:xfrm>
                <a:off x="223996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 name="Line 3832">
                <a:extLst>
                  <a:ext uri="{FF2B5EF4-FFF2-40B4-BE49-F238E27FC236}">
                    <a16:creationId xmlns:a16="http://schemas.microsoft.com/office/drawing/2014/main" id="{6326BA2D-98AC-FFCD-A0FC-49C4ACAE148F}"/>
                  </a:ext>
                </a:extLst>
              </p:cNvPr>
              <p:cNvSpPr>
                <a:spLocks noChangeShapeType="1"/>
              </p:cNvSpPr>
              <p:nvPr/>
            </p:nvSpPr>
            <p:spPr bwMode="auto">
              <a:xfrm>
                <a:off x="223043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 name="Line 3833">
                <a:extLst>
                  <a:ext uri="{FF2B5EF4-FFF2-40B4-BE49-F238E27FC236}">
                    <a16:creationId xmlns:a16="http://schemas.microsoft.com/office/drawing/2014/main" id="{86FE5777-CC5B-46E5-576D-717EDF33174A}"/>
                  </a:ext>
                </a:extLst>
              </p:cNvPr>
              <p:cNvSpPr>
                <a:spLocks noChangeShapeType="1"/>
              </p:cNvSpPr>
              <p:nvPr/>
            </p:nvSpPr>
            <p:spPr bwMode="auto">
              <a:xfrm>
                <a:off x="224631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 name="Line 3834">
                <a:extLst>
                  <a:ext uri="{FF2B5EF4-FFF2-40B4-BE49-F238E27FC236}">
                    <a16:creationId xmlns:a16="http://schemas.microsoft.com/office/drawing/2014/main" id="{5CC1774A-A081-18A3-352F-3B71F1199EB0}"/>
                  </a:ext>
                </a:extLst>
              </p:cNvPr>
              <p:cNvSpPr>
                <a:spLocks noChangeShapeType="1"/>
              </p:cNvSpPr>
              <p:nvPr/>
            </p:nvSpPr>
            <p:spPr bwMode="auto">
              <a:xfrm>
                <a:off x="2230438" y="1528763"/>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 name="Line 3835">
                <a:extLst>
                  <a:ext uri="{FF2B5EF4-FFF2-40B4-BE49-F238E27FC236}">
                    <a16:creationId xmlns:a16="http://schemas.microsoft.com/office/drawing/2014/main" id="{EC11416F-CF80-08DF-10CC-F34DDBB03F47}"/>
                  </a:ext>
                </a:extLst>
              </p:cNvPr>
              <p:cNvSpPr>
                <a:spLocks noChangeShapeType="1"/>
              </p:cNvSpPr>
              <p:nvPr/>
            </p:nvSpPr>
            <p:spPr bwMode="auto">
              <a:xfrm>
                <a:off x="2246313"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 name="Line 3836">
                <a:extLst>
                  <a:ext uri="{FF2B5EF4-FFF2-40B4-BE49-F238E27FC236}">
                    <a16:creationId xmlns:a16="http://schemas.microsoft.com/office/drawing/2014/main" id="{D62784DA-0A13-D0C3-50D1-BE54149C3E78}"/>
                  </a:ext>
                </a:extLst>
              </p:cNvPr>
              <p:cNvSpPr>
                <a:spLocks noChangeShapeType="1"/>
              </p:cNvSpPr>
              <p:nvPr/>
            </p:nvSpPr>
            <p:spPr bwMode="auto">
              <a:xfrm>
                <a:off x="2249488" y="152876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 name="Line 3837">
                <a:extLst>
                  <a:ext uri="{FF2B5EF4-FFF2-40B4-BE49-F238E27FC236}">
                    <a16:creationId xmlns:a16="http://schemas.microsoft.com/office/drawing/2014/main" id="{1462EA0D-0FEB-EF42-F9C1-FE454E38E1D0}"/>
                  </a:ext>
                </a:extLst>
              </p:cNvPr>
              <p:cNvSpPr>
                <a:spLocks noChangeShapeType="1"/>
              </p:cNvSpPr>
              <p:nvPr/>
            </p:nvSpPr>
            <p:spPr bwMode="auto">
              <a:xfrm>
                <a:off x="2263775"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 name="Line 3838">
                <a:extLst>
                  <a:ext uri="{FF2B5EF4-FFF2-40B4-BE49-F238E27FC236}">
                    <a16:creationId xmlns:a16="http://schemas.microsoft.com/office/drawing/2014/main" id="{86698BAA-6BAF-169C-D022-BF071193011C}"/>
                  </a:ext>
                </a:extLst>
              </p:cNvPr>
              <p:cNvSpPr>
                <a:spLocks noChangeShapeType="1"/>
              </p:cNvSpPr>
              <p:nvPr/>
            </p:nvSpPr>
            <p:spPr bwMode="auto">
              <a:xfrm>
                <a:off x="2401888" y="1528763"/>
                <a:ext cx="30162"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 name="Line 3840">
                <a:extLst>
                  <a:ext uri="{FF2B5EF4-FFF2-40B4-BE49-F238E27FC236}">
                    <a16:creationId xmlns:a16="http://schemas.microsoft.com/office/drawing/2014/main" id="{D4E13360-FAAC-4D32-3AE3-971906801A2E}"/>
                  </a:ext>
                </a:extLst>
              </p:cNvPr>
              <p:cNvSpPr>
                <a:spLocks noChangeShapeType="1"/>
              </p:cNvSpPr>
              <p:nvPr/>
            </p:nvSpPr>
            <p:spPr bwMode="auto">
              <a:xfrm>
                <a:off x="2416175" y="1512888"/>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 name="Line 3841">
                <a:extLst>
                  <a:ext uri="{FF2B5EF4-FFF2-40B4-BE49-F238E27FC236}">
                    <a16:creationId xmlns:a16="http://schemas.microsoft.com/office/drawing/2014/main" id="{EF3CA868-B892-CCD9-21F7-25461A7A6B53}"/>
                  </a:ext>
                </a:extLst>
              </p:cNvPr>
              <p:cNvSpPr>
                <a:spLocks noChangeShapeType="1"/>
              </p:cNvSpPr>
              <p:nvPr/>
            </p:nvSpPr>
            <p:spPr bwMode="auto">
              <a:xfrm>
                <a:off x="2413000" y="15573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 name="Line 3842">
                <a:extLst>
                  <a:ext uri="{FF2B5EF4-FFF2-40B4-BE49-F238E27FC236}">
                    <a16:creationId xmlns:a16="http://schemas.microsoft.com/office/drawing/2014/main" id="{E1ECEF3E-F56B-9B39-378B-EE40AC5A2BF3}"/>
                  </a:ext>
                </a:extLst>
              </p:cNvPr>
              <p:cNvSpPr>
                <a:spLocks noChangeShapeType="1"/>
              </p:cNvSpPr>
              <p:nvPr/>
            </p:nvSpPr>
            <p:spPr bwMode="auto">
              <a:xfrm>
                <a:off x="2428875" y="15414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 name="Line 3843">
                <a:extLst>
                  <a:ext uri="{FF2B5EF4-FFF2-40B4-BE49-F238E27FC236}">
                    <a16:creationId xmlns:a16="http://schemas.microsoft.com/office/drawing/2014/main" id="{C14314F8-07DA-B3CA-F5A6-706A90F099D7}"/>
                  </a:ext>
                </a:extLst>
              </p:cNvPr>
              <p:cNvSpPr>
                <a:spLocks noChangeShapeType="1"/>
              </p:cNvSpPr>
              <p:nvPr/>
            </p:nvSpPr>
            <p:spPr bwMode="auto">
              <a:xfrm>
                <a:off x="2413000" y="15573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0" name="Line 3844">
                <a:extLst>
                  <a:ext uri="{FF2B5EF4-FFF2-40B4-BE49-F238E27FC236}">
                    <a16:creationId xmlns:a16="http://schemas.microsoft.com/office/drawing/2014/main" id="{AFB5474A-8903-D09F-90C8-72455D4C276B}"/>
                  </a:ext>
                </a:extLst>
              </p:cNvPr>
              <p:cNvSpPr>
                <a:spLocks noChangeShapeType="1"/>
              </p:cNvSpPr>
              <p:nvPr/>
            </p:nvSpPr>
            <p:spPr bwMode="auto">
              <a:xfrm>
                <a:off x="2428875" y="15414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1" name="Line 3845">
                <a:extLst>
                  <a:ext uri="{FF2B5EF4-FFF2-40B4-BE49-F238E27FC236}">
                    <a16:creationId xmlns:a16="http://schemas.microsoft.com/office/drawing/2014/main" id="{61947748-6713-404F-83E5-83D3375DBF4F}"/>
                  </a:ext>
                </a:extLst>
              </p:cNvPr>
              <p:cNvSpPr>
                <a:spLocks noChangeShapeType="1"/>
              </p:cNvSpPr>
              <p:nvPr/>
            </p:nvSpPr>
            <p:spPr bwMode="auto">
              <a:xfrm>
                <a:off x="2416175" y="1557338"/>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2" name="Line 3846">
                <a:extLst>
                  <a:ext uri="{FF2B5EF4-FFF2-40B4-BE49-F238E27FC236}">
                    <a16:creationId xmlns:a16="http://schemas.microsoft.com/office/drawing/2014/main" id="{55C8F030-2FC2-1535-4B81-186C94E03327}"/>
                  </a:ext>
                </a:extLst>
              </p:cNvPr>
              <p:cNvSpPr>
                <a:spLocks noChangeShapeType="1"/>
              </p:cNvSpPr>
              <p:nvPr/>
            </p:nvSpPr>
            <p:spPr bwMode="auto">
              <a:xfrm>
                <a:off x="2432050" y="1541463"/>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3" name="Line 3847">
                <a:extLst>
                  <a:ext uri="{FF2B5EF4-FFF2-40B4-BE49-F238E27FC236}">
                    <a16:creationId xmlns:a16="http://schemas.microsoft.com/office/drawing/2014/main" id="{FC40BB91-5032-64AA-CBC7-1D4E98529092}"/>
                  </a:ext>
                </a:extLst>
              </p:cNvPr>
              <p:cNvSpPr>
                <a:spLocks noChangeShapeType="1"/>
              </p:cNvSpPr>
              <p:nvPr/>
            </p:nvSpPr>
            <p:spPr bwMode="auto">
              <a:xfrm>
                <a:off x="2584450" y="15875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4" name="Line 3848">
                <a:extLst>
                  <a:ext uri="{FF2B5EF4-FFF2-40B4-BE49-F238E27FC236}">
                    <a16:creationId xmlns:a16="http://schemas.microsoft.com/office/drawing/2014/main" id="{BACF53E3-11A9-C7DB-D27B-F7A25A103D77}"/>
                  </a:ext>
                </a:extLst>
              </p:cNvPr>
              <p:cNvSpPr>
                <a:spLocks noChangeShapeType="1"/>
              </p:cNvSpPr>
              <p:nvPr/>
            </p:nvSpPr>
            <p:spPr bwMode="auto">
              <a:xfrm>
                <a:off x="2600325" y="15716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5" name="Line 3849">
                <a:extLst>
                  <a:ext uri="{FF2B5EF4-FFF2-40B4-BE49-F238E27FC236}">
                    <a16:creationId xmlns:a16="http://schemas.microsoft.com/office/drawing/2014/main" id="{DB23F1ED-FC4C-A1B5-491A-40B5B1A01FE5}"/>
                  </a:ext>
                </a:extLst>
              </p:cNvPr>
              <p:cNvSpPr>
                <a:spLocks noChangeShapeType="1"/>
              </p:cNvSpPr>
              <p:nvPr/>
            </p:nvSpPr>
            <p:spPr bwMode="auto">
              <a:xfrm>
                <a:off x="2597150" y="158750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6" name="Line 3850">
                <a:extLst>
                  <a:ext uri="{FF2B5EF4-FFF2-40B4-BE49-F238E27FC236}">
                    <a16:creationId xmlns:a16="http://schemas.microsoft.com/office/drawing/2014/main" id="{239520F7-E911-8DDB-CAE2-04A48621CDC7}"/>
                  </a:ext>
                </a:extLst>
              </p:cNvPr>
              <p:cNvSpPr>
                <a:spLocks noChangeShapeType="1"/>
              </p:cNvSpPr>
              <p:nvPr/>
            </p:nvSpPr>
            <p:spPr bwMode="auto">
              <a:xfrm>
                <a:off x="2613025" y="157162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7" name="Line 3851">
                <a:extLst>
                  <a:ext uri="{FF2B5EF4-FFF2-40B4-BE49-F238E27FC236}">
                    <a16:creationId xmlns:a16="http://schemas.microsoft.com/office/drawing/2014/main" id="{4487AB69-0852-C988-EE19-7FB8FF51A2A7}"/>
                  </a:ext>
                </a:extLst>
              </p:cNvPr>
              <p:cNvSpPr>
                <a:spLocks noChangeShapeType="1"/>
              </p:cNvSpPr>
              <p:nvPr/>
            </p:nvSpPr>
            <p:spPr bwMode="auto">
              <a:xfrm>
                <a:off x="2776538" y="16192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8" name="Line 3852">
                <a:extLst>
                  <a:ext uri="{FF2B5EF4-FFF2-40B4-BE49-F238E27FC236}">
                    <a16:creationId xmlns:a16="http://schemas.microsoft.com/office/drawing/2014/main" id="{E02E8021-268C-BACA-8F19-558AC27F0439}"/>
                  </a:ext>
                </a:extLst>
              </p:cNvPr>
              <p:cNvSpPr>
                <a:spLocks noChangeShapeType="1"/>
              </p:cNvSpPr>
              <p:nvPr/>
            </p:nvSpPr>
            <p:spPr bwMode="auto">
              <a:xfrm>
                <a:off x="2792413" y="16033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9" name="Line 3853">
                <a:extLst>
                  <a:ext uri="{FF2B5EF4-FFF2-40B4-BE49-F238E27FC236}">
                    <a16:creationId xmlns:a16="http://schemas.microsoft.com/office/drawing/2014/main" id="{E632A988-1C92-31F4-FF4E-ABA00DD0EFFD}"/>
                  </a:ext>
                </a:extLst>
              </p:cNvPr>
              <p:cNvSpPr>
                <a:spLocks noChangeShapeType="1"/>
              </p:cNvSpPr>
              <p:nvPr/>
            </p:nvSpPr>
            <p:spPr bwMode="auto">
              <a:xfrm>
                <a:off x="2779713" y="16192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0" name="Line 3854">
                <a:extLst>
                  <a:ext uri="{FF2B5EF4-FFF2-40B4-BE49-F238E27FC236}">
                    <a16:creationId xmlns:a16="http://schemas.microsoft.com/office/drawing/2014/main" id="{49884672-5FF4-C44A-0FBB-F1331B5BB8C4}"/>
                  </a:ext>
                </a:extLst>
              </p:cNvPr>
              <p:cNvSpPr>
                <a:spLocks noChangeShapeType="1"/>
              </p:cNvSpPr>
              <p:nvPr/>
            </p:nvSpPr>
            <p:spPr bwMode="auto">
              <a:xfrm>
                <a:off x="2795588" y="1603376"/>
                <a:ext cx="0" cy="3016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1" name="Line 3855">
                <a:extLst>
                  <a:ext uri="{FF2B5EF4-FFF2-40B4-BE49-F238E27FC236}">
                    <a16:creationId xmlns:a16="http://schemas.microsoft.com/office/drawing/2014/main" id="{EBA26432-A771-E029-AD94-5586E2EBFAEB}"/>
                  </a:ext>
                </a:extLst>
              </p:cNvPr>
              <p:cNvSpPr>
                <a:spLocks noChangeShapeType="1"/>
              </p:cNvSpPr>
              <p:nvPr/>
            </p:nvSpPr>
            <p:spPr bwMode="auto">
              <a:xfrm>
                <a:off x="2806700" y="16351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4" name="Line 3856">
                <a:extLst>
                  <a:ext uri="{FF2B5EF4-FFF2-40B4-BE49-F238E27FC236}">
                    <a16:creationId xmlns:a16="http://schemas.microsoft.com/office/drawing/2014/main" id="{00414D24-EC68-FDD1-61A5-F729F3BC8CED}"/>
                  </a:ext>
                </a:extLst>
              </p:cNvPr>
              <p:cNvSpPr>
                <a:spLocks noChangeShapeType="1"/>
              </p:cNvSpPr>
              <p:nvPr/>
            </p:nvSpPr>
            <p:spPr bwMode="auto">
              <a:xfrm>
                <a:off x="2822575" y="16192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5" name="Line 3857">
                <a:extLst>
                  <a:ext uri="{FF2B5EF4-FFF2-40B4-BE49-F238E27FC236}">
                    <a16:creationId xmlns:a16="http://schemas.microsoft.com/office/drawing/2014/main" id="{20055C34-0D54-9440-A230-F7651000DD4E}"/>
                  </a:ext>
                </a:extLst>
              </p:cNvPr>
              <p:cNvSpPr>
                <a:spLocks noChangeShapeType="1"/>
              </p:cNvSpPr>
              <p:nvPr/>
            </p:nvSpPr>
            <p:spPr bwMode="auto">
              <a:xfrm>
                <a:off x="2809875" y="16351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6" name="Line 3858">
                <a:extLst>
                  <a:ext uri="{FF2B5EF4-FFF2-40B4-BE49-F238E27FC236}">
                    <a16:creationId xmlns:a16="http://schemas.microsoft.com/office/drawing/2014/main" id="{7171E28E-B33F-7087-F0E7-95F09BCFDE30}"/>
                  </a:ext>
                </a:extLst>
              </p:cNvPr>
              <p:cNvSpPr>
                <a:spLocks noChangeShapeType="1"/>
              </p:cNvSpPr>
              <p:nvPr/>
            </p:nvSpPr>
            <p:spPr bwMode="auto">
              <a:xfrm>
                <a:off x="2825750" y="16192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7" name="Line 3859">
                <a:extLst>
                  <a:ext uri="{FF2B5EF4-FFF2-40B4-BE49-F238E27FC236}">
                    <a16:creationId xmlns:a16="http://schemas.microsoft.com/office/drawing/2014/main" id="{D74BCDBE-509E-BA9C-D4F9-AEEE91616836}"/>
                  </a:ext>
                </a:extLst>
              </p:cNvPr>
              <p:cNvSpPr>
                <a:spLocks noChangeShapeType="1"/>
              </p:cNvSpPr>
              <p:nvPr/>
            </p:nvSpPr>
            <p:spPr bwMode="auto">
              <a:xfrm>
                <a:off x="2822575" y="16351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8" name="Line 3860">
                <a:extLst>
                  <a:ext uri="{FF2B5EF4-FFF2-40B4-BE49-F238E27FC236}">
                    <a16:creationId xmlns:a16="http://schemas.microsoft.com/office/drawing/2014/main" id="{2953F638-9956-7E15-E0B2-09BD1E136E60}"/>
                  </a:ext>
                </a:extLst>
              </p:cNvPr>
              <p:cNvSpPr>
                <a:spLocks noChangeShapeType="1"/>
              </p:cNvSpPr>
              <p:nvPr/>
            </p:nvSpPr>
            <p:spPr bwMode="auto">
              <a:xfrm>
                <a:off x="2838450" y="16192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9" name="Line 3861">
                <a:extLst>
                  <a:ext uri="{FF2B5EF4-FFF2-40B4-BE49-F238E27FC236}">
                    <a16:creationId xmlns:a16="http://schemas.microsoft.com/office/drawing/2014/main" id="{77F780BF-99A8-D768-BBFF-E404B7F6149F}"/>
                  </a:ext>
                </a:extLst>
              </p:cNvPr>
              <p:cNvSpPr>
                <a:spLocks noChangeShapeType="1"/>
              </p:cNvSpPr>
              <p:nvPr/>
            </p:nvSpPr>
            <p:spPr bwMode="auto">
              <a:xfrm>
                <a:off x="2825750" y="16351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0" name="Line 3862">
                <a:extLst>
                  <a:ext uri="{FF2B5EF4-FFF2-40B4-BE49-F238E27FC236}">
                    <a16:creationId xmlns:a16="http://schemas.microsoft.com/office/drawing/2014/main" id="{E5413C0A-30B5-5AD6-919D-F2D8400B82FB}"/>
                  </a:ext>
                </a:extLst>
              </p:cNvPr>
              <p:cNvSpPr>
                <a:spLocks noChangeShapeType="1"/>
              </p:cNvSpPr>
              <p:nvPr/>
            </p:nvSpPr>
            <p:spPr bwMode="auto">
              <a:xfrm>
                <a:off x="2841625" y="16192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1" name="Line 3863">
                <a:extLst>
                  <a:ext uri="{FF2B5EF4-FFF2-40B4-BE49-F238E27FC236}">
                    <a16:creationId xmlns:a16="http://schemas.microsoft.com/office/drawing/2014/main" id="{F11555DB-619E-EFE2-363F-8E678EDD95FF}"/>
                  </a:ext>
                </a:extLst>
              </p:cNvPr>
              <p:cNvSpPr>
                <a:spLocks noChangeShapeType="1"/>
              </p:cNvSpPr>
              <p:nvPr/>
            </p:nvSpPr>
            <p:spPr bwMode="auto">
              <a:xfrm>
                <a:off x="2971800" y="1654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2" name="Line 3864">
                <a:extLst>
                  <a:ext uri="{FF2B5EF4-FFF2-40B4-BE49-F238E27FC236}">
                    <a16:creationId xmlns:a16="http://schemas.microsoft.com/office/drawing/2014/main" id="{A8966E51-9C82-8894-DD8A-9A8F1F34745C}"/>
                  </a:ext>
                </a:extLst>
              </p:cNvPr>
              <p:cNvSpPr>
                <a:spLocks noChangeShapeType="1"/>
              </p:cNvSpPr>
              <p:nvPr/>
            </p:nvSpPr>
            <p:spPr bwMode="auto">
              <a:xfrm>
                <a:off x="2987675" y="1638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3" name="Line 3865">
                <a:extLst>
                  <a:ext uri="{FF2B5EF4-FFF2-40B4-BE49-F238E27FC236}">
                    <a16:creationId xmlns:a16="http://schemas.microsoft.com/office/drawing/2014/main" id="{E3C39756-6E4A-308E-5024-ADC460F69054}"/>
                  </a:ext>
                </a:extLst>
              </p:cNvPr>
              <p:cNvSpPr>
                <a:spLocks noChangeShapeType="1"/>
              </p:cNvSpPr>
              <p:nvPr/>
            </p:nvSpPr>
            <p:spPr bwMode="auto">
              <a:xfrm>
                <a:off x="2981325" y="165417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4" name="Line 3866">
                <a:extLst>
                  <a:ext uri="{FF2B5EF4-FFF2-40B4-BE49-F238E27FC236}">
                    <a16:creationId xmlns:a16="http://schemas.microsoft.com/office/drawing/2014/main" id="{D68F6D4F-18B9-A9CC-B1ED-BC7B0BCB5018}"/>
                  </a:ext>
                </a:extLst>
              </p:cNvPr>
              <p:cNvSpPr>
                <a:spLocks noChangeShapeType="1"/>
              </p:cNvSpPr>
              <p:nvPr/>
            </p:nvSpPr>
            <p:spPr bwMode="auto">
              <a:xfrm>
                <a:off x="2997200" y="163830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28" name="Group 27">
              <a:extLst>
                <a:ext uri="{FF2B5EF4-FFF2-40B4-BE49-F238E27FC236}">
                  <a16:creationId xmlns:a16="http://schemas.microsoft.com/office/drawing/2014/main" id="{108AFDD6-A33A-09E7-8A23-18E24E8916E1}"/>
                </a:ext>
              </a:extLst>
            </p:cNvPr>
            <p:cNvGrpSpPr/>
            <p:nvPr/>
          </p:nvGrpSpPr>
          <p:grpSpPr>
            <a:xfrm>
              <a:off x="7429875" y="3765238"/>
              <a:ext cx="3818899" cy="233381"/>
              <a:chOff x="2997200" y="1657351"/>
              <a:chExt cx="1571626" cy="130175"/>
            </a:xfrm>
          </p:grpSpPr>
          <p:sp>
            <p:nvSpPr>
              <p:cNvPr id="31" name="Line 3867">
                <a:extLst>
                  <a:ext uri="{FF2B5EF4-FFF2-40B4-BE49-F238E27FC236}">
                    <a16:creationId xmlns:a16="http://schemas.microsoft.com/office/drawing/2014/main" id="{E855297D-2A9D-76C9-054C-A5DF2A4C262F}"/>
                  </a:ext>
                </a:extLst>
              </p:cNvPr>
              <p:cNvSpPr>
                <a:spLocks noChangeShapeType="1"/>
              </p:cNvSpPr>
              <p:nvPr/>
            </p:nvSpPr>
            <p:spPr bwMode="auto">
              <a:xfrm>
                <a:off x="2997200"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 name="Line 3868">
                <a:extLst>
                  <a:ext uri="{FF2B5EF4-FFF2-40B4-BE49-F238E27FC236}">
                    <a16:creationId xmlns:a16="http://schemas.microsoft.com/office/drawing/2014/main" id="{BF615A99-7132-25A7-6C78-586F1EBC19C3}"/>
                  </a:ext>
                </a:extLst>
              </p:cNvPr>
              <p:cNvSpPr>
                <a:spLocks noChangeShapeType="1"/>
              </p:cNvSpPr>
              <p:nvPr/>
            </p:nvSpPr>
            <p:spPr bwMode="auto">
              <a:xfrm>
                <a:off x="30130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 name="Line 3869">
                <a:extLst>
                  <a:ext uri="{FF2B5EF4-FFF2-40B4-BE49-F238E27FC236}">
                    <a16:creationId xmlns:a16="http://schemas.microsoft.com/office/drawing/2014/main" id="{101AA5CB-B198-9165-635C-68B5F3B96F20}"/>
                  </a:ext>
                </a:extLst>
              </p:cNvPr>
              <p:cNvSpPr>
                <a:spLocks noChangeShapeType="1"/>
              </p:cNvSpPr>
              <p:nvPr/>
            </p:nvSpPr>
            <p:spPr bwMode="auto">
              <a:xfrm>
                <a:off x="3186113"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 name="Line 3870">
                <a:extLst>
                  <a:ext uri="{FF2B5EF4-FFF2-40B4-BE49-F238E27FC236}">
                    <a16:creationId xmlns:a16="http://schemas.microsoft.com/office/drawing/2014/main" id="{0E38D263-C095-C1E9-05E3-48AC1BD9ACB8}"/>
                  </a:ext>
                </a:extLst>
              </p:cNvPr>
              <p:cNvSpPr>
                <a:spLocks noChangeShapeType="1"/>
              </p:cNvSpPr>
              <p:nvPr/>
            </p:nvSpPr>
            <p:spPr bwMode="auto">
              <a:xfrm>
                <a:off x="32019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 name="Line 3871">
                <a:extLst>
                  <a:ext uri="{FF2B5EF4-FFF2-40B4-BE49-F238E27FC236}">
                    <a16:creationId xmlns:a16="http://schemas.microsoft.com/office/drawing/2014/main" id="{762E6319-DC32-63B0-01E8-A893CBCF1F59}"/>
                  </a:ext>
                </a:extLst>
              </p:cNvPr>
              <p:cNvSpPr>
                <a:spLocks noChangeShapeType="1"/>
              </p:cNvSpPr>
              <p:nvPr/>
            </p:nvSpPr>
            <p:spPr bwMode="auto">
              <a:xfrm>
                <a:off x="3198813"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 name="Line 3872">
                <a:extLst>
                  <a:ext uri="{FF2B5EF4-FFF2-40B4-BE49-F238E27FC236}">
                    <a16:creationId xmlns:a16="http://schemas.microsoft.com/office/drawing/2014/main" id="{4AE3A699-ED1B-11F5-1C95-D6D42774EBB4}"/>
                  </a:ext>
                </a:extLst>
              </p:cNvPr>
              <p:cNvSpPr>
                <a:spLocks noChangeShapeType="1"/>
              </p:cNvSpPr>
              <p:nvPr/>
            </p:nvSpPr>
            <p:spPr bwMode="auto">
              <a:xfrm>
                <a:off x="321310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 name="Line 3873">
                <a:extLst>
                  <a:ext uri="{FF2B5EF4-FFF2-40B4-BE49-F238E27FC236}">
                    <a16:creationId xmlns:a16="http://schemas.microsoft.com/office/drawing/2014/main" id="{70CC394D-FC92-ED31-09ED-B4E56E0E325E}"/>
                  </a:ext>
                </a:extLst>
              </p:cNvPr>
              <p:cNvSpPr>
                <a:spLocks noChangeShapeType="1"/>
              </p:cNvSpPr>
              <p:nvPr/>
            </p:nvSpPr>
            <p:spPr bwMode="auto">
              <a:xfrm>
                <a:off x="336550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 name="Line 3874">
                <a:extLst>
                  <a:ext uri="{FF2B5EF4-FFF2-40B4-BE49-F238E27FC236}">
                    <a16:creationId xmlns:a16="http://schemas.microsoft.com/office/drawing/2014/main" id="{D2F9AC5D-2D24-A0B3-956D-A94738927486}"/>
                  </a:ext>
                </a:extLst>
              </p:cNvPr>
              <p:cNvSpPr>
                <a:spLocks noChangeShapeType="1"/>
              </p:cNvSpPr>
              <p:nvPr/>
            </p:nvSpPr>
            <p:spPr bwMode="auto">
              <a:xfrm>
                <a:off x="33813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 name="Line 3875">
                <a:extLst>
                  <a:ext uri="{FF2B5EF4-FFF2-40B4-BE49-F238E27FC236}">
                    <a16:creationId xmlns:a16="http://schemas.microsoft.com/office/drawing/2014/main" id="{27954237-21AE-7CCE-9EAD-E148F047178D}"/>
                  </a:ext>
                </a:extLst>
              </p:cNvPr>
              <p:cNvSpPr>
                <a:spLocks noChangeShapeType="1"/>
              </p:cNvSpPr>
              <p:nvPr/>
            </p:nvSpPr>
            <p:spPr bwMode="auto">
              <a:xfrm>
                <a:off x="337185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 name="Line 3876">
                <a:extLst>
                  <a:ext uri="{FF2B5EF4-FFF2-40B4-BE49-F238E27FC236}">
                    <a16:creationId xmlns:a16="http://schemas.microsoft.com/office/drawing/2014/main" id="{8A27B8BB-85E5-F9F1-61A9-33565A655BDE}"/>
                  </a:ext>
                </a:extLst>
              </p:cNvPr>
              <p:cNvSpPr>
                <a:spLocks noChangeShapeType="1"/>
              </p:cNvSpPr>
              <p:nvPr/>
            </p:nvSpPr>
            <p:spPr bwMode="auto">
              <a:xfrm>
                <a:off x="338772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 name="Line 3877">
                <a:extLst>
                  <a:ext uri="{FF2B5EF4-FFF2-40B4-BE49-F238E27FC236}">
                    <a16:creationId xmlns:a16="http://schemas.microsoft.com/office/drawing/2014/main" id="{B92E040C-D3D7-2C90-0A5E-CA6F97B67F6A}"/>
                  </a:ext>
                </a:extLst>
              </p:cNvPr>
              <p:cNvSpPr>
                <a:spLocks noChangeShapeType="1"/>
              </p:cNvSpPr>
              <p:nvPr/>
            </p:nvSpPr>
            <p:spPr bwMode="auto">
              <a:xfrm>
                <a:off x="337502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 name="Line 3878">
                <a:extLst>
                  <a:ext uri="{FF2B5EF4-FFF2-40B4-BE49-F238E27FC236}">
                    <a16:creationId xmlns:a16="http://schemas.microsoft.com/office/drawing/2014/main" id="{E77C5763-0FD7-B8F7-1CA0-FCE2C1DDE1B9}"/>
                  </a:ext>
                </a:extLst>
              </p:cNvPr>
              <p:cNvSpPr>
                <a:spLocks noChangeShapeType="1"/>
              </p:cNvSpPr>
              <p:nvPr/>
            </p:nvSpPr>
            <p:spPr bwMode="auto">
              <a:xfrm>
                <a:off x="339090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4" name="Line 3879">
                <a:extLst>
                  <a:ext uri="{FF2B5EF4-FFF2-40B4-BE49-F238E27FC236}">
                    <a16:creationId xmlns:a16="http://schemas.microsoft.com/office/drawing/2014/main" id="{A06CDA33-AA5D-B9FB-7FB3-5AAE077A5F59}"/>
                  </a:ext>
                </a:extLst>
              </p:cNvPr>
              <p:cNvSpPr>
                <a:spLocks noChangeShapeType="1"/>
              </p:cNvSpPr>
              <p:nvPr/>
            </p:nvSpPr>
            <p:spPr bwMode="auto">
              <a:xfrm>
                <a:off x="337820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5" name="Line 3880">
                <a:extLst>
                  <a:ext uri="{FF2B5EF4-FFF2-40B4-BE49-F238E27FC236}">
                    <a16:creationId xmlns:a16="http://schemas.microsoft.com/office/drawing/2014/main" id="{46841570-9EE4-B44A-956C-A0512A20FDCC}"/>
                  </a:ext>
                </a:extLst>
              </p:cNvPr>
              <p:cNvSpPr>
                <a:spLocks noChangeShapeType="1"/>
              </p:cNvSpPr>
              <p:nvPr/>
            </p:nvSpPr>
            <p:spPr bwMode="auto">
              <a:xfrm>
                <a:off x="33940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6" name="Line 3881">
                <a:extLst>
                  <a:ext uri="{FF2B5EF4-FFF2-40B4-BE49-F238E27FC236}">
                    <a16:creationId xmlns:a16="http://schemas.microsoft.com/office/drawing/2014/main" id="{BDB92D69-5A97-1E79-0DE6-5322D1DF1249}"/>
                  </a:ext>
                </a:extLst>
              </p:cNvPr>
              <p:cNvSpPr>
                <a:spLocks noChangeShapeType="1"/>
              </p:cNvSpPr>
              <p:nvPr/>
            </p:nvSpPr>
            <p:spPr bwMode="auto">
              <a:xfrm>
                <a:off x="338137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7" name="Line 3882">
                <a:extLst>
                  <a:ext uri="{FF2B5EF4-FFF2-40B4-BE49-F238E27FC236}">
                    <a16:creationId xmlns:a16="http://schemas.microsoft.com/office/drawing/2014/main" id="{18396FA8-A2D3-73EF-9A5D-9656567AC522}"/>
                  </a:ext>
                </a:extLst>
              </p:cNvPr>
              <p:cNvSpPr>
                <a:spLocks noChangeShapeType="1"/>
              </p:cNvSpPr>
              <p:nvPr/>
            </p:nvSpPr>
            <p:spPr bwMode="auto">
              <a:xfrm>
                <a:off x="339725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8" name="Line 3883">
                <a:extLst>
                  <a:ext uri="{FF2B5EF4-FFF2-40B4-BE49-F238E27FC236}">
                    <a16:creationId xmlns:a16="http://schemas.microsoft.com/office/drawing/2014/main" id="{6D7EF370-E348-C479-6321-6D2B3CEC4DE1}"/>
                  </a:ext>
                </a:extLst>
              </p:cNvPr>
              <p:cNvSpPr>
                <a:spLocks noChangeShapeType="1"/>
              </p:cNvSpPr>
              <p:nvPr/>
            </p:nvSpPr>
            <p:spPr bwMode="auto">
              <a:xfrm>
                <a:off x="3384550"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9" name="Line 3884">
                <a:extLst>
                  <a:ext uri="{FF2B5EF4-FFF2-40B4-BE49-F238E27FC236}">
                    <a16:creationId xmlns:a16="http://schemas.microsoft.com/office/drawing/2014/main" id="{4CABFCF0-FCDE-6EDB-F8B1-9922B0018736}"/>
                  </a:ext>
                </a:extLst>
              </p:cNvPr>
              <p:cNvSpPr>
                <a:spLocks noChangeShapeType="1"/>
              </p:cNvSpPr>
              <p:nvPr/>
            </p:nvSpPr>
            <p:spPr bwMode="auto">
              <a:xfrm>
                <a:off x="340042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0" name="Line 3885">
                <a:extLst>
                  <a:ext uri="{FF2B5EF4-FFF2-40B4-BE49-F238E27FC236}">
                    <a16:creationId xmlns:a16="http://schemas.microsoft.com/office/drawing/2014/main" id="{1201F8F6-9466-6352-C526-785F472ECE70}"/>
                  </a:ext>
                </a:extLst>
              </p:cNvPr>
              <p:cNvSpPr>
                <a:spLocks noChangeShapeType="1"/>
              </p:cNvSpPr>
              <p:nvPr/>
            </p:nvSpPr>
            <p:spPr bwMode="auto">
              <a:xfrm>
                <a:off x="3387725"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1" name="Line 3886">
                <a:extLst>
                  <a:ext uri="{FF2B5EF4-FFF2-40B4-BE49-F238E27FC236}">
                    <a16:creationId xmlns:a16="http://schemas.microsoft.com/office/drawing/2014/main" id="{8A9516E3-C4A8-29C1-27A1-D9CAE43DEF6F}"/>
                  </a:ext>
                </a:extLst>
              </p:cNvPr>
              <p:cNvSpPr>
                <a:spLocks noChangeShapeType="1"/>
              </p:cNvSpPr>
              <p:nvPr/>
            </p:nvSpPr>
            <p:spPr bwMode="auto">
              <a:xfrm>
                <a:off x="3402013"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2" name="Line 3887">
                <a:extLst>
                  <a:ext uri="{FF2B5EF4-FFF2-40B4-BE49-F238E27FC236}">
                    <a16:creationId xmlns:a16="http://schemas.microsoft.com/office/drawing/2014/main" id="{341AD4C7-730E-9AC9-50FB-3557A089322C}"/>
                  </a:ext>
                </a:extLst>
              </p:cNvPr>
              <p:cNvSpPr>
                <a:spLocks noChangeShapeType="1"/>
              </p:cNvSpPr>
              <p:nvPr/>
            </p:nvSpPr>
            <p:spPr bwMode="auto">
              <a:xfrm>
                <a:off x="3586163"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3" name="Line 3888">
                <a:extLst>
                  <a:ext uri="{FF2B5EF4-FFF2-40B4-BE49-F238E27FC236}">
                    <a16:creationId xmlns:a16="http://schemas.microsoft.com/office/drawing/2014/main" id="{C9B87749-F14D-392D-6743-4EC024DD37C3}"/>
                  </a:ext>
                </a:extLst>
              </p:cNvPr>
              <p:cNvSpPr>
                <a:spLocks noChangeShapeType="1"/>
              </p:cNvSpPr>
              <p:nvPr/>
            </p:nvSpPr>
            <p:spPr bwMode="auto">
              <a:xfrm>
                <a:off x="360203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4" name="Line 3889">
                <a:extLst>
                  <a:ext uri="{FF2B5EF4-FFF2-40B4-BE49-F238E27FC236}">
                    <a16:creationId xmlns:a16="http://schemas.microsoft.com/office/drawing/2014/main" id="{957B8502-EBF2-A113-0E7C-9765DA9140E4}"/>
                  </a:ext>
                </a:extLst>
              </p:cNvPr>
              <p:cNvSpPr>
                <a:spLocks noChangeShapeType="1"/>
              </p:cNvSpPr>
              <p:nvPr/>
            </p:nvSpPr>
            <p:spPr bwMode="auto">
              <a:xfrm>
                <a:off x="3744913"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5" name="Line 3890">
                <a:extLst>
                  <a:ext uri="{FF2B5EF4-FFF2-40B4-BE49-F238E27FC236}">
                    <a16:creationId xmlns:a16="http://schemas.microsoft.com/office/drawing/2014/main" id="{5164AA1C-CAAD-1EF3-5F64-76005214A797}"/>
                  </a:ext>
                </a:extLst>
              </p:cNvPr>
              <p:cNvSpPr>
                <a:spLocks noChangeShapeType="1"/>
              </p:cNvSpPr>
              <p:nvPr/>
            </p:nvSpPr>
            <p:spPr bwMode="auto">
              <a:xfrm>
                <a:off x="37607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6" name="Line 3891">
                <a:extLst>
                  <a:ext uri="{FF2B5EF4-FFF2-40B4-BE49-F238E27FC236}">
                    <a16:creationId xmlns:a16="http://schemas.microsoft.com/office/drawing/2014/main" id="{C4FF0327-BC03-1EC4-D563-B152E70D7FAC}"/>
                  </a:ext>
                </a:extLst>
              </p:cNvPr>
              <p:cNvSpPr>
                <a:spLocks noChangeShapeType="1"/>
              </p:cNvSpPr>
              <p:nvPr/>
            </p:nvSpPr>
            <p:spPr bwMode="auto">
              <a:xfrm>
                <a:off x="3748088"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7" name="Line 3892">
                <a:extLst>
                  <a:ext uri="{FF2B5EF4-FFF2-40B4-BE49-F238E27FC236}">
                    <a16:creationId xmlns:a16="http://schemas.microsoft.com/office/drawing/2014/main" id="{6B3AD9FA-5947-D5D2-139E-E0628502DE8A}"/>
                  </a:ext>
                </a:extLst>
              </p:cNvPr>
              <p:cNvSpPr>
                <a:spLocks noChangeShapeType="1"/>
              </p:cNvSpPr>
              <p:nvPr/>
            </p:nvSpPr>
            <p:spPr bwMode="auto">
              <a:xfrm>
                <a:off x="37623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8" name="Line 3893">
                <a:extLst>
                  <a:ext uri="{FF2B5EF4-FFF2-40B4-BE49-F238E27FC236}">
                    <a16:creationId xmlns:a16="http://schemas.microsoft.com/office/drawing/2014/main" id="{7036227E-FC44-8906-F409-1D2F2BEB08C9}"/>
                  </a:ext>
                </a:extLst>
              </p:cNvPr>
              <p:cNvSpPr>
                <a:spLocks noChangeShapeType="1"/>
              </p:cNvSpPr>
              <p:nvPr/>
            </p:nvSpPr>
            <p:spPr bwMode="auto">
              <a:xfrm>
                <a:off x="375602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89" name="Line 3894">
                <a:extLst>
                  <a:ext uri="{FF2B5EF4-FFF2-40B4-BE49-F238E27FC236}">
                    <a16:creationId xmlns:a16="http://schemas.microsoft.com/office/drawing/2014/main" id="{CB756A37-222D-CBC3-C45C-B4881A591CF6}"/>
                  </a:ext>
                </a:extLst>
              </p:cNvPr>
              <p:cNvSpPr>
                <a:spLocks noChangeShapeType="1"/>
              </p:cNvSpPr>
              <p:nvPr/>
            </p:nvSpPr>
            <p:spPr bwMode="auto">
              <a:xfrm>
                <a:off x="377190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0" name="Line 3895">
                <a:extLst>
                  <a:ext uri="{FF2B5EF4-FFF2-40B4-BE49-F238E27FC236}">
                    <a16:creationId xmlns:a16="http://schemas.microsoft.com/office/drawing/2014/main" id="{0E8CAD0C-9DB1-B875-F851-B941B7FE7EA3}"/>
                  </a:ext>
                </a:extLst>
              </p:cNvPr>
              <p:cNvSpPr>
                <a:spLocks noChangeShapeType="1"/>
              </p:cNvSpPr>
              <p:nvPr/>
            </p:nvSpPr>
            <p:spPr bwMode="auto">
              <a:xfrm>
                <a:off x="375920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1" name="Line 3896">
                <a:extLst>
                  <a:ext uri="{FF2B5EF4-FFF2-40B4-BE49-F238E27FC236}">
                    <a16:creationId xmlns:a16="http://schemas.microsoft.com/office/drawing/2014/main" id="{B6D5C126-7D40-63F3-420A-B1DB312E8DEE}"/>
                  </a:ext>
                </a:extLst>
              </p:cNvPr>
              <p:cNvSpPr>
                <a:spLocks noChangeShapeType="1"/>
              </p:cNvSpPr>
              <p:nvPr/>
            </p:nvSpPr>
            <p:spPr bwMode="auto">
              <a:xfrm>
                <a:off x="37750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2" name="Line 3897">
                <a:extLst>
                  <a:ext uri="{FF2B5EF4-FFF2-40B4-BE49-F238E27FC236}">
                    <a16:creationId xmlns:a16="http://schemas.microsoft.com/office/drawing/2014/main" id="{B3BF74E5-447D-95CA-483A-D44FB15E243B}"/>
                  </a:ext>
                </a:extLst>
              </p:cNvPr>
              <p:cNvSpPr>
                <a:spLocks noChangeShapeType="1"/>
              </p:cNvSpPr>
              <p:nvPr/>
            </p:nvSpPr>
            <p:spPr bwMode="auto">
              <a:xfrm>
                <a:off x="376237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3" name="Line 3898">
                <a:extLst>
                  <a:ext uri="{FF2B5EF4-FFF2-40B4-BE49-F238E27FC236}">
                    <a16:creationId xmlns:a16="http://schemas.microsoft.com/office/drawing/2014/main" id="{948701AF-8181-3C6C-3627-49BC7AF44716}"/>
                  </a:ext>
                </a:extLst>
              </p:cNvPr>
              <p:cNvSpPr>
                <a:spLocks noChangeShapeType="1"/>
              </p:cNvSpPr>
              <p:nvPr/>
            </p:nvSpPr>
            <p:spPr bwMode="auto">
              <a:xfrm>
                <a:off x="377825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4" name="Line 3899">
                <a:extLst>
                  <a:ext uri="{FF2B5EF4-FFF2-40B4-BE49-F238E27FC236}">
                    <a16:creationId xmlns:a16="http://schemas.microsoft.com/office/drawing/2014/main" id="{05C36B9F-53C7-B75C-4E1A-0C97600822B1}"/>
                  </a:ext>
                </a:extLst>
              </p:cNvPr>
              <p:cNvSpPr>
                <a:spLocks noChangeShapeType="1"/>
              </p:cNvSpPr>
              <p:nvPr/>
            </p:nvSpPr>
            <p:spPr bwMode="auto">
              <a:xfrm>
                <a:off x="3775075"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5" name="Line 3900">
                <a:extLst>
                  <a:ext uri="{FF2B5EF4-FFF2-40B4-BE49-F238E27FC236}">
                    <a16:creationId xmlns:a16="http://schemas.microsoft.com/office/drawing/2014/main" id="{7F91BDB4-E4FE-11AB-3282-AD53FB19212A}"/>
                  </a:ext>
                </a:extLst>
              </p:cNvPr>
              <p:cNvSpPr>
                <a:spLocks noChangeShapeType="1"/>
              </p:cNvSpPr>
              <p:nvPr/>
            </p:nvSpPr>
            <p:spPr bwMode="auto">
              <a:xfrm>
                <a:off x="3790950"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6" name="Line 3901">
                <a:extLst>
                  <a:ext uri="{FF2B5EF4-FFF2-40B4-BE49-F238E27FC236}">
                    <a16:creationId xmlns:a16="http://schemas.microsoft.com/office/drawing/2014/main" id="{C8AA4B06-A8D7-4760-26BC-B530FB853EBD}"/>
                  </a:ext>
                </a:extLst>
              </p:cNvPr>
              <p:cNvSpPr>
                <a:spLocks noChangeShapeType="1"/>
              </p:cNvSpPr>
              <p:nvPr/>
            </p:nvSpPr>
            <p:spPr bwMode="auto">
              <a:xfrm>
                <a:off x="3937000"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7" name="Line 3902">
                <a:extLst>
                  <a:ext uri="{FF2B5EF4-FFF2-40B4-BE49-F238E27FC236}">
                    <a16:creationId xmlns:a16="http://schemas.microsoft.com/office/drawing/2014/main" id="{86EDFCA8-096E-4EE0-86E4-C6740903CE90}"/>
                  </a:ext>
                </a:extLst>
              </p:cNvPr>
              <p:cNvSpPr>
                <a:spLocks noChangeShapeType="1"/>
              </p:cNvSpPr>
              <p:nvPr/>
            </p:nvSpPr>
            <p:spPr bwMode="auto">
              <a:xfrm>
                <a:off x="395287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8" name="Line 3903">
                <a:extLst>
                  <a:ext uri="{FF2B5EF4-FFF2-40B4-BE49-F238E27FC236}">
                    <a16:creationId xmlns:a16="http://schemas.microsoft.com/office/drawing/2014/main" id="{300DB0F8-D077-BFC9-709E-6A06042D21C6}"/>
                  </a:ext>
                </a:extLst>
              </p:cNvPr>
              <p:cNvSpPr>
                <a:spLocks noChangeShapeType="1"/>
              </p:cNvSpPr>
              <p:nvPr/>
            </p:nvSpPr>
            <p:spPr bwMode="auto">
              <a:xfrm>
                <a:off x="3943350" y="1673226"/>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99" name="Line 3904">
                <a:extLst>
                  <a:ext uri="{FF2B5EF4-FFF2-40B4-BE49-F238E27FC236}">
                    <a16:creationId xmlns:a16="http://schemas.microsoft.com/office/drawing/2014/main" id="{2CC3C529-1CE5-7E21-3D8D-686BBB5031DE}"/>
                  </a:ext>
                </a:extLst>
              </p:cNvPr>
              <p:cNvSpPr>
                <a:spLocks noChangeShapeType="1"/>
              </p:cNvSpPr>
              <p:nvPr/>
            </p:nvSpPr>
            <p:spPr bwMode="auto">
              <a:xfrm>
                <a:off x="3959225"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0" name="Line 3905">
                <a:extLst>
                  <a:ext uri="{FF2B5EF4-FFF2-40B4-BE49-F238E27FC236}">
                    <a16:creationId xmlns:a16="http://schemas.microsoft.com/office/drawing/2014/main" id="{B4DE04BA-2CBF-CA74-A06D-870803E9EB1D}"/>
                  </a:ext>
                </a:extLst>
              </p:cNvPr>
              <p:cNvSpPr>
                <a:spLocks noChangeShapeType="1"/>
              </p:cNvSpPr>
              <p:nvPr/>
            </p:nvSpPr>
            <p:spPr bwMode="auto">
              <a:xfrm>
                <a:off x="3954463"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1" name="Line 3906">
                <a:extLst>
                  <a:ext uri="{FF2B5EF4-FFF2-40B4-BE49-F238E27FC236}">
                    <a16:creationId xmlns:a16="http://schemas.microsoft.com/office/drawing/2014/main" id="{E3CCC89A-5956-9F40-9E4A-FE1FCD8DFE69}"/>
                  </a:ext>
                </a:extLst>
              </p:cNvPr>
              <p:cNvSpPr>
                <a:spLocks noChangeShapeType="1"/>
              </p:cNvSpPr>
              <p:nvPr/>
            </p:nvSpPr>
            <p:spPr bwMode="auto">
              <a:xfrm>
                <a:off x="397033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2" name="Line 3907">
                <a:extLst>
                  <a:ext uri="{FF2B5EF4-FFF2-40B4-BE49-F238E27FC236}">
                    <a16:creationId xmlns:a16="http://schemas.microsoft.com/office/drawing/2014/main" id="{1A324BF7-1CA1-4AAA-0F0E-C5B35FFD559C}"/>
                  </a:ext>
                </a:extLst>
              </p:cNvPr>
              <p:cNvSpPr>
                <a:spLocks noChangeShapeType="1"/>
              </p:cNvSpPr>
              <p:nvPr/>
            </p:nvSpPr>
            <p:spPr bwMode="auto">
              <a:xfrm>
                <a:off x="3957638"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3" name="Line 3908">
                <a:extLst>
                  <a:ext uri="{FF2B5EF4-FFF2-40B4-BE49-F238E27FC236}">
                    <a16:creationId xmlns:a16="http://schemas.microsoft.com/office/drawing/2014/main" id="{BAE2518C-BDE0-5380-B941-EB58ED0F390C}"/>
                  </a:ext>
                </a:extLst>
              </p:cNvPr>
              <p:cNvSpPr>
                <a:spLocks noChangeShapeType="1"/>
              </p:cNvSpPr>
              <p:nvPr/>
            </p:nvSpPr>
            <p:spPr bwMode="auto">
              <a:xfrm>
                <a:off x="3973513"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4" name="Line 3909">
                <a:extLst>
                  <a:ext uri="{FF2B5EF4-FFF2-40B4-BE49-F238E27FC236}">
                    <a16:creationId xmlns:a16="http://schemas.microsoft.com/office/drawing/2014/main" id="{BFF89AE6-CC44-BB2E-67EA-C1426B356F8F}"/>
                  </a:ext>
                </a:extLst>
              </p:cNvPr>
              <p:cNvSpPr>
                <a:spLocks noChangeShapeType="1"/>
              </p:cNvSpPr>
              <p:nvPr/>
            </p:nvSpPr>
            <p:spPr bwMode="auto">
              <a:xfrm>
                <a:off x="3960813"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5" name="Line 3910">
                <a:extLst>
                  <a:ext uri="{FF2B5EF4-FFF2-40B4-BE49-F238E27FC236}">
                    <a16:creationId xmlns:a16="http://schemas.microsoft.com/office/drawing/2014/main" id="{92423024-E369-20CD-0C79-980D06FAD098}"/>
                  </a:ext>
                </a:extLst>
              </p:cNvPr>
              <p:cNvSpPr>
                <a:spLocks noChangeShapeType="1"/>
              </p:cNvSpPr>
              <p:nvPr/>
            </p:nvSpPr>
            <p:spPr bwMode="auto">
              <a:xfrm>
                <a:off x="39766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6" name="Line 3911">
                <a:extLst>
                  <a:ext uri="{FF2B5EF4-FFF2-40B4-BE49-F238E27FC236}">
                    <a16:creationId xmlns:a16="http://schemas.microsoft.com/office/drawing/2014/main" id="{33ED94C8-ABAB-7DBA-FB97-14E7D0A1F7F6}"/>
                  </a:ext>
                </a:extLst>
              </p:cNvPr>
              <p:cNvSpPr>
                <a:spLocks noChangeShapeType="1"/>
              </p:cNvSpPr>
              <p:nvPr/>
            </p:nvSpPr>
            <p:spPr bwMode="auto">
              <a:xfrm>
                <a:off x="4037013"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7" name="Line 3912">
                <a:extLst>
                  <a:ext uri="{FF2B5EF4-FFF2-40B4-BE49-F238E27FC236}">
                    <a16:creationId xmlns:a16="http://schemas.microsoft.com/office/drawing/2014/main" id="{21602335-AB84-444D-9077-940F5F7B62B5}"/>
                  </a:ext>
                </a:extLst>
              </p:cNvPr>
              <p:cNvSpPr>
                <a:spLocks noChangeShapeType="1"/>
              </p:cNvSpPr>
              <p:nvPr/>
            </p:nvSpPr>
            <p:spPr bwMode="auto">
              <a:xfrm>
                <a:off x="40528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8" name="Line 3913">
                <a:extLst>
                  <a:ext uri="{FF2B5EF4-FFF2-40B4-BE49-F238E27FC236}">
                    <a16:creationId xmlns:a16="http://schemas.microsoft.com/office/drawing/2014/main" id="{7A94739E-9728-2517-45D1-EC14F5B78ACA}"/>
                  </a:ext>
                </a:extLst>
              </p:cNvPr>
              <p:cNvSpPr>
                <a:spLocks noChangeShapeType="1"/>
              </p:cNvSpPr>
              <p:nvPr/>
            </p:nvSpPr>
            <p:spPr bwMode="auto">
              <a:xfrm>
                <a:off x="4049713" y="1673226"/>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09" name="Line 3914">
                <a:extLst>
                  <a:ext uri="{FF2B5EF4-FFF2-40B4-BE49-F238E27FC236}">
                    <a16:creationId xmlns:a16="http://schemas.microsoft.com/office/drawing/2014/main" id="{6AFC7010-CDCE-97CC-E91C-E897C01C4DE5}"/>
                  </a:ext>
                </a:extLst>
              </p:cNvPr>
              <p:cNvSpPr>
                <a:spLocks noChangeShapeType="1"/>
              </p:cNvSpPr>
              <p:nvPr/>
            </p:nvSpPr>
            <p:spPr bwMode="auto">
              <a:xfrm>
                <a:off x="4065588" y="1657351"/>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0" name="Line 3915">
                <a:extLst>
                  <a:ext uri="{FF2B5EF4-FFF2-40B4-BE49-F238E27FC236}">
                    <a16:creationId xmlns:a16="http://schemas.microsoft.com/office/drawing/2014/main" id="{DDE557D7-E9FD-BBA1-454B-1994EB2785F8}"/>
                  </a:ext>
                </a:extLst>
              </p:cNvPr>
              <p:cNvSpPr>
                <a:spLocks noChangeShapeType="1"/>
              </p:cNvSpPr>
              <p:nvPr/>
            </p:nvSpPr>
            <p:spPr bwMode="auto">
              <a:xfrm>
                <a:off x="4125913" y="17716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 name="Line 3916">
                <a:extLst>
                  <a:ext uri="{FF2B5EF4-FFF2-40B4-BE49-F238E27FC236}">
                    <a16:creationId xmlns:a16="http://schemas.microsoft.com/office/drawing/2014/main" id="{3E22542A-4B0E-97F7-FF1F-E2DACA25213A}"/>
                  </a:ext>
                </a:extLst>
              </p:cNvPr>
              <p:cNvSpPr>
                <a:spLocks noChangeShapeType="1"/>
              </p:cNvSpPr>
              <p:nvPr/>
            </p:nvSpPr>
            <p:spPr bwMode="auto">
              <a:xfrm>
                <a:off x="4141788"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 name="Line 3917">
                <a:extLst>
                  <a:ext uri="{FF2B5EF4-FFF2-40B4-BE49-F238E27FC236}">
                    <a16:creationId xmlns:a16="http://schemas.microsoft.com/office/drawing/2014/main" id="{C35AAB2F-A3FC-70D6-F16F-CDF166CA9CBF}"/>
                  </a:ext>
                </a:extLst>
              </p:cNvPr>
              <p:cNvSpPr>
                <a:spLocks noChangeShapeType="1"/>
              </p:cNvSpPr>
              <p:nvPr/>
            </p:nvSpPr>
            <p:spPr bwMode="auto">
              <a:xfrm>
                <a:off x="4168775" y="17716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 name="Line 3918">
                <a:extLst>
                  <a:ext uri="{FF2B5EF4-FFF2-40B4-BE49-F238E27FC236}">
                    <a16:creationId xmlns:a16="http://schemas.microsoft.com/office/drawing/2014/main" id="{4C2DAC08-E2A3-1169-88A2-B873283AB904}"/>
                  </a:ext>
                </a:extLst>
              </p:cNvPr>
              <p:cNvSpPr>
                <a:spLocks noChangeShapeType="1"/>
              </p:cNvSpPr>
              <p:nvPr/>
            </p:nvSpPr>
            <p:spPr bwMode="auto">
              <a:xfrm>
                <a:off x="4184650"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 name="Line 3919">
                <a:extLst>
                  <a:ext uri="{FF2B5EF4-FFF2-40B4-BE49-F238E27FC236}">
                    <a16:creationId xmlns:a16="http://schemas.microsoft.com/office/drawing/2014/main" id="{57E38435-5B9B-A4B7-7337-81C89C29B433}"/>
                  </a:ext>
                </a:extLst>
              </p:cNvPr>
              <p:cNvSpPr>
                <a:spLocks noChangeShapeType="1"/>
              </p:cNvSpPr>
              <p:nvPr/>
            </p:nvSpPr>
            <p:spPr bwMode="auto">
              <a:xfrm>
                <a:off x="4343400" y="1771651"/>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 name="Line 3920">
                <a:extLst>
                  <a:ext uri="{FF2B5EF4-FFF2-40B4-BE49-F238E27FC236}">
                    <a16:creationId xmlns:a16="http://schemas.microsoft.com/office/drawing/2014/main" id="{59A0F0ED-1804-D80C-397F-1998EE8C2272}"/>
                  </a:ext>
                </a:extLst>
              </p:cNvPr>
              <p:cNvSpPr>
                <a:spLocks noChangeShapeType="1"/>
              </p:cNvSpPr>
              <p:nvPr/>
            </p:nvSpPr>
            <p:spPr bwMode="auto">
              <a:xfrm>
                <a:off x="4357688"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 name="Line 3921">
                <a:extLst>
                  <a:ext uri="{FF2B5EF4-FFF2-40B4-BE49-F238E27FC236}">
                    <a16:creationId xmlns:a16="http://schemas.microsoft.com/office/drawing/2014/main" id="{3C6DD60F-A56F-1942-F417-5A5176F6069B}"/>
                  </a:ext>
                </a:extLst>
              </p:cNvPr>
              <p:cNvSpPr>
                <a:spLocks noChangeShapeType="1"/>
              </p:cNvSpPr>
              <p:nvPr/>
            </p:nvSpPr>
            <p:spPr bwMode="auto">
              <a:xfrm>
                <a:off x="4529138" y="1771651"/>
                <a:ext cx="3175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 name="Line 3922">
                <a:extLst>
                  <a:ext uri="{FF2B5EF4-FFF2-40B4-BE49-F238E27FC236}">
                    <a16:creationId xmlns:a16="http://schemas.microsoft.com/office/drawing/2014/main" id="{BAF8E714-F0CF-3F92-B4AA-211A4E2B9143}"/>
                  </a:ext>
                </a:extLst>
              </p:cNvPr>
              <p:cNvSpPr>
                <a:spLocks noChangeShapeType="1"/>
              </p:cNvSpPr>
              <p:nvPr/>
            </p:nvSpPr>
            <p:spPr bwMode="auto">
              <a:xfrm>
                <a:off x="4545013"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 name="Line 3923">
                <a:extLst>
                  <a:ext uri="{FF2B5EF4-FFF2-40B4-BE49-F238E27FC236}">
                    <a16:creationId xmlns:a16="http://schemas.microsoft.com/office/drawing/2014/main" id="{BC2C36D7-765D-505D-9139-3723BA93988A}"/>
                  </a:ext>
                </a:extLst>
              </p:cNvPr>
              <p:cNvSpPr>
                <a:spLocks noChangeShapeType="1"/>
              </p:cNvSpPr>
              <p:nvPr/>
            </p:nvSpPr>
            <p:spPr bwMode="auto">
              <a:xfrm>
                <a:off x="4538663" y="1771651"/>
                <a:ext cx="30163"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 name="Line 3924">
                <a:extLst>
                  <a:ext uri="{FF2B5EF4-FFF2-40B4-BE49-F238E27FC236}">
                    <a16:creationId xmlns:a16="http://schemas.microsoft.com/office/drawing/2014/main" id="{C722D85A-592A-0E16-C466-E004E5EFDCE1}"/>
                  </a:ext>
                </a:extLst>
              </p:cNvPr>
              <p:cNvSpPr>
                <a:spLocks noChangeShapeType="1"/>
              </p:cNvSpPr>
              <p:nvPr/>
            </p:nvSpPr>
            <p:spPr bwMode="auto">
              <a:xfrm>
                <a:off x="4552950" y="1755776"/>
                <a:ext cx="0" cy="3175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aphicFrame>
        <p:nvGraphicFramePr>
          <p:cNvPr id="1009" name="Google Shape;274;p16">
            <a:extLst>
              <a:ext uri="{FF2B5EF4-FFF2-40B4-BE49-F238E27FC236}">
                <a16:creationId xmlns:a16="http://schemas.microsoft.com/office/drawing/2014/main" id="{4AD07C98-0E4D-A61E-5BDB-89C7088A5141}"/>
              </a:ext>
            </a:extLst>
          </p:cNvPr>
          <p:cNvGraphicFramePr/>
          <p:nvPr/>
        </p:nvGraphicFramePr>
        <p:xfrm>
          <a:off x="8562776" y="1847088"/>
          <a:ext cx="3020788" cy="1224518"/>
        </p:xfrm>
        <a:graphic>
          <a:graphicData uri="http://schemas.openxmlformats.org/drawingml/2006/table">
            <a:tbl>
              <a:tblPr>
                <a:noFill/>
              </a:tblPr>
              <a:tblGrid>
                <a:gridCol w="1510394">
                  <a:extLst>
                    <a:ext uri="{9D8B030D-6E8A-4147-A177-3AD203B41FA5}">
                      <a16:colId xmlns:a16="http://schemas.microsoft.com/office/drawing/2014/main" val="20001"/>
                    </a:ext>
                  </a:extLst>
                </a:gridCol>
                <a:gridCol w="1510394">
                  <a:extLst>
                    <a:ext uri="{9D8B030D-6E8A-4147-A177-3AD203B41FA5}">
                      <a16:colId xmlns:a16="http://schemas.microsoft.com/office/drawing/2014/main" val="1369551148"/>
                    </a:ext>
                  </a:extLst>
                </a:gridCol>
              </a:tblGrid>
              <a:tr h="407654">
                <a:tc>
                  <a:txBody>
                    <a:bodyPr/>
                    <a:lstStyle/>
                    <a:p>
                      <a:pPr algn="ctr">
                        <a:lnSpc>
                          <a:spcPct val="95000"/>
                        </a:lnSpc>
                      </a:pPr>
                      <a:r>
                        <a:rPr lang="en-US" sz="1200" b="1" dirty="0">
                          <a:solidFill>
                            <a:schemeClr val="bg1"/>
                          </a:solidFill>
                          <a:latin typeface="+mj-lt"/>
                        </a:rPr>
                        <a:t>Zanidatamab + tislelizumab + CT </a:t>
                      </a:r>
                    </a:p>
                  </a:txBody>
                  <a:tcPr marL="80439" marR="80439" marT="30091" marB="30091"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764"/>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dirty="0">
                          <a:solidFill>
                            <a:schemeClr val="bg1"/>
                          </a:solidFill>
                        </a:rPr>
                        <a:t>Trastuzumab + CT</a:t>
                      </a:r>
                    </a:p>
                  </a:txBody>
                  <a:tcPr marL="80439" marR="80439" marT="30091" marB="30091"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60">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12.4 </a:t>
                      </a:r>
                      <a:r>
                        <a:rPr lang="en" sz="1400" b="0" u="none" strike="noStrike" cap="none" dirty="0">
                          <a:solidFill>
                            <a:schemeClr val="tx1"/>
                          </a:solidFill>
                          <a:latin typeface="+mj-lt"/>
                          <a:cs typeface="Arial" panose="020B0604020202020204" pitchFamily="34" charset="0"/>
                        </a:rPr>
                        <a:t>(9.8</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cap="none" dirty="0">
                          <a:solidFill>
                            <a:schemeClr val="tx1"/>
                          </a:solidFill>
                          <a:latin typeface="+mj-lt"/>
                          <a:cs typeface="Arial" panose="020B0604020202020204" pitchFamily="34" charset="0"/>
                        </a:rPr>
                        <a:t>18.5)</a:t>
                      </a:r>
                    </a:p>
                  </a:txBody>
                  <a:tcPr marL="80439" marR="80439"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EDE8"/>
                    </a:solidFill>
                  </a:tcPr>
                </a:tc>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j-lt"/>
                          <a:ea typeface="+mn-ea"/>
                          <a:cs typeface="Arial" panose="020B0604020202020204" pitchFamily="34" charset="0"/>
                        </a:rPr>
                        <a:t>8.1 </a:t>
                      </a:r>
                      <a:r>
                        <a:rPr lang="en" sz="1400" b="0" u="none" strike="noStrike" kern="1200" cap="none" dirty="0">
                          <a:solidFill>
                            <a:schemeClr val="tx1"/>
                          </a:solidFill>
                          <a:latin typeface="+mj-lt"/>
                          <a:ea typeface="+mn-ea"/>
                          <a:cs typeface="Arial" panose="020B0604020202020204" pitchFamily="34" charset="0"/>
                        </a:rPr>
                        <a:t>(7.0</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kern="1200" cap="none" dirty="0">
                          <a:solidFill>
                            <a:schemeClr val="tx1"/>
                          </a:solidFill>
                          <a:latin typeface="+mj-lt"/>
                          <a:ea typeface="+mn-ea"/>
                          <a:cs typeface="Arial" panose="020B0604020202020204" pitchFamily="34" charset="0"/>
                        </a:rPr>
                        <a:t>8.9)</a:t>
                      </a:r>
                    </a:p>
                  </a:txBody>
                  <a:tcPr marL="80439" marR="80439" marT="0"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46466">
                        <a:alpha val="20000"/>
                      </a:srgbClr>
                    </a:solidFill>
                  </a:tcPr>
                </a:tc>
                <a:extLst>
                  <a:ext uri="{0D108BD9-81ED-4DB2-BD59-A6C34878D82A}">
                    <a16:rowId xmlns:a16="http://schemas.microsoft.com/office/drawing/2014/main" val="598110243"/>
                  </a:ext>
                </a:extLst>
              </a:tr>
              <a:tr h="451104">
                <a:tc gridSpan="2">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0.63 </a:t>
                      </a:r>
                      <a:r>
                        <a:rPr lang="en" sz="1400" b="0" u="none" strike="noStrike" cap="none" dirty="0">
                          <a:solidFill>
                            <a:schemeClr val="tx1"/>
                          </a:solidFill>
                          <a:latin typeface="+mj-lt"/>
                          <a:cs typeface="Arial" panose="020B0604020202020204" pitchFamily="34" charset="0"/>
                        </a:rPr>
                        <a:t>(</a:t>
                      </a:r>
                      <a:r>
                        <a:rPr lang="en-US" sz="1400" b="0" dirty="0">
                          <a:solidFill>
                            <a:schemeClr val="tx1"/>
                          </a:solidFill>
                        </a:rPr>
                        <a:t>0.51–0.78) </a:t>
                      </a:r>
                      <a:br>
                        <a:rPr lang="en-US" sz="1400" b="1" dirty="0">
                          <a:solidFill>
                            <a:schemeClr val="tx1"/>
                          </a:solidFill>
                        </a:rPr>
                      </a:br>
                      <a:r>
                        <a:rPr lang="en-US" sz="1400" b="1" i="1" dirty="0">
                          <a:solidFill>
                            <a:schemeClr val="tx1"/>
                          </a:solidFill>
                        </a:rPr>
                        <a:t>P </a:t>
                      </a:r>
                      <a:r>
                        <a:rPr lang="en-US" sz="1400" b="1" dirty="0">
                          <a:solidFill>
                            <a:schemeClr val="tx1"/>
                          </a:solidFill>
                        </a:rPr>
                        <a:t>&lt;0.0001</a:t>
                      </a:r>
                    </a:p>
                  </a:txBody>
                  <a:tcPr marL="80439" marR="80439"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685800" rtl="0" eaLnBrk="1" fontAlgn="auto" latinLnBrk="0" hangingPunct="1">
                        <a:lnSpc>
                          <a:spcPct val="90000"/>
                        </a:lnSpc>
                        <a:spcBef>
                          <a:spcPts val="0"/>
                        </a:spcBef>
                        <a:spcAft>
                          <a:spcPts val="0"/>
                        </a:spcAft>
                        <a:buClr>
                          <a:srgbClr val="000000"/>
                        </a:buClr>
                        <a:buSzPts val="1400"/>
                        <a:buFont typeface="Arial"/>
                        <a:buNone/>
                        <a:tabLst/>
                        <a:defRPr/>
                      </a:pPr>
                      <a:endParaRPr lang="en" sz="1050" b="0" u="none" strike="noStrike" kern="1200" cap="none" dirty="0">
                        <a:solidFill>
                          <a:srgbClr val="646466"/>
                        </a:solidFill>
                        <a:latin typeface="+mj-lt"/>
                        <a:ea typeface="+mn-ea"/>
                        <a:cs typeface="Arial" panose="020B0604020202020204" pitchFamily="34" charset="0"/>
                      </a:endParaRPr>
                    </a:p>
                  </a:txBody>
                  <a:tcPr marL="80439" marR="80439"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71862"/>
                  </a:ext>
                </a:extLst>
              </a:tr>
            </a:tbl>
          </a:graphicData>
        </a:graphic>
      </p:graphicFrame>
      <p:sp>
        <p:nvSpPr>
          <p:cNvPr id="4" name="Rectangle 3">
            <a:extLst>
              <a:ext uri="{FF2B5EF4-FFF2-40B4-BE49-F238E27FC236}">
                <a16:creationId xmlns:a16="http://schemas.microsoft.com/office/drawing/2014/main" id="{6EB83A19-0DA8-2904-0F44-7CB964B0C1EE}"/>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47832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063AA-1AD6-1D6C-6D0F-7A685FFF816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F90D45D-D973-B115-DF92-246A2456F93C}"/>
              </a:ext>
            </a:extLst>
          </p:cNvPr>
          <p:cNvSpPr>
            <a:spLocks noGrp="1"/>
          </p:cNvSpPr>
          <p:nvPr>
            <p:ph type="body" sz="quarter" idx="15"/>
          </p:nvPr>
        </p:nvSpPr>
        <p:spPr/>
        <p:txBody>
          <a:bodyPr/>
          <a:lstStyle/>
          <a:p>
            <a:r>
              <a:rPr lang="en-US" dirty="0"/>
              <a:t>Elena </a:t>
            </a:r>
            <a:r>
              <a:rPr lang="en-US" dirty="0" err="1"/>
              <a:t>Elimova</a:t>
            </a:r>
            <a:r>
              <a:rPr lang="en-US" dirty="0"/>
              <a:t>, MD</a:t>
            </a:r>
          </a:p>
        </p:txBody>
      </p:sp>
      <p:sp>
        <p:nvSpPr>
          <p:cNvPr id="10" name="Title 1">
            <a:extLst>
              <a:ext uri="{FF2B5EF4-FFF2-40B4-BE49-F238E27FC236}">
                <a16:creationId xmlns:a16="http://schemas.microsoft.com/office/drawing/2014/main" id="{AFBBDB76-2149-1172-B034-ACD8F8BBD7D9}"/>
              </a:ext>
            </a:extLst>
          </p:cNvPr>
          <p:cNvSpPr txBox="1">
            <a:spLocks/>
          </p:cNvSpPr>
          <p:nvPr/>
        </p:nvSpPr>
        <p:spPr>
          <a:xfrm>
            <a:off x="256032" y="317499"/>
            <a:ext cx="10972800" cy="907864"/>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sym typeface="Graphik"/>
              </a:rPr>
              <a:t>PFS in Key Prespecified Subgroups</a:t>
            </a:r>
          </a:p>
        </p:txBody>
      </p:sp>
      <p:graphicFrame>
        <p:nvGraphicFramePr>
          <p:cNvPr id="6" name="Table 5">
            <a:extLst>
              <a:ext uri="{FF2B5EF4-FFF2-40B4-BE49-F238E27FC236}">
                <a16:creationId xmlns:a16="http://schemas.microsoft.com/office/drawing/2014/main" id="{21F85C36-C01B-685F-632B-A9306244E873}"/>
              </a:ext>
            </a:extLst>
          </p:cNvPr>
          <p:cNvGraphicFramePr>
            <a:graphicFrameLocks noGrp="1"/>
          </p:cNvGraphicFramePr>
          <p:nvPr/>
        </p:nvGraphicFramePr>
        <p:xfrm>
          <a:off x="257175" y="1666454"/>
          <a:ext cx="11696655" cy="4021875"/>
        </p:xfrm>
        <a:graphic>
          <a:graphicData uri="http://schemas.openxmlformats.org/drawingml/2006/table">
            <a:tbl>
              <a:tblPr firstRow="1" bandRow="1">
                <a:tableStyleId>{5940675A-B579-460E-94D1-54222C63F5DA}</a:tableStyleId>
              </a:tblPr>
              <a:tblGrid>
                <a:gridCol w="1356644">
                  <a:extLst>
                    <a:ext uri="{9D8B030D-6E8A-4147-A177-3AD203B41FA5}">
                      <a16:colId xmlns:a16="http://schemas.microsoft.com/office/drawing/2014/main" val="3526603741"/>
                    </a:ext>
                  </a:extLst>
                </a:gridCol>
                <a:gridCol w="904429">
                  <a:extLst>
                    <a:ext uri="{9D8B030D-6E8A-4147-A177-3AD203B41FA5}">
                      <a16:colId xmlns:a16="http://schemas.microsoft.com/office/drawing/2014/main" val="783007081"/>
                    </a:ext>
                  </a:extLst>
                </a:gridCol>
                <a:gridCol w="1239239">
                  <a:extLst>
                    <a:ext uri="{9D8B030D-6E8A-4147-A177-3AD203B41FA5}">
                      <a16:colId xmlns:a16="http://schemas.microsoft.com/office/drawing/2014/main" val="1176789207"/>
                    </a:ext>
                  </a:extLst>
                </a:gridCol>
                <a:gridCol w="1202719">
                  <a:extLst>
                    <a:ext uri="{9D8B030D-6E8A-4147-A177-3AD203B41FA5}">
                      <a16:colId xmlns:a16="http://schemas.microsoft.com/office/drawing/2014/main" val="3016959021"/>
                    </a:ext>
                  </a:extLst>
                </a:gridCol>
                <a:gridCol w="1194960">
                  <a:extLst>
                    <a:ext uri="{9D8B030D-6E8A-4147-A177-3AD203B41FA5}">
                      <a16:colId xmlns:a16="http://schemas.microsoft.com/office/drawing/2014/main" val="98861419"/>
                    </a:ext>
                  </a:extLst>
                </a:gridCol>
                <a:gridCol w="90443">
                  <a:extLst>
                    <a:ext uri="{9D8B030D-6E8A-4147-A177-3AD203B41FA5}">
                      <a16:colId xmlns:a16="http://schemas.microsoft.com/office/drawing/2014/main" val="776445455"/>
                    </a:ext>
                  </a:extLst>
                </a:gridCol>
                <a:gridCol w="1807556">
                  <a:extLst>
                    <a:ext uri="{9D8B030D-6E8A-4147-A177-3AD203B41FA5}">
                      <a16:colId xmlns:a16="http://schemas.microsoft.com/office/drawing/2014/main" val="1586498817"/>
                    </a:ext>
                  </a:extLst>
                </a:gridCol>
                <a:gridCol w="1023362">
                  <a:extLst>
                    <a:ext uri="{9D8B030D-6E8A-4147-A177-3AD203B41FA5}">
                      <a16:colId xmlns:a16="http://schemas.microsoft.com/office/drawing/2014/main" val="449299739"/>
                    </a:ext>
                  </a:extLst>
                </a:gridCol>
                <a:gridCol w="45083">
                  <a:extLst>
                    <a:ext uri="{9D8B030D-6E8A-4147-A177-3AD203B41FA5}">
                      <a16:colId xmlns:a16="http://schemas.microsoft.com/office/drawing/2014/main" val="662686642"/>
                    </a:ext>
                  </a:extLst>
                </a:gridCol>
                <a:gridCol w="1808858">
                  <a:extLst>
                    <a:ext uri="{9D8B030D-6E8A-4147-A177-3AD203B41FA5}">
                      <a16:colId xmlns:a16="http://schemas.microsoft.com/office/drawing/2014/main" val="1535324431"/>
                    </a:ext>
                  </a:extLst>
                </a:gridCol>
                <a:gridCol w="1023362">
                  <a:extLst>
                    <a:ext uri="{9D8B030D-6E8A-4147-A177-3AD203B41FA5}">
                      <a16:colId xmlns:a16="http://schemas.microsoft.com/office/drawing/2014/main" val="852156907"/>
                    </a:ext>
                  </a:extLst>
                </a:gridCol>
              </a:tblGrid>
              <a:tr h="384048">
                <a:tc>
                  <a:txBody>
                    <a:bodyPr/>
                    <a:lstStyle/>
                    <a:p>
                      <a:pPr algn="l">
                        <a:lnSpc>
                          <a:spcPct val="90000"/>
                        </a:lnSpc>
                      </a:pPr>
                      <a:r>
                        <a:rPr lang="en-US" sz="1200" b="1" dirty="0">
                          <a:solidFill>
                            <a:schemeClr val="tx1"/>
                          </a:solidFill>
                        </a:rPr>
                        <a:t>Subgroup</a:t>
                      </a:r>
                    </a:p>
                  </a:txBody>
                  <a:tcPr marL="45720" marR="45720" marT="27432" marB="27432" anchor="b">
                    <a:lnL w="12700" cmpd="sng">
                      <a:noFill/>
                    </a:lnL>
                    <a:lnR w="12700" cmpd="sng">
                      <a:noFill/>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90000"/>
                        </a:lnSpc>
                      </a:pPr>
                      <a:r>
                        <a:rPr lang="en-US" sz="1200" b="1" dirty="0">
                          <a:solidFill>
                            <a:schemeClr val="tx1"/>
                          </a:solidFill>
                        </a:rPr>
                        <a:t>Category</a:t>
                      </a:r>
                    </a:p>
                  </a:txBody>
                  <a:tcPr marL="45720" marR="45720" marT="27432" marB="27432" anchor="b">
                    <a:lnL w="12700" cmpd="sng">
                      <a:noFill/>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1100" b="1" dirty="0">
                          <a:solidFill>
                            <a:schemeClr val="bg1"/>
                          </a:solidFill>
                        </a:rPr>
                        <a:t>Zanidatamab + CT </a:t>
                      </a:r>
                    </a:p>
                  </a:txBody>
                  <a:tcPr marL="45720" marR="45720" marT="27432" marB="27432" anchor="b">
                    <a:lnL w="9525" cap="flat" cmpd="sng" algn="ctr">
                      <a:solidFill>
                        <a:schemeClr val="tx1">
                          <a:lumMod val="50000"/>
                          <a:lumOff val="50000"/>
                        </a:schemeClr>
                      </a:solidFill>
                      <a:prstDash val="solid"/>
                      <a:round/>
                      <a:headEnd type="none" w="med" len="med"/>
                      <a:tailEnd type="none" w="med" len="med"/>
                    </a:lnL>
                    <a:lnR w="12700" cmpd="sng">
                      <a:noFill/>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6A9"/>
                    </a:solidFill>
                  </a:tcPr>
                </a:tc>
                <a:tc>
                  <a:txBody>
                    <a:bodyPr/>
                    <a:lstStyle/>
                    <a:p>
                      <a:pPr algn="ctr">
                        <a:lnSpc>
                          <a:spcPct val="100000"/>
                        </a:lnSpc>
                      </a:pPr>
                      <a:r>
                        <a:rPr lang="en-US" sz="1100" b="1" dirty="0">
                          <a:solidFill>
                            <a:schemeClr val="bg1"/>
                          </a:solidFill>
                        </a:rPr>
                        <a:t>Zanidatamab + tislelizumab + CT </a:t>
                      </a:r>
                    </a:p>
                  </a:txBody>
                  <a:tcPr marL="45720" marR="45720" marT="27432" marB="27432" anchor="b">
                    <a:lnL w="12700" cmpd="sng">
                      <a:noFill/>
                    </a:lnL>
                    <a:lnR w="12700" cmpd="sng">
                      <a:noFill/>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764"/>
                    </a:solidFill>
                  </a:tcPr>
                </a:tc>
                <a:tc>
                  <a:txBody>
                    <a:bodyPr/>
                    <a:lstStyle/>
                    <a:p>
                      <a:pPr algn="ctr">
                        <a:lnSpc>
                          <a:spcPct val="100000"/>
                        </a:lnSpc>
                      </a:pPr>
                      <a:r>
                        <a:rPr lang="en-US" sz="1100" b="1" dirty="0">
                          <a:solidFill>
                            <a:schemeClr val="bg1"/>
                          </a:solidFill>
                        </a:rPr>
                        <a:t>Trastuzumab + CT</a:t>
                      </a:r>
                    </a:p>
                  </a:txBody>
                  <a:tcPr marL="45720" marR="45720" marT="27432" marB="27432" anchor="b">
                    <a:lnL w="12700" cmpd="sng">
                      <a:noFill/>
                    </a:lnL>
                    <a:lnR w="12700" cap="flat" cmpd="sng" algn="ctr">
                      <a:no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90000"/>
                        </a:lnSpc>
                      </a:pPr>
                      <a:endParaRPr lang="en-US" sz="100" b="1" dirty="0">
                        <a:solidFill>
                          <a:schemeClr val="bg1"/>
                        </a:solidFill>
                      </a:endParaRPr>
                    </a:p>
                  </a:txBody>
                  <a:tcPr marL="0"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b="1" dirty="0">
                        <a:solidFill>
                          <a:schemeClr val="bg1"/>
                        </a:solidFill>
                      </a:endParaRPr>
                    </a:p>
                  </a:txBody>
                  <a:tcPr marL="45720" marR="45720" marT="27432" marB="27432"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28575" cap="flat" cmpd="sng" algn="ctr">
                      <a:solidFill>
                        <a:srgbClr val="0076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200" b="1" dirty="0">
                          <a:solidFill>
                            <a:srgbClr val="0076A9"/>
                          </a:solidFill>
                        </a:rPr>
                        <a:t>PFS </a:t>
                      </a:r>
                      <a:r>
                        <a:rPr lang="en-US" sz="1200" b="1" dirty="0" err="1">
                          <a:solidFill>
                            <a:srgbClr val="0076A9"/>
                          </a:solidFill>
                        </a:rPr>
                        <a:t>HR</a:t>
                      </a:r>
                      <a:r>
                        <a:rPr lang="en-US" sz="1200" b="1" baseline="30000" dirty="0" err="1">
                          <a:solidFill>
                            <a:srgbClr val="0076A9"/>
                          </a:solidFill>
                        </a:rPr>
                        <a:t>a</a:t>
                      </a:r>
                      <a:r>
                        <a:rPr lang="en-US" sz="1200" b="1" dirty="0">
                          <a:solidFill>
                            <a:srgbClr val="0076A9"/>
                          </a:solidFill>
                        </a:rPr>
                        <a:t> </a:t>
                      </a:r>
                      <a:br>
                        <a:rPr lang="en-US" sz="1200" b="1" dirty="0">
                          <a:solidFill>
                            <a:srgbClr val="0076A9"/>
                          </a:solidFill>
                        </a:rPr>
                      </a:br>
                      <a:r>
                        <a:rPr lang="en-US" sz="1200" b="1" dirty="0">
                          <a:solidFill>
                            <a:srgbClr val="0076A9"/>
                          </a:solidFill>
                        </a:rPr>
                        <a:t>(95% CI)</a:t>
                      </a:r>
                    </a:p>
                  </a:txBody>
                  <a:tcPr marL="45720" marR="45720" marT="27432" marB="27432"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76A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 b="1" dirty="0">
                        <a:solidFill>
                          <a:srgbClr val="008764"/>
                        </a:solidFill>
                      </a:endParaRPr>
                    </a:p>
                  </a:txBody>
                  <a:tcPr marL="0" marR="0"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0" b="1" dirty="0">
                        <a:solidFill>
                          <a:schemeClr val="bg1"/>
                        </a:solidFill>
                      </a:endParaRPr>
                    </a:p>
                  </a:txBody>
                  <a:tcPr marL="45720" marR="45720"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876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200" b="1" dirty="0">
                          <a:solidFill>
                            <a:srgbClr val="008764"/>
                          </a:solidFill>
                        </a:rPr>
                        <a:t>PFS </a:t>
                      </a:r>
                      <a:r>
                        <a:rPr lang="en-US" sz="1200" b="1" dirty="0" err="1">
                          <a:solidFill>
                            <a:srgbClr val="008764"/>
                          </a:solidFill>
                        </a:rPr>
                        <a:t>HR</a:t>
                      </a:r>
                      <a:r>
                        <a:rPr lang="en-US" sz="1200" b="1" baseline="30000" dirty="0" err="1">
                          <a:solidFill>
                            <a:srgbClr val="008764"/>
                          </a:solidFill>
                        </a:rPr>
                        <a:t>a</a:t>
                      </a:r>
                      <a:r>
                        <a:rPr lang="en-US" sz="1200" b="1" dirty="0">
                          <a:solidFill>
                            <a:srgbClr val="008764"/>
                          </a:solidFill>
                        </a:rPr>
                        <a:t> </a:t>
                      </a:r>
                      <a:br>
                        <a:rPr lang="en-US" sz="1200" b="1" dirty="0">
                          <a:solidFill>
                            <a:srgbClr val="008764"/>
                          </a:solidFill>
                        </a:rPr>
                      </a:br>
                      <a:r>
                        <a:rPr lang="en-US" sz="1200" b="1" dirty="0">
                          <a:solidFill>
                            <a:srgbClr val="008764"/>
                          </a:solidFill>
                        </a:rPr>
                        <a:t>(95% CI)</a:t>
                      </a:r>
                    </a:p>
                  </a:txBody>
                  <a:tcPr marL="45720" marR="45720" marT="27432" marB="27432"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rgbClr val="0087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2138102"/>
                  </a:ext>
                </a:extLst>
              </a:tr>
              <a:tr h="242362">
                <a:tc>
                  <a:txBody>
                    <a:bodyPr/>
                    <a:lstStyle/>
                    <a:p>
                      <a:pPr algn="l">
                        <a:lnSpc>
                          <a:spcPct val="90000"/>
                        </a:lnSpc>
                      </a:pPr>
                      <a:r>
                        <a:rPr lang="en-US" sz="1000" b="1" dirty="0">
                          <a:solidFill>
                            <a:schemeClr val="tx1"/>
                          </a:solidFill>
                        </a:rPr>
                        <a:t>All patients</a:t>
                      </a: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lnSpc>
                          <a:spcPct val="90000"/>
                        </a:lnSpc>
                      </a:pPr>
                      <a:endParaRPr lang="en-US" sz="1000" dirty="0">
                        <a:solidFill>
                          <a:schemeClr val="tx1"/>
                        </a:solidFill>
                      </a:endParaRPr>
                    </a:p>
                  </a:txBody>
                  <a:tcPr marL="45720" marR="45720" marT="27432" marB="27432" anchor="ct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b="1" dirty="0">
                          <a:solidFill>
                            <a:schemeClr val="tx1"/>
                          </a:solidFill>
                        </a:rPr>
                        <a:t>160/304</a:t>
                      </a:r>
                    </a:p>
                  </a:txBody>
                  <a:tcPr marL="45720" marR="45720" marT="27432" marB="27432" anchor="ct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b="1" dirty="0">
                          <a:solidFill>
                            <a:schemeClr val="tx1"/>
                          </a:solidFill>
                        </a:rPr>
                        <a:t>154/302</a:t>
                      </a:r>
                    </a:p>
                  </a:txBody>
                  <a:tcPr marL="45720" marR="45720" marT="27432" marB="27432" anchor="ct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b="1" dirty="0">
                          <a:solidFill>
                            <a:schemeClr val="tx1"/>
                          </a:solidFill>
                        </a:rPr>
                        <a:t>196/308</a:t>
                      </a:r>
                    </a:p>
                  </a:txBody>
                  <a:tcPr marL="45720" marR="45720" marT="27432" marB="27432" anchor="ctr">
                    <a:lnL w="12700" cmpd="sng">
                      <a:noFill/>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76A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b="1" dirty="0">
                          <a:solidFill>
                            <a:schemeClr val="tx1"/>
                          </a:solidFill>
                        </a:rPr>
                        <a:t>0.65 (0.52–0.81)</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28575" cap="flat" cmpd="sng" algn="ctr">
                      <a:solidFill>
                        <a:srgbClr val="0076A9"/>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8764"/>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b="1" dirty="0">
                          <a:solidFill>
                            <a:schemeClr val="tx1"/>
                          </a:solidFill>
                        </a:rPr>
                        <a:t>0.63 (0.51–0.78)</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28575" cap="flat" cmpd="sng" algn="ctr">
                      <a:solidFill>
                        <a:srgbClr val="008764"/>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547285790"/>
                  </a:ext>
                </a:extLst>
              </a:tr>
              <a:tr h="242362">
                <a:tc>
                  <a:txBody>
                    <a:bodyPr/>
                    <a:lstStyle/>
                    <a:p>
                      <a:pPr algn="l">
                        <a:lnSpc>
                          <a:spcPct val="90000"/>
                        </a:lnSpc>
                      </a:pPr>
                      <a:r>
                        <a:rPr lang="en-US" sz="1000" b="1" dirty="0">
                          <a:solidFill>
                            <a:schemeClr val="tx1"/>
                          </a:solidFill>
                        </a:rPr>
                        <a:t>Age, years</a:t>
                      </a: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91440" algn="l">
                        <a:lnSpc>
                          <a:spcPct val="90000"/>
                        </a:lnSpc>
                      </a:pPr>
                      <a:r>
                        <a:rPr lang="en-US" sz="1000" dirty="0">
                          <a:solidFill>
                            <a:schemeClr val="tx1"/>
                          </a:solidFill>
                        </a:rPr>
                        <a:t>&lt;65</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94/174</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000" dirty="0">
                          <a:solidFill>
                            <a:schemeClr val="tx1"/>
                          </a:solidFill>
                        </a:rPr>
                        <a:t>79/163</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105/162</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0.63 (0.47–0.83)</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0.55 (0.41–0.74)</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2952312846"/>
                  </a:ext>
                </a:extLst>
              </a:tr>
              <a:tr h="242362">
                <a:tc>
                  <a:txBody>
                    <a:bodyPr/>
                    <a:lstStyle/>
                    <a:p>
                      <a:pPr algn="l">
                        <a:lnSpc>
                          <a:spcPct val="90000"/>
                        </a:lnSpc>
                      </a:pP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91440" algn="l">
                        <a:lnSpc>
                          <a:spcPct val="90000"/>
                        </a:lnSpc>
                      </a:pPr>
                      <a:r>
                        <a:rPr lang="en-US" sz="1000" dirty="0">
                          <a:solidFill>
                            <a:schemeClr val="tx1"/>
                          </a:solidFill>
                        </a:rPr>
                        <a:t>≥65</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66/130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000" dirty="0">
                          <a:solidFill>
                            <a:schemeClr val="tx1"/>
                          </a:solidFill>
                        </a:rPr>
                        <a:t>75/139</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91/146</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0.72 (0.53–1.00)</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0.71 (0.52–0.96)</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1328953847"/>
                  </a:ext>
                </a:extLst>
              </a:tr>
              <a:tr h="238663">
                <a:tc>
                  <a:txBody>
                    <a:bodyPr/>
                    <a:lstStyle/>
                    <a:p>
                      <a:pPr algn="l">
                        <a:lnSpc>
                          <a:spcPct val="90000"/>
                        </a:lnSpc>
                      </a:pPr>
                      <a:r>
                        <a:rPr lang="en-US" sz="1000" b="1">
                          <a:solidFill>
                            <a:schemeClr val="tx1"/>
                          </a:solidFill>
                        </a:rPr>
                        <a:t>Geographic region</a:t>
                      </a:r>
                      <a:endParaRPr lang="en-US" sz="100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a:solidFill>
                            <a:schemeClr val="tx1"/>
                          </a:solidFill>
                        </a:rPr>
                        <a:t>Asia</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81/163</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dirty="0">
                          <a:solidFill>
                            <a:schemeClr val="tx1"/>
                          </a:solidFill>
                        </a:rPr>
                        <a:t>78/159</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106/165</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0.64 (0.48–0.86)</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0.56 (0.42–0.75)</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197453733"/>
                  </a:ext>
                </a:extLst>
              </a:tr>
              <a:tr h="242362">
                <a:tc>
                  <a:txBody>
                    <a:bodyPr/>
                    <a:lstStyle/>
                    <a:p>
                      <a:pPr marL="91440" algn="l">
                        <a:lnSpc>
                          <a:spcPct val="90000"/>
                        </a:lnSpc>
                      </a:pP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EU/NA</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49/91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dirty="0">
                          <a:solidFill>
                            <a:schemeClr val="tx1"/>
                          </a:solidFill>
                        </a:rPr>
                        <a:t>47/95</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55/93</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0.73 (0.49–1.08)</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0.65 (0.44–0.97)</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4040875887"/>
                  </a:ext>
                </a:extLst>
              </a:tr>
              <a:tr h="242362">
                <a:tc>
                  <a:txBody>
                    <a:bodyPr/>
                    <a:lstStyle/>
                    <a:p>
                      <a:pPr marL="91440" algn="l">
                        <a:lnSpc>
                          <a:spcPct val="90000"/>
                        </a:lnSpc>
                      </a:pP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ROW</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30/50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dirty="0">
                          <a:solidFill>
                            <a:schemeClr val="tx1"/>
                          </a:solidFill>
                        </a:rPr>
                        <a:t>29/48</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35/50</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0.63 (0.39–1.04)</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0.74 (0.45–1.23)</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748739560"/>
                  </a:ext>
                </a:extLst>
              </a:tr>
              <a:tr h="242362">
                <a:tc>
                  <a:txBody>
                    <a:bodyPr/>
                    <a:lstStyle/>
                    <a:p>
                      <a:pPr algn="l">
                        <a:lnSpc>
                          <a:spcPct val="90000"/>
                        </a:lnSpc>
                      </a:pPr>
                      <a:r>
                        <a:rPr lang="en-US" sz="1000" b="1">
                          <a:solidFill>
                            <a:schemeClr val="tx1"/>
                          </a:solidFill>
                        </a:rPr>
                        <a:t>ECOG PS</a:t>
                      </a:r>
                      <a:endParaRPr lang="en-US" sz="100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63/134</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000" dirty="0">
                          <a:solidFill>
                            <a:schemeClr val="tx1"/>
                          </a:solidFill>
                        </a:rPr>
                        <a:t>51/121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74/120</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0.63 (0.45–0.89)</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0.51 (0.35–0.73)</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1324822824"/>
                  </a:ext>
                </a:extLst>
              </a:tr>
              <a:tr h="242362">
                <a:tc>
                  <a:txBody>
                    <a:bodyPr/>
                    <a:lstStyle/>
                    <a:p>
                      <a:pPr marL="91440" algn="l">
                        <a:lnSpc>
                          <a:spcPct val="90000"/>
                        </a:lnSpc>
                      </a:pP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97/170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000" dirty="0">
                          <a:solidFill>
                            <a:schemeClr val="tx1"/>
                          </a:solidFill>
                        </a:rPr>
                        <a:t>103/180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122/188</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0.70 (0.53–0.91)</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0.69 (0.53–0.90)</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731391611"/>
                  </a:ext>
                </a:extLst>
              </a:tr>
              <a:tr h="242362">
                <a:tc>
                  <a:txBody>
                    <a:bodyPr/>
                    <a:lstStyle/>
                    <a:p>
                      <a:pPr algn="l">
                        <a:lnSpc>
                          <a:spcPct val="90000"/>
                        </a:lnSpc>
                      </a:pPr>
                      <a:r>
                        <a:rPr lang="en-US" sz="1000" b="1" dirty="0">
                          <a:solidFill>
                            <a:schemeClr val="tx1"/>
                          </a:solidFill>
                        </a:rPr>
                        <a:t>Anatomical subtype</a:t>
                      </a: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Gastric</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112/204</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dirty="0">
                          <a:solidFill>
                            <a:schemeClr val="tx1"/>
                          </a:solidFill>
                        </a:rPr>
                        <a:t>105/208</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140/226</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0.74 (0.57–0.95)</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0.61 (0.47–0.79)</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681080515"/>
                  </a:ext>
                </a:extLst>
              </a:tr>
              <a:tr h="242362">
                <a:tc>
                  <a:txBody>
                    <a:bodyPr/>
                    <a:lstStyle/>
                    <a:p>
                      <a:pPr algn="l">
                        <a:lnSpc>
                          <a:spcPct val="90000"/>
                        </a:lnSpc>
                      </a:pP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GEJ</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29/61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dirty="0">
                          <a:solidFill>
                            <a:schemeClr val="tx1"/>
                          </a:solidFill>
                        </a:rPr>
                        <a:t>43/74</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44/60</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0.52 (0.32–0.83)</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0.70 (0.46–1.08)</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1970608773"/>
                  </a:ext>
                </a:extLst>
              </a:tr>
              <a:tr h="242362">
                <a:tc>
                  <a:txBody>
                    <a:bodyPr/>
                    <a:lstStyle/>
                    <a:p>
                      <a:pPr algn="l">
                        <a:lnSpc>
                          <a:spcPct val="90000"/>
                        </a:lnSpc>
                      </a:pP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91440" algn="l">
                        <a:lnSpc>
                          <a:spcPct val="90000"/>
                        </a:lnSpc>
                      </a:pPr>
                      <a:r>
                        <a:rPr lang="en-US" sz="1000" dirty="0">
                          <a:solidFill>
                            <a:schemeClr val="tx1"/>
                          </a:solidFill>
                        </a:rPr>
                        <a:t>Esophageal</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19/39</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dirty="0">
                          <a:solidFill>
                            <a:schemeClr val="tx1"/>
                          </a:solidFill>
                        </a:rPr>
                        <a:t>6/20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12/22</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0.60 (0.29–1.25)</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0.32 (0.12–0.85)</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2045966147"/>
                  </a:ext>
                </a:extLst>
              </a:tr>
              <a:tr h="242362">
                <a:tc>
                  <a:txBody>
                    <a:bodyPr/>
                    <a:lstStyle/>
                    <a:p>
                      <a:pPr algn="l">
                        <a:lnSpc>
                          <a:spcPct val="90000"/>
                        </a:lnSpc>
                      </a:pPr>
                      <a:r>
                        <a:rPr lang="en-US" sz="1000" b="1" dirty="0">
                          <a:solidFill>
                            <a:schemeClr val="tx1"/>
                          </a:solidFill>
                        </a:rPr>
                        <a:t>HER2 status</a:t>
                      </a: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IHC 3+</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125/251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000" dirty="0">
                          <a:solidFill>
                            <a:schemeClr val="tx1"/>
                          </a:solidFill>
                        </a:rPr>
                        <a:t>121/251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167/255</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0.55 (0.43–0.69)</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0.54 (0.43–0.69)</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3993574909"/>
                  </a:ext>
                </a:extLst>
              </a:tr>
              <a:tr h="242362">
                <a:tc>
                  <a:txBody>
                    <a:bodyPr/>
                    <a:lstStyle/>
                    <a:p>
                      <a:pPr algn="l">
                        <a:lnSpc>
                          <a:spcPct val="90000"/>
                        </a:lnSpc>
                      </a:pP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91440" algn="l">
                        <a:lnSpc>
                          <a:spcPct val="90000"/>
                        </a:lnSpc>
                      </a:pPr>
                      <a:r>
                        <a:rPr lang="en-US" sz="1000" dirty="0">
                          <a:solidFill>
                            <a:schemeClr val="tx1"/>
                          </a:solidFill>
                        </a:rPr>
                        <a:t>IHC 2+/ISH+</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35/51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lnSpc>
                          <a:spcPct val="90000"/>
                        </a:lnSpc>
                      </a:pPr>
                      <a:r>
                        <a:rPr lang="en-US" sz="1000" dirty="0">
                          <a:solidFill>
                            <a:schemeClr val="tx1"/>
                          </a:solidFill>
                        </a:rPr>
                        <a:t>33/51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29/52</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1.73 (1.06–2.83)</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1.08 (0.65–1.78)</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1618746902"/>
                  </a:ext>
                </a:extLst>
              </a:tr>
              <a:tr h="242362">
                <a:tc>
                  <a:txBody>
                    <a:bodyPr/>
                    <a:lstStyle/>
                    <a:p>
                      <a:pPr marL="0" algn="l">
                        <a:lnSpc>
                          <a:spcPct val="90000"/>
                        </a:lnSpc>
                      </a:pPr>
                      <a:r>
                        <a:rPr lang="en-US" sz="1000" b="1" dirty="0">
                          <a:solidFill>
                            <a:schemeClr val="tx1"/>
                          </a:solidFill>
                        </a:rPr>
                        <a:t>PD-L1 status</a:t>
                      </a: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91440" algn="l">
                        <a:lnSpc>
                          <a:spcPct val="90000"/>
                        </a:lnSpc>
                      </a:pPr>
                      <a:r>
                        <a:rPr lang="en-US" sz="1000" b="0" dirty="0">
                          <a:solidFill>
                            <a:schemeClr val="tx1"/>
                          </a:solidFill>
                        </a:rPr>
                        <a:t>TAP &lt;1%</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61/108</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dirty="0">
                          <a:solidFill>
                            <a:schemeClr val="tx1"/>
                          </a:solidFill>
                        </a:rPr>
                        <a:t>47/90</a:t>
                      </a:r>
                    </a:p>
                  </a:txBody>
                  <a:tcPr marL="45720" marR="45720" marT="27432" marB="2743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71/98</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0.62 (0.44–0.87)</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0.47 (0.32–0.69)</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2143154927"/>
                  </a:ext>
                </a:extLst>
              </a:tr>
              <a:tr h="242362">
                <a:tc>
                  <a:txBody>
                    <a:bodyPr/>
                    <a:lstStyle/>
                    <a:p>
                      <a:pPr marL="91440" algn="l">
                        <a:lnSpc>
                          <a:spcPct val="90000"/>
                        </a:lnSpc>
                      </a:pPr>
                      <a:endParaRPr lang="en-US" sz="1000" dirty="0">
                        <a:solidFill>
                          <a:schemeClr val="tx1"/>
                        </a:solidFill>
                      </a:endParaRPr>
                    </a:p>
                  </a:txBody>
                  <a:tcPr marL="45720" marR="45720" marT="27432" marB="27432"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40" marR="0" lvl="0" indent="0" algn="l" defTabSz="914400" rtl="0" eaLnBrk="1" fontAlgn="auto" latinLnBrk="0" hangingPunct="1">
                        <a:lnSpc>
                          <a:spcPct val="90000"/>
                        </a:lnSpc>
                        <a:spcBef>
                          <a:spcPts val="0"/>
                        </a:spcBef>
                        <a:spcAft>
                          <a:spcPts val="0"/>
                        </a:spcAft>
                        <a:buClrTx/>
                        <a:buSzTx/>
                        <a:buFontTx/>
                        <a:buNone/>
                        <a:tabLst/>
                        <a:defRPr/>
                      </a:pPr>
                      <a:r>
                        <a:rPr lang="en-US" sz="1000" b="0" dirty="0">
                          <a:solidFill>
                            <a:schemeClr val="tx1"/>
                          </a:solidFill>
                        </a:rPr>
                        <a:t>TAP ≥1%</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94/178</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US" sz="1000" dirty="0">
                          <a:solidFill>
                            <a:schemeClr val="tx1"/>
                          </a:solidFill>
                        </a:rPr>
                        <a:t>91/187</a:t>
                      </a:r>
                    </a:p>
                  </a:txBody>
                  <a:tcPr marL="45720" marR="45720" marT="27432" marB="27432"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114/188</a:t>
                      </a:r>
                    </a:p>
                  </a:txBody>
                  <a:tcPr marL="45720" marR="45720" marT="27432" marB="27432"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rgbClr val="646466"/>
                        </a:solidFill>
                      </a:endParaRPr>
                    </a:p>
                  </a:txBody>
                  <a:tcPr marL="0" marR="0" marT="0" marB="0"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endParaRPr lang="en-US" sz="1000" dirty="0">
                        <a:solidFill>
                          <a:srgbClr val="002557"/>
                        </a:solidFill>
                      </a:endParaRPr>
                    </a:p>
                  </a:txBody>
                  <a:tcPr marL="45720" marR="45720" marT="27432" marB="27432" anchor="ctr">
                    <a:lnL w="28575" cap="flat" cmpd="sng" algn="ctr">
                      <a:solidFill>
                        <a:srgbClr val="0076A9"/>
                      </a:solidFill>
                      <a:prstDash val="solid"/>
                      <a:round/>
                      <a:headEnd type="none" w="med" len="med"/>
                      <a:tailEnd type="none" w="med" len="med"/>
                    </a:lnL>
                    <a:lnR w="12700" cap="flat" cmpd="sng" algn="ctr">
                      <a:noFill/>
                      <a:prstDash val="solid"/>
                      <a:round/>
                      <a:headEnd type="none" w="med" len="med"/>
                      <a:tailEnd type="none" w="med" len="med"/>
                    </a:lnR>
                    <a:lnT w="12700" cmpd="sng">
                      <a:noFill/>
                    </a:lnT>
                    <a:lnB w="28575" cap="flat" cmpd="sng" algn="ctr">
                      <a:solidFill>
                        <a:srgbClr val="0076A9"/>
                      </a:solidFill>
                      <a:prstDash val="solid"/>
                      <a:round/>
                      <a:headEnd type="none" w="med" len="med"/>
                      <a:tailEnd type="none" w="med" len="med"/>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0.74 (0.56–0.98)</a:t>
                      </a:r>
                    </a:p>
                  </a:txBody>
                  <a:tcPr marL="45720" marR="45720" marT="27432" marB="27432" anchor="ctr">
                    <a:lnL w="12700" cap="flat" cmpd="sng" algn="ctr">
                      <a:noFill/>
                      <a:prstDash val="solid"/>
                      <a:round/>
                      <a:headEnd type="none" w="med" len="med"/>
                      <a:tailEnd type="none" w="med" len="med"/>
                    </a:lnL>
                    <a:lnR w="28575" cap="flat" cmpd="sng" algn="ctr">
                      <a:solidFill>
                        <a:srgbClr val="0076A9"/>
                      </a:solidFill>
                      <a:prstDash val="solid"/>
                      <a:round/>
                      <a:headEnd type="none" w="med" len="med"/>
                      <a:tailEnd type="none" w="med" len="med"/>
                    </a:lnR>
                    <a:lnT w="12700" cmpd="sng">
                      <a:noFill/>
                    </a:lnT>
                    <a:lnB w="28575" cap="flat" cmpd="sng" algn="ctr">
                      <a:solidFill>
                        <a:srgbClr val="0076A9"/>
                      </a:solidFill>
                      <a:prstDash val="solid"/>
                      <a:round/>
                      <a:headEnd type="none" w="med" len="med"/>
                      <a:tailEnd type="none" w="med" len="med"/>
                    </a:lnB>
                    <a:lnTlToBr w="12700" cmpd="sng">
                      <a:noFill/>
                      <a:prstDash val="solid"/>
                    </a:lnTlToBr>
                    <a:lnBlToTr w="12700" cmpd="sng">
                      <a:noFill/>
                      <a:prstDash val="solid"/>
                    </a:lnBlToTr>
                    <a:solidFill>
                      <a:srgbClr val="F6F8FB"/>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00" dirty="0">
                        <a:solidFill>
                          <a:schemeClr val="tx1"/>
                        </a:solidFill>
                      </a:endParaRPr>
                    </a:p>
                  </a:txBody>
                  <a:tcPr marL="0" marR="0" marT="0" marB="0" anchor="ctr">
                    <a:lnL w="28575" cap="flat" cmpd="sng" algn="ctr">
                      <a:solidFill>
                        <a:srgbClr val="0076A9"/>
                      </a:solid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1000" dirty="0">
                        <a:solidFill>
                          <a:schemeClr val="tx1"/>
                        </a:solidFill>
                      </a:endParaRPr>
                    </a:p>
                  </a:txBody>
                  <a:tcPr marL="45720" marR="45720" marT="27432" marB="27432" anchor="ctr">
                    <a:lnL w="28575" cap="flat" cmpd="sng" algn="ctr">
                      <a:solidFill>
                        <a:srgbClr val="008764"/>
                      </a:solidFill>
                      <a:prstDash val="solid"/>
                      <a:round/>
                      <a:headEnd type="none" w="med" len="med"/>
                      <a:tailEnd type="none" w="med" len="med"/>
                    </a:lnL>
                    <a:lnR w="12700" cap="flat" cmpd="sng" algn="ctr">
                      <a:noFill/>
                      <a:prstDash val="solid"/>
                      <a:round/>
                      <a:headEnd type="none" w="med" len="med"/>
                      <a:tailEnd type="none" w="med" len="med"/>
                    </a:lnR>
                    <a:lnT w="12700" cmpd="sng">
                      <a:noFill/>
                    </a:lnT>
                    <a:lnB w="28575" cap="flat" cmpd="sng" algn="ctr">
                      <a:solidFill>
                        <a:srgbClr val="008764"/>
                      </a:solidFill>
                      <a:prstDash val="solid"/>
                      <a:round/>
                      <a:headEnd type="none" w="med" len="med"/>
                      <a:tailEnd type="none" w="med" len="med"/>
                    </a:lnB>
                    <a:lnTlToBr w="12700" cmpd="sng">
                      <a:noFill/>
                      <a:prstDash val="solid"/>
                    </a:lnTlToBr>
                    <a:lnBlToTr w="12700" cmpd="sng">
                      <a:noFill/>
                      <a:prstDash val="solid"/>
                    </a:lnBlToTr>
                    <a:solidFill>
                      <a:srgbClr val="5573B8">
                        <a:alpha val="5098"/>
                      </a:srgbClr>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000" dirty="0">
                          <a:solidFill>
                            <a:schemeClr val="tx1"/>
                          </a:solidFill>
                        </a:rPr>
                        <a:t>0.65 (0.49–0.86)</a:t>
                      </a:r>
                    </a:p>
                  </a:txBody>
                  <a:tcPr marL="45720" marR="45720" marT="27432" marB="27432" anchor="ctr">
                    <a:lnL w="12700" cap="flat" cmpd="sng" algn="ctr">
                      <a:noFill/>
                      <a:prstDash val="solid"/>
                      <a:round/>
                      <a:headEnd type="none" w="med" len="med"/>
                      <a:tailEnd type="none" w="med" len="med"/>
                    </a:lnL>
                    <a:lnR w="28575" cap="flat" cmpd="sng" algn="ctr">
                      <a:solidFill>
                        <a:srgbClr val="008764"/>
                      </a:solidFill>
                      <a:prstDash val="solid"/>
                      <a:round/>
                      <a:headEnd type="none" w="med" len="med"/>
                      <a:tailEnd type="none" w="med" len="med"/>
                    </a:lnR>
                    <a:lnT w="12700" cmpd="sng">
                      <a:noFill/>
                    </a:lnT>
                    <a:lnB w="28575" cap="flat" cmpd="sng" algn="ctr">
                      <a:solidFill>
                        <a:srgbClr val="008764"/>
                      </a:solidFill>
                      <a:prstDash val="solid"/>
                      <a:round/>
                      <a:headEnd type="none" w="med" len="med"/>
                      <a:tailEnd type="none" w="med" len="med"/>
                    </a:lnB>
                    <a:lnTlToBr w="12700" cmpd="sng">
                      <a:noFill/>
                      <a:prstDash val="solid"/>
                    </a:lnTlToBr>
                    <a:lnBlToTr w="12700" cmpd="sng">
                      <a:noFill/>
                      <a:prstDash val="solid"/>
                    </a:lnBlToTr>
                    <a:solidFill>
                      <a:srgbClr val="5573B8">
                        <a:alpha val="5098"/>
                      </a:srgbClr>
                    </a:solidFill>
                  </a:tcPr>
                </a:tc>
                <a:extLst>
                  <a:ext uri="{0D108BD9-81ED-4DB2-BD59-A6C34878D82A}">
                    <a16:rowId xmlns:a16="http://schemas.microsoft.com/office/drawing/2014/main" val="488927548"/>
                  </a:ext>
                </a:extLst>
              </a:tr>
            </a:tbl>
          </a:graphicData>
        </a:graphic>
      </p:graphicFrame>
      <p:grpSp>
        <p:nvGrpSpPr>
          <p:cNvPr id="13" name="Group 12">
            <a:extLst>
              <a:ext uri="{FF2B5EF4-FFF2-40B4-BE49-F238E27FC236}">
                <a16:creationId xmlns:a16="http://schemas.microsoft.com/office/drawing/2014/main" id="{278B68AA-B915-785E-AEEB-0BB68AED3EF3}"/>
              </a:ext>
            </a:extLst>
          </p:cNvPr>
          <p:cNvGrpSpPr/>
          <p:nvPr/>
        </p:nvGrpSpPr>
        <p:grpSpPr>
          <a:xfrm>
            <a:off x="5797657" y="6099687"/>
            <a:ext cx="2678652" cy="215444"/>
            <a:chOff x="8439799" y="6149862"/>
            <a:chExt cx="2678652" cy="215444"/>
          </a:xfrm>
        </p:grpSpPr>
        <p:sp>
          <p:nvSpPr>
            <p:cNvPr id="18" name="TextBox 17">
              <a:extLst>
                <a:ext uri="{FF2B5EF4-FFF2-40B4-BE49-F238E27FC236}">
                  <a16:creationId xmlns:a16="http://schemas.microsoft.com/office/drawing/2014/main" id="{8E2B313A-275A-28DD-274A-D134C12311EB}"/>
                </a:ext>
              </a:extLst>
            </p:cNvPr>
            <p:cNvSpPr txBox="1"/>
            <p:nvPr/>
          </p:nvSpPr>
          <p:spPr>
            <a:xfrm>
              <a:off x="8439799" y="6149862"/>
              <a:ext cx="1394809" cy="215444"/>
            </a:xfrm>
            <a:prstGeom prst="rect">
              <a:avLst/>
            </a:prstGeom>
            <a:noFill/>
          </p:spPr>
          <p:txBody>
            <a:bodyPr wrap="square" rtlCol="0">
              <a:spAutoFit/>
            </a:bodyPr>
            <a:lstStyle/>
            <a:p>
              <a:pPr marL="0" marR="0" lvl="0" indent="0" algn="r" defTabSz="1219200" rtl="0" eaLnBrk="1" fontAlgn="auto" latinLnBrk="0" hangingPunct="0">
                <a:lnSpc>
                  <a:spcPct val="100000"/>
                </a:lnSpc>
                <a:spcBef>
                  <a:spcPts val="1200"/>
                </a:spcBef>
                <a:spcAft>
                  <a:spcPts val="0"/>
                </a:spcAft>
                <a:buClrTx/>
                <a:buSzTx/>
                <a:buFontTx/>
                <a:buNone/>
                <a:tabLst/>
                <a:defRPr/>
              </a:pPr>
              <a:r>
                <a:rPr kumimoji="0" lang="en-US" sz="800" b="0" i="0" u="none" strike="noStrike" kern="0" cap="none" spc="0" normalizeH="0" baseline="0" noProof="0" dirty="0">
                  <a:ln>
                    <a:noFill/>
                  </a:ln>
                  <a:solidFill>
                    <a:srgbClr val="0076A9"/>
                  </a:solidFill>
                  <a:effectLst/>
                  <a:uLnTx/>
                  <a:uFillTx/>
                  <a:latin typeface="Graphik"/>
                  <a:sym typeface="Graphik"/>
                </a:rPr>
                <a:t>Favors Zani + CT</a:t>
              </a:r>
            </a:p>
          </p:txBody>
        </p:sp>
        <p:sp>
          <p:nvSpPr>
            <p:cNvPr id="19" name="TextBox 18">
              <a:extLst>
                <a:ext uri="{FF2B5EF4-FFF2-40B4-BE49-F238E27FC236}">
                  <a16:creationId xmlns:a16="http://schemas.microsoft.com/office/drawing/2014/main" id="{4FA08A9B-2AF8-E930-3A7A-24A0B17B8B76}"/>
                </a:ext>
              </a:extLst>
            </p:cNvPr>
            <p:cNvSpPr txBox="1"/>
            <p:nvPr/>
          </p:nvSpPr>
          <p:spPr>
            <a:xfrm>
              <a:off x="10089617" y="6149862"/>
              <a:ext cx="1028834" cy="215444"/>
            </a:xfrm>
            <a:prstGeom prst="rect">
              <a:avLst/>
            </a:prstGeom>
            <a:noFill/>
          </p:spPr>
          <p:txBody>
            <a:bodyPr wrap="square" rtlCol="0">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lang="en-US" sz="800" b="0" i="0" u="none" strike="noStrike" kern="0" cap="none" spc="0" normalizeH="0" baseline="0" noProof="0" dirty="0">
                  <a:ln>
                    <a:noFill/>
                  </a:ln>
                  <a:solidFill>
                    <a:srgbClr val="646466"/>
                  </a:solidFill>
                  <a:effectLst/>
                  <a:uLnTx/>
                  <a:uFillTx/>
                  <a:latin typeface="Graphik"/>
                  <a:sym typeface="Graphik"/>
                </a:rPr>
                <a:t>Favors </a:t>
              </a:r>
              <a:r>
                <a:rPr kumimoji="0" lang="en-US" sz="800" b="0" i="0" u="none" strike="noStrike" kern="0" cap="none" spc="0" normalizeH="0" baseline="0" noProof="0" dirty="0" err="1">
                  <a:ln>
                    <a:noFill/>
                  </a:ln>
                  <a:solidFill>
                    <a:srgbClr val="646466"/>
                  </a:solidFill>
                  <a:effectLst/>
                  <a:uLnTx/>
                  <a:uFillTx/>
                  <a:latin typeface="Graphik"/>
                  <a:sym typeface="Graphik"/>
                </a:rPr>
                <a:t>Tras</a:t>
              </a:r>
              <a:r>
                <a:rPr kumimoji="0" lang="en-US" sz="800" b="0" i="0" u="none" strike="noStrike" kern="0" cap="none" spc="0" normalizeH="0" baseline="0" noProof="0" dirty="0">
                  <a:ln>
                    <a:noFill/>
                  </a:ln>
                  <a:solidFill>
                    <a:srgbClr val="646466"/>
                  </a:solidFill>
                  <a:effectLst/>
                  <a:uLnTx/>
                  <a:uFillTx/>
                  <a:latin typeface="Graphik"/>
                  <a:sym typeface="Graphik"/>
                </a:rPr>
                <a:t> + CT</a:t>
              </a:r>
            </a:p>
          </p:txBody>
        </p:sp>
        <p:cxnSp>
          <p:nvCxnSpPr>
            <p:cNvPr id="36" name="Straight Arrow Connector 35">
              <a:extLst>
                <a:ext uri="{FF2B5EF4-FFF2-40B4-BE49-F238E27FC236}">
                  <a16:creationId xmlns:a16="http://schemas.microsoft.com/office/drawing/2014/main" id="{26AD0693-0CAE-D53F-8864-4A91F282FF04}"/>
                </a:ext>
              </a:extLst>
            </p:cNvPr>
            <p:cNvCxnSpPr>
              <a:cxnSpLocks/>
            </p:cNvCxnSpPr>
            <p:nvPr/>
          </p:nvCxnSpPr>
          <p:spPr>
            <a:xfrm flipH="1">
              <a:off x="8974086" y="6149862"/>
              <a:ext cx="745360"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976D8E0-C3BB-BE80-94BE-9F666007C259}"/>
                </a:ext>
              </a:extLst>
            </p:cNvPr>
            <p:cNvCxnSpPr>
              <a:cxnSpLocks/>
            </p:cNvCxnSpPr>
            <p:nvPr/>
          </p:nvCxnSpPr>
          <p:spPr>
            <a:xfrm>
              <a:off x="10172775" y="6149862"/>
              <a:ext cx="749808"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69F430D5-3B8F-6B8B-1B77-08573727CDF0}"/>
              </a:ext>
            </a:extLst>
          </p:cNvPr>
          <p:cNvSpPr txBox="1"/>
          <p:nvPr/>
        </p:nvSpPr>
        <p:spPr>
          <a:xfrm>
            <a:off x="3552630" y="1379686"/>
            <a:ext cx="1196161" cy="276999"/>
          </a:xfrm>
          <a:prstGeom prst="rect">
            <a:avLst/>
          </a:prstGeom>
          <a:noFill/>
        </p:spPr>
        <p:txBody>
          <a:bodyPr wrap="none" rtlCol="0">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Graphik"/>
                <a:sym typeface="Graphik"/>
              </a:rPr>
              <a:t>Events/patients</a:t>
            </a:r>
          </a:p>
        </p:txBody>
      </p:sp>
      <p:sp>
        <p:nvSpPr>
          <p:cNvPr id="42" name="TextBox 41">
            <a:extLst>
              <a:ext uri="{FF2B5EF4-FFF2-40B4-BE49-F238E27FC236}">
                <a16:creationId xmlns:a16="http://schemas.microsoft.com/office/drawing/2014/main" id="{FDDA8DE0-82CA-FC55-1F61-F9EEC2E18337}"/>
              </a:ext>
            </a:extLst>
          </p:cNvPr>
          <p:cNvSpPr txBox="1"/>
          <p:nvPr/>
        </p:nvSpPr>
        <p:spPr>
          <a:xfrm>
            <a:off x="6857424" y="1597800"/>
            <a:ext cx="926857" cy="461665"/>
          </a:xfrm>
          <a:prstGeom prst="rect">
            <a:avLst/>
          </a:prstGeom>
          <a:noFill/>
        </p:spPr>
        <p:txBody>
          <a:bodyPr wrap="none" rtlCol="0">
            <a:spAutoFit/>
          </a:bodyPr>
          <a:lstStyle/>
          <a:p>
            <a:pPr marL="0" marR="0" lvl="0" indent="0" algn="ctr" defTabSz="1219200" rtl="0" eaLnBrk="1" fontAlgn="auto" latinLnBrk="0" hangingPunct="0">
              <a:lnSpc>
                <a:spcPct val="100000"/>
              </a:lnSpc>
              <a:spcBef>
                <a:spcPts val="1200"/>
              </a:spcBef>
              <a:spcAft>
                <a:spcPts val="0"/>
              </a:spcAft>
              <a:buClrTx/>
              <a:buSzTx/>
              <a:buFontTx/>
              <a:buNone/>
              <a:tabLst/>
              <a:defRPr/>
            </a:pPr>
            <a:r>
              <a:rPr kumimoji="0" lang="en-US" sz="1200" b="1" i="0" u="none" strike="noStrike" kern="0" cap="none" spc="0" normalizeH="0" baseline="0" noProof="0" dirty="0">
                <a:ln>
                  <a:noFill/>
                </a:ln>
                <a:solidFill>
                  <a:srgbClr val="0076A9"/>
                </a:solidFill>
                <a:effectLst/>
                <a:uLnTx/>
                <a:uFillTx/>
                <a:latin typeface="Graphik"/>
                <a:sym typeface="Graphik"/>
              </a:rPr>
              <a:t>Zani + CT </a:t>
            </a:r>
            <a:br>
              <a:rPr kumimoji="0" lang="en-US" sz="1200" b="1" i="0" u="none" strike="noStrike" kern="0" cap="none" spc="0" normalizeH="0" baseline="0" noProof="0" dirty="0">
                <a:ln>
                  <a:noFill/>
                </a:ln>
                <a:solidFill>
                  <a:srgbClr val="0076A9"/>
                </a:solidFill>
                <a:effectLst/>
                <a:uLnTx/>
                <a:uFillTx/>
                <a:latin typeface="Graphik"/>
                <a:sym typeface="Graphik"/>
              </a:rPr>
            </a:br>
            <a:r>
              <a:rPr kumimoji="0" lang="en-US" sz="1200" b="1" i="0" u="none" strike="noStrike" kern="0" cap="none" spc="0" normalizeH="0" baseline="0" noProof="0" dirty="0">
                <a:ln>
                  <a:noFill/>
                </a:ln>
                <a:solidFill>
                  <a:srgbClr val="0076A9"/>
                </a:solidFill>
                <a:effectLst/>
                <a:uLnTx/>
                <a:uFillTx/>
                <a:latin typeface="Graphik"/>
                <a:sym typeface="Graphik"/>
              </a:rPr>
              <a:t>vs </a:t>
            </a:r>
            <a:r>
              <a:rPr kumimoji="0" lang="en-US" sz="1200" b="1" i="0" u="none" strike="noStrike" kern="0" cap="none" spc="0" normalizeH="0" baseline="0" noProof="0" dirty="0" err="1">
                <a:ln>
                  <a:noFill/>
                </a:ln>
                <a:solidFill>
                  <a:srgbClr val="0076A9"/>
                </a:solidFill>
                <a:effectLst/>
                <a:uLnTx/>
                <a:uFillTx/>
                <a:latin typeface="Graphik"/>
                <a:sym typeface="Graphik"/>
              </a:rPr>
              <a:t>Tras</a:t>
            </a:r>
            <a:r>
              <a:rPr kumimoji="0" lang="en-US" sz="1200" b="1" i="0" u="none" strike="noStrike" kern="0" cap="none" spc="0" normalizeH="0" baseline="0" noProof="0" dirty="0">
                <a:ln>
                  <a:noFill/>
                </a:ln>
                <a:solidFill>
                  <a:srgbClr val="0076A9"/>
                </a:solidFill>
                <a:effectLst/>
                <a:uLnTx/>
                <a:uFillTx/>
                <a:latin typeface="Graphik"/>
                <a:sym typeface="Graphik"/>
              </a:rPr>
              <a:t> + CT</a:t>
            </a:r>
          </a:p>
        </p:txBody>
      </p:sp>
      <p:graphicFrame>
        <p:nvGraphicFramePr>
          <p:cNvPr id="4" name="Chart 3">
            <a:extLst>
              <a:ext uri="{FF2B5EF4-FFF2-40B4-BE49-F238E27FC236}">
                <a16:creationId xmlns:a16="http://schemas.microsoft.com/office/drawing/2014/main" id="{52E45EEA-13C2-4381-8B20-D27C62AED462}"/>
              </a:ext>
            </a:extLst>
          </p:cNvPr>
          <p:cNvGraphicFramePr/>
          <p:nvPr/>
        </p:nvGraphicFramePr>
        <p:xfrm>
          <a:off x="6190309" y="1917082"/>
          <a:ext cx="2286000" cy="420624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2EBD79C0-F84A-4773-616A-EE1847383288}"/>
              </a:ext>
            </a:extLst>
          </p:cNvPr>
          <p:cNvSpPr txBox="1"/>
          <p:nvPr/>
        </p:nvSpPr>
        <p:spPr>
          <a:xfrm>
            <a:off x="256033" y="5411735"/>
            <a:ext cx="5914805" cy="874307"/>
          </a:xfrm>
          <a:prstGeom prst="rect">
            <a:avLst/>
          </a:prstGeom>
          <a:noFill/>
        </p:spPr>
        <p:txBody>
          <a:bodyPr wrap="square" lIns="0" tIns="0" rIns="0" bIns="0" rtlCol="0" anchor="b" anchorCtr="0">
            <a:noAutofit/>
          </a:bodyPr>
          <a:lstStyle/>
          <a:p>
            <a:pPr marL="0" marR="0" lvl="0" indent="0" algn="l" defTabSz="1219200" rtl="0" eaLnBrk="1" fontAlgn="auto" latinLnBrk="0" hangingPunct="0">
              <a:lnSpc>
                <a:spcPct val="95000"/>
              </a:lnSpc>
              <a:spcBef>
                <a:spcPts val="1200"/>
              </a:spcBef>
              <a:spcAft>
                <a:spcPts val="0"/>
              </a:spcAft>
              <a:buClrTx/>
              <a:buSzTx/>
              <a:buFontTx/>
              <a:buNone/>
              <a:tabLst/>
              <a:defRPr/>
            </a:pPr>
            <a:endParaRPr kumimoji="0" lang="en-US" sz="800" b="0" i="0" u="none" strike="noStrike" kern="0" cap="none" spc="0" normalizeH="0" baseline="0" noProof="0" dirty="0">
              <a:ln>
                <a:noFill/>
              </a:ln>
              <a:solidFill>
                <a:srgbClr val="002557"/>
              </a:solidFill>
              <a:effectLst/>
              <a:uLnTx/>
              <a:uFillTx/>
              <a:latin typeface="Graphik"/>
              <a:sym typeface="Graphik"/>
            </a:endParaRPr>
          </a:p>
          <a:p>
            <a:pPr marL="0" marR="0" lvl="0" indent="0" algn="l" defTabSz="1219200" rtl="0" eaLnBrk="1" fontAlgn="auto" latinLnBrk="0" hangingPunct="0">
              <a:lnSpc>
                <a:spcPct val="95000"/>
              </a:lnSpc>
              <a:spcBef>
                <a:spcPts val="1200"/>
              </a:spcBef>
              <a:spcAft>
                <a:spcPts val="0"/>
              </a:spcAft>
              <a:buClrTx/>
              <a:buSzTx/>
              <a:buFontTx/>
              <a:buNone/>
              <a:tabLst/>
              <a:defRPr/>
            </a:pPr>
            <a:endParaRPr kumimoji="0" lang="en-US" sz="800" b="0" i="0" u="none" strike="noStrike" kern="0" cap="none" spc="0" normalizeH="0" baseline="0" noProof="0" dirty="0">
              <a:ln>
                <a:noFill/>
              </a:ln>
              <a:solidFill>
                <a:srgbClr val="002557"/>
              </a:solidFill>
              <a:effectLst/>
              <a:uLnTx/>
              <a:uFillTx/>
              <a:latin typeface="Graphik"/>
              <a:sym typeface="Graphik"/>
            </a:endParaRPr>
          </a:p>
          <a:p>
            <a:pPr marL="0" marR="0" lvl="0" indent="0" algn="l" defTabSz="1219200" rtl="0" eaLnBrk="1" fontAlgn="auto" latinLnBrk="0" hangingPunct="0">
              <a:lnSpc>
                <a:spcPct val="95000"/>
              </a:lnSpc>
              <a:spcBef>
                <a:spcPts val="1200"/>
              </a:spcBef>
              <a:spcAft>
                <a:spcPts val="0"/>
              </a:spcAft>
              <a:buClrTx/>
              <a:buSzTx/>
              <a:buFontTx/>
              <a:buNone/>
              <a:tabLst/>
              <a:defRPr/>
            </a:pPr>
            <a:endParaRPr kumimoji="0" lang="en-US" sz="800" b="0" i="0" u="none" strike="noStrike" kern="0" cap="none" spc="0" normalizeH="0" baseline="0" noProof="0" dirty="0">
              <a:ln>
                <a:noFill/>
              </a:ln>
              <a:solidFill>
                <a:srgbClr val="002557"/>
              </a:solidFill>
              <a:effectLst/>
              <a:uLnTx/>
              <a:uFillTx/>
              <a:latin typeface="Graphik"/>
              <a:sym typeface="Graphik"/>
            </a:endParaRPr>
          </a:p>
          <a:p>
            <a:pPr marL="0" marR="0" lvl="0" indent="0" algn="l" defTabSz="1219200" rtl="0" eaLnBrk="1" fontAlgn="auto" latinLnBrk="0" hangingPunct="0">
              <a:lnSpc>
                <a:spcPct val="95000"/>
              </a:lnSpc>
              <a:spcBef>
                <a:spcPts val="1200"/>
              </a:spcBef>
              <a:spcAft>
                <a:spcPts val="0"/>
              </a:spcAft>
              <a:buClrTx/>
              <a:buSzTx/>
              <a:buFontTx/>
              <a:buNone/>
              <a:tabLst/>
              <a:defRPr/>
            </a:pPr>
            <a:r>
              <a:rPr kumimoji="0" lang="en-US" sz="800" b="0" i="0" u="none" strike="noStrike" kern="0" cap="none" spc="0" normalizeH="0" baseline="30000" noProof="0" dirty="0" err="1">
                <a:ln>
                  <a:noFill/>
                </a:ln>
                <a:solidFill>
                  <a:srgbClr val="002557"/>
                </a:solidFill>
                <a:effectLst/>
                <a:uLnTx/>
                <a:uFillTx/>
                <a:latin typeface="Graphik"/>
                <a:sym typeface="Graphik"/>
              </a:rPr>
              <a:t>a</a:t>
            </a:r>
            <a:r>
              <a:rPr kumimoji="0" lang="en-US" sz="800" b="0" i="0" u="none" strike="noStrike" kern="0" cap="none" spc="0" normalizeH="0" baseline="0" noProof="0" dirty="0" err="1">
                <a:ln>
                  <a:noFill/>
                </a:ln>
                <a:solidFill>
                  <a:srgbClr val="002557"/>
                </a:solidFill>
                <a:effectLst/>
                <a:uLnTx/>
                <a:uFillTx/>
                <a:latin typeface="Graphik"/>
                <a:sym typeface="Graphik"/>
              </a:rPr>
              <a:t>The</a:t>
            </a:r>
            <a:r>
              <a:rPr kumimoji="0" lang="en-US" sz="800" b="0" i="0" u="none" strike="noStrike" kern="0" cap="none" spc="0" normalizeH="0" baseline="0" noProof="0" dirty="0">
                <a:ln>
                  <a:noFill/>
                </a:ln>
                <a:solidFill>
                  <a:srgbClr val="002557"/>
                </a:solidFill>
                <a:effectLst/>
                <a:uLnTx/>
                <a:uFillTx/>
                <a:latin typeface="Graphik"/>
                <a:sym typeface="Graphik"/>
              </a:rPr>
              <a:t> widths of the confidence intervals were not adjusted for multiplicity and cannot be used to infer treatment effects. </a:t>
            </a:r>
            <a:br>
              <a:rPr kumimoji="0" lang="en-US" sz="800" b="0" i="0" u="none" strike="noStrike" kern="0" cap="none" spc="0" normalizeH="0" baseline="0" noProof="0" dirty="0">
                <a:ln>
                  <a:noFill/>
                </a:ln>
                <a:solidFill>
                  <a:srgbClr val="002557"/>
                </a:solidFill>
                <a:effectLst/>
                <a:uLnTx/>
                <a:uFillTx/>
                <a:latin typeface="Graphik"/>
                <a:sym typeface="Graphik"/>
              </a:rPr>
            </a:br>
            <a:r>
              <a:rPr kumimoji="0" lang="en-US" sz="800" b="0" i="0" u="none" strike="noStrike" kern="0" cap="none" spc="0" normalizeH="0" baseline="0" noProof="0" dirty="0">
                <a:ln>
                  <a:noFill/>
                </a:ln>
                <a:solidFill>
                  <a:srgbClr val="002557"/>
                </a:solidFill>
                <a:effectLst/>
                <a:uLnTx/>
                <a:uFillTx/>
                <a:latin typeface="Graphik"/>
                <a:sym typeface="Graphik"/>
              </a:rPr>
              <a:t>CT, chemotherapy; ECOG PS, Eastern Cooperative Oncology Group performance status; EU, European Union; </a:t>
            </a:r>
            <a:br>
              <a:rPr kumimoji="0" lang="en-US" sz="800" b="0" i="0" u="none" strike="noStrike" kern="0" cap="none" spc="0" normalizeH="0" baseline="0" noProof="0" dirty="0">
                <a:ln>
                  <a:noFill/>
                </a:ln>
                <a:solidFill>
                  <a:srgbClr val="002557"/>
                </a:solidFill>
                <a:effectLst/>
                <a:uLnTx/>
                <a:uFillTx/>
                <a:latin typeface="Graphik"/>
                <a:sym typeface="Graphik"/>
              </a:rPr>
            </a:br>
            <a:r>
              <a:rPr kumimoji="0" lang="en-US" sz="800" b="0" i="0" u="none" strike="noStrike" kern="0" cap="none" spc="0" normalizeH="0" baseline="0" noProof="0" dirty="0">
                <a:ln>
                  <a:noFill/>
                </a:ln>
                <a:solidFill>
                  <a:srgbClr val="002557"/>
                </a:solidFill>
                <a:effectLst/>
                <a:uLnTx/>
                <a:uFillTx/>
                <a:latin typeface="Graphik"/>
                <a:sym typeface="Graphik"/>
              </a:rPr>
              <a:t>GEJ, gastroesophageal junction; HER2, human epidermal growth factor receptor 2; HR, hazard ratio; IHC, immunohistochemistry; ISH, in situ hybridization; NA, North America; PD-L1, programmed death-ligand 1; PFS, progression-free survival; </a:t>
            </a:r>
            <a:br>
              <a:rPr kumimoji="0" lang="en-US" sz="800" b="0" i="0" u="none" strike="noStrike" kern="0" cap="none" spc="0" normalizeH="0" baseline="0" noProof="0" dirty="0">
                <a:ln>
                  <a:noFill/>
                </a:ln>
                <a:solidFill>
                  <a:srgbClr val="002557"/>
                </a:solidFill>
                <a:effectLst/>
                <a:uLnTx/>
                <a:uFillTx/>
                <a:latin typeface="Graphik"/>
                <a:sym typeface="Graphik"/>
              </a:rPr>
            </a:br>
            <a:r>
              <a:rPr kumimoji="0" lang="en-US" sz="800" b="0" i="0" u="none" strike="noStrike" kern="0" cap="none" spc="0" normalizeH="0" baseline="0" noProof="0" dirty="0">
                <a:ln>
                  <a:noFill/>
                </a:ln>
                <a:solidFill>
                  <a:srgbClr val="002557"/>
                </a:solidFill>
                <a:effectLst/>
                <a:uLnTx/>
                <a:uFillTx/>
                <a:latin typeface="Graphik"/>
                <a:sym typeface="Graphik"/>
              </a:rPr>
              <a:t>ROW, rest of world; TAP, tumor area positivity; TIS, tislelizumab; </a:t>
            </a:r>
            <a:r>
              <a:rPr kumimoji="0" lang="en-US" sz="800" b="0" i="0" u="none" strike="noStrike" kern="0" cap="none" spc="0" normalizeH="0" baseline="0" noProof="0" dirty="0" err="1">
                <a:ln>
                  <a:noFill/>
                </a:ln>
                <a:solidFill>
                  <a:srgbClr val="002557"/>
                </a:solidFill>
                <a:effectLst/>
                <a:uLnTx/>
                <a:uFillTx/>
                <a:latin typeface="Graphik"/>
                <a:sym typeface="Graphik"/>
              </a:rPr>
              <a:t>Tras</a:t>
            </a:r>
            <a:r>
              <a:rPr kumimoji="0" lang="en-US" sz="800" b="0" i="0" u="none" strike="noStrike" kern="0" cap="none" spc="0" normalizeH="0" baseline="0" noProof="0" dirty="0">
                <a:ln>
                  <a:noFill/>
                </a:ln>
                <a:solidFill>
                  <a:srgbClr val="002557"/>
                </a:solidFill>
                <a:effectLst/>
                <a:uLnTx/>
                <a:uFillTx/>
                <a:latin typeface="Graphik"/>
                <a:sym typeface="Graphik"/>
              </a:rPr>
              <a:t>, trastuzumab; Zani, zanidatamab.</a:t>
            </a:r>
          </a:p>
        </p:txBody>
      </p:sp>
      <p:grpSp>
        <p:nvGrpSpPr>
          <p:cNvPr id="3" name="Group 2">
            <a:extLst>
              <a:ext uri="{FF2B5EF4-FFF2-40B4-BE49-F238E27FC236}">
                <a16:creationId xmlns:a16="http://schemas.microsoft.com/office/drawing/2014/main" id="{3EC32819-5401-7C9D-373F-0D5FE88289FA}"/>
              </a:ext>
            </a:extLst>
          </p:cNvPr>
          <p:cNvGrpSpPr/>
          <p:nvPr/>
        </p:nvGrpSpPr>
        <p:grpSpPr>
          <a:xfrm>
            <a:off x="8764093" y="6099687"/>
            <a:ext cx="2632578" cy="215444"/>
            <a:chOff x="5472283" y="6149862"/>
            <a:chExt cx="2632578" cy="215444"/>
          </a:xfrm>
        </p:grpSpPr>
        <p:sp>
          <p:nvSpPr>
            <p:cNvPr id="7" name="TextBox 6">
              <a:extLst>
                <a:ext uri="{FF2B5EF4-FFF2-40B4-BE49-F238E27FC236}">
                  <a16:creationId xmlns:a16="http://schemas.microsoft.com/office/drawing/2014/main" id="{78143CA8-E1EF-BABE-7FEA-EEFA3494AF5E}"/>
                </a:ext>
              </a:extLst>
            </p:cNvPr>
            <p:cNvSpPr txBox="1"/>
            <p:nvPr/>
          </p:nvSpPr>
          <p:spPr>
            <a:xfrm>
              <a:off x="5472283" y="6149862"/>
              <a:ext cx="1352422" cy="215444"/>
            </a:xfrm>
            <a:prstGeom prst="rect">
              <a:avLst/>
            </a:prstGeom>
            <a:noFill/>
          </p:spPr>
          <p:txBody>
            <a:bodyPr wrap="square" rtlCol="0">
              <a:spAutoFit/>
            </a:bodyPr>
            <a:lstStyle/>
            <a:p>
              <a:pPr marL="0" marR="0" lvl="0" indent="0" algn="r" defTabSz="1219200" rtl="0" eaLnBrk="1" fontAlgn="auto" latinLnBrk="0" hangingPunct="0">
                <a:lnSpc>
                  <a:spcPct val="100000"/>
                </a:lnSpc>
                <a:spcBef>
                  <a:spcPts val="1200"/>
                </a:spcBef>
                <a:spcAft>
                  <a:spcPts val="0"/>
                </a:spcAft>
                <a:buClrTx/>
                <a:buSzTx/>
                <a:buFontTx/>
                <a:buNone/>
                <a:tabLst/>
                <a:defRPr/>
              </a:pPr>
              <a:r>
                <a:rPr kumimoji="0" lang="en-US" sz="800" b="0" i="0" u="none" strike="noStrike" kern="0" cap="none" spc="0" normalizeH="0" baseline="0" noProof="0" dirty="0">
                  <a:ln>
                    <a:noFill/>
                  </a:ln>
                  <a:solidFill>
                    <a:srgbClr val="008764"/>
                  </a:solidFill>
                  <a:effectLst/>
                  <a:uLnTx/>
                  <a:uFillTx/>
                  <a:latin typeface="Graphik"/>
                  <a:sym typeface="Graphik"/>
                </a:rPr>
                <a:t>Favors Zani + TIS + CT</a:t>
              </a:r>
            </a:p>
          </p:txBody>
        </p:sp>
        <p:sp>
          <p:nvSpPr>
            <p:cNvPr id="9" name="TextBox 8">
              <a:extLst>
                <a:ext uri="{FF2B5EF4-FFF2-40B4-BE49-F238E27FC236}">
                  <a16:creationId xmlns:a16="http://schemas.microsoft.com/office/drawing/2014/main" id="{D7703D89-2807-5026-A6D6-F24B66DA2C00}"/>
                </a:ext>
              </a:extLst>
            </p:cNvPr>
            <p:cNvSpPr txBox="1"/>
            <p:nvPr/>
          </p:nvSpPr>
          <p:spPr>
            <a:xfrm>
              <a:off x="7003673" y="6149862"/>
              <a:ext cx="1101188" cy="215444"/>
            </a:xfrm>
            <a:prstGeom prst="rect">
              <a:avLst/>
            </a:prstGeom>
            <a:noFill/>
          </p:spPr>
          <p:txBody>
            <a:bodyPr wrap="square" rtlCol="0">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lang="en-US" sz="800" b="0" i="0" u="none" strike="noStrike" kern="0" cap="none" spc="0" normalizeH="0" baseline="0" noProof="0" dirty="0">
                  <a:ln>
                    <a:noFill/>
                  </a:ln>
                  <a:solidFill>
                    <a:srgbClr val="646466"/>
                  </a:solidFill>
                  <a:effectLst/>
                  <a:uLnTx/>
                  <a:uFillTx/>
                  <a:latin typeface="Graphik"/>
                  <a:sym typeface="Graphik"/>
                </a:rPr>
                <a:t>Favors </a:t>
              </a:r>
              <a:r>
                <a:rPr kumimoji="0" lang="en-US" sz="800" b="0" i="0" u="none" strike="noStrike" kern="0" cap="none" spc="0" normalizeH="0" baseline="0" noProof="0" dirty="0" err="1">
                  <a:ln>
                    <a:noFill/>
                  </a:ln>
                  <a:solidFill>
                    <a:srgbClr val="646466"/>
                  </a:solidFill>
                  <a:effectLst/>
                  <a:uLnTx/>
                  <a:uFillTx/>
                  <a:latin typeface="Graphik"/>
                  <a:sym typeface="Graphik"/>
                </a:rPr>
                <a:t>Tras</a:t>
              </a:r>
              <a:r>
                <a:rPr kumimoji="0" lang="en-US" sz="800" b="0" i="0" u="none" strike="noStrike" kern="0" cap="none" spc="0" normalizeH="0" baseline="0" noProof="0" dirty="0">
                  <a:ln>
                    <a:noFill/>
                  </a:ln>
                  <a:solidFill>
                    <a:srgbClr val="646466"/>
                  </a:solidFill>
                  <a:effectLst/>
                  <a:uLnTx/>
                  <a:uFillTx/>
                  <a:latin typeface="Graphik"/>
                  <a:sym typeface="Graphik"/>
                </a:rPr>
                <a:t> + CT</a:t>
              </a:r>
            </a:p>
          </p:txBody>
        </p:sp>
        <p:cxnSp>
          <p:nvCxnSpPr>
            <p:cNvPr id="11" name="Straight Arrow Connector 10">
              <a:extLst>
                <a:ext uri="{FF2B5EF4-FFF2-40B4-BE49-F238E27FC236}">
                  <a16:creationId xmlns:a16="http://schemas.microsoft.com/office/drawing/2014/main" id="{FD1D7723-2731-FF6E-1142-1D48AA15D847}"/>
                </a:ext>
              </a:extLst>
            </p:cNvPr>
            <p:cNvCxnSpPr>
              <a:cxnSpLocks/>
            </p:cNvCxnSpPr>
            <p:nvPr/>
          </p:nvCxnSpPr>
          <p:spPr>
            <a:xfrm flipH="1">
              <a:off x="5987874" y="6149862"/>
              <a:ext cx="745360"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AEC2B3-354A-C61F-5E7F-FA542625E02B}"/>
                </a:ext>
              </a:extLst>
            </p:cNvPr>
            <p:cNvCxnSpPr>
              <a:cxnSpLocks/>
            </p:cNvCxnSpPr>
            <p:nvPr/>
          </p:nvCxnSpPr>
          <p:spPr>
            <a:xfrm>
              <a:off x="7066866" y="6149862"/>
              <a:ext cx="749808" cy="0"/>
            </a:xfrm>
            <a:prstGeom prst="straightConnector1">
              <a:avLst/>
            </a:prstGeom>
            <a:ln>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5" name="Chart 14">
            <a:extLst>
              <a:ext uri="{FF2B5EF4-FFF2-40B4-BE49-F238E27FC236}">
                <a16:creationId xmlns:a16="http://schemas.microsoft.com/office/drawing/2014/main" id="{27890D55-EF3A-D836-2340-3F52889D5635}"/>
              </a:ext>
            </a:extLst>
          </p:cNvPr>
          <p:cNvGraphicFramePr/>
          <p:nvPr/>
        </p:nvGraphicFramePr>
        <p:xfrm>
          <a:off x="9082648" y="1918496"/>
          <a:ext cx="2286000" cy="4205314"/>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32A1368E-0786-2063-6D35-A6E7C8B8CB11}"/>
              </a:ext>
            </a:extLst>
          </p:cNvPr>
          <p:cNvSpPr txBox="1"/>
          <p:nvPr/>
        </p:nvSpPr>
        <p:spPr>
          <a:xfrm>
            <a:off x="9537525" y="1584145"/>
            <a:ext cx="1343638" cy="461665"/>
          </a:xfrm>
          <a:prstGeom prst="rect">
            <a:avLst/>
          </a:prstGeom>
          <a:noFill/>
        </p:spPr>
        <p:txBody>
          <a:bodyPr wrap="square" rtlCol="0">
            <a:spAutoFit/>
          </a:bodyPr>
          <a:lstStyle/>
          <a:p>
            <a:pPr marL="0" marR="0" lvl="0" indent="0" algn="ctr" defTabSz="1219200" rtl="0" eaLnBrk="1" fontAlgn="auto" latinLnBrk="0" hangingPunct="0">
              <a:lnSpc>
                <a:spcPct val="100000"/>
              </a:lnSpc>
              <a:spcBef>
                <a:spcPts val="1200"/>
              </a:spcBef>
              <a:spcAft>
                <a:spcPts val="0"/>
              </a:spcAft>
              <a:buClrTx/>
              <a:buSzTx/>
              <a:buFontTx/>
              <a:buNone/>
              <a:tabLst/>
              <a:defRPr/>
            </a:pPr>
            <a:r>
              <a:rPr kumimoji="0" lang="en-US" sz="1200" b="1" i="0" u="none" strike="noStrike" kern="0" cap="none" spc="0" normalizeH="0" baseline="0" noProof="0" dirty="0">
                <a:ln>
                  <a:noFill/>
                </a:ln>
                <a:solidFill>
                  <a:srgbClr val="008764"/>
                </a:solidFill>
                <a:effectLst/>
                <a:uLnTx/>
                <a:uFillTx/>
                <a:latin typeface="Graphik"/>
                <a:sym typeface="Graphik"/>
              </a:rPr>
              <a:t>Zani + TIS + CT </a:t>
            </a:r>
            <a:br>
              <a:rPr kumimoji="0" lang="en-US" sz="1200" b="1" i="0" u="none" strike="noStrike" kern="0" cap="none" spc="0" normalizeH="0" baseline="0" noProof="0" dirty="0">
                <a:ln>
                  <a:noFill/>
                </a:ln>
                <a:solidFill>
                  <a:srgbClr val="008764"/>
                </a:solidFill>
                <a:effectLst/>
                <a:uLnTx/>
                <a:uFillTx/>
                <a:latin typeface="Graphik"/>
                <a:sym typeface="Graphik"/>
              </a:rPr>
            </a:br>
            <a:r>
              <a:rPr kumimoji="0" lang="en-US" sz="1200" b="1" i="0" u="none" strike="noStrike" kern="0" cap="none" spc="0" normalizeH="0" baseline="0" noProof="0" dirty="0">
                <a:ln>
                  <a:noFill/>
                </a:ln>
                <a:solidFill>
                  <a:srgbClr val="008764"/>
                </a:solidFill>
                <a:effectLst/>
                <a:uLnTx/>
                <a:uFillTx/>
                <a:latin typeface="Graphik"/>
                <a:sym typeface="Graphik"/>
              </a:rPr>
              <a:t>vs </a:t>
            </a:r>
            <a:r>
              <a:rPr kumimoji="0" lang="en-US" sz="1200" b="1" i="0" u="none" strike="noStrike" kern="0" cap="none" spc="0" normalizeH="0" baseline="0" noProof="0" dirty="0" err="1">
                <a:ln>
                  <a:noFill/>
                </a:ln>
                <a:solidFill>
                  <a:srgbClr val="008764"/>
                </a:solidFill>
                <a:effectLst/>
                <a:uLnTx/>
                <a:uFillTx/>
                <a:latin typeface="Graphik"/>
                <a:sym typeface="Graphik"/>
              </a:rPr>
              <a:t>Tras</a:t>
            </a:r>
            <a:r>
              <a:rPr kumimoji="0" lang="en-US" sz="1200" b="1" i="0" u="none" strike="noStrike" kern="0" cap="none" spc="0" normalizeH="0" baseline="0" noProof="0" dirty="0">
                <a:ln>
                  <a:noFill/>
                </a:ln>
                <a:solidFill>
                  <a:srgbClr val="008764"/>
                </a:solidFill>
                <a:effectLst/>
                <a:uLnTx/>
                <a:uFillTx/>
                <a:latin typeface="Graphik"/>
                <a:sym typeface="Graphik"/>
              </a:rPr>
              <a:t> + CT</a:t>
            </a:r>
          </a:p>
        </p:txBody>
      </p:sp>
      <p:pic>
        <p:nvPicPr>
          <p:cNvPr id="2" name="Picture 2" descr="Clinical Trials | Jazz Pharmaceuticals">
            <a:extLst>
              <a:ext uri="{FF2B5EF4-FFF2-40B4-BE49-F238E27FC236}">
                <a16:creationId xmlns:a16="http://schemas.microsoft.com/office/drawing/2014/main" id="{94FC29C9-3466-F803-B39B-4222B0DFD6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040D1A0-7921-5504-DA47-D268EE8E3A56}"/>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2225020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Ilson</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nvGraphicFramePr>
        <p:xfrm>
          <a:off x="1236095" y="1676400"/>
          <a:ext cx="9719807" cy="3276600"/>
        </p:xfrm>
        <a:graphic>
          <a:graphicData uri="http://schemas.openxmlformats.org/drawingml/2006/table">
            <a:tbl>
              <a:tblPr firstRow="1" bandRow="1">
                <a:tableStyleId>{F2DE63D5-997A-4646-A377-4702673A728D}</a:tableStyleId>
              </a:tblPr>
              <a:tblGrid>
                <a:gridCol w="2040505">
                  <a:extLst>
                    <a:ext uri="{9D8B030D-6E8A-4147-A177-3AD203B41FA5}">
                      <a16:colId xmlns:a16="http://schemas.microsoft.com/office/drawing/2014/main" val="20000"/>
                    </a:ext>
                  </a:extLst>
                </a:gridCol>
                <a:gridCol w="7679302">
                  <a:extLst>
                    <a:ext uri="{9D8B030D-6E8A-4147-A177-3AD203B41FA5}">
                      <a16:colId xmlns:a16="http://schemas.microsoft.com/office/drawing/2014/main" val="20001"/>
                    </a:ext>
                  </a:extLst>
                </a:gridCol>
              </a:tblGrid>
              <a:tr h="1638300">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Amgen Inc, Astellas, AstraZeneca Pharmaceuticals LP, Bayer HealthCare Pharmaceuticals, Bristol Myers Squibb, Daiichi Sankyo Inc, Lilly, Merck, </a:t>
                      </a:r>
                      <a:r>
                        <a:rPr lang="en-US" sz="2000" b="0" kern="1200" dirty="0" err="1">
                          <a:solidFill>
                            <a:schemeClr val="tx1"/>
                          </a:solidFill>
                          <a:effectLst/>
                          <a:latin typeface="+mn-lt"/>
                          <a:ea typeface="+mn-ea"/>
                          <a:cs typeface="+mn-cs"/>
                        </a:rPr>
                        <a:t>Oncolys</a:t>
                      </a:r>
                      <a:r>
                        <a:rPr lang="en-US" sz="2000" b="0" kern="1200" dirty="0">
                          <a:solidFill>
                            <a:schemeClr val="tx1"/>
                          </a:solidFill>
                          <a:effectLst/>
                          <a:latin typeface="+mn-lt"/>
                          <a:ea typeface="+mn-ea"/>
                          <a:cs typeface="+mn-cs"/>
                        </a:rPr>
                        <a:t> BioPharma, Roche Laboratories Inc,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38300">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Astellas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bl>
          </a:graphicData>
        </a:graphic>
      </p:graphicFrame>
    </p:spTree>
    <p:custDataLst>
      <p:tags r:id="rId1"/>
    </p:custDataLst>
    <p:extLst>
      <p:ext uri="{BB962C8B-B14F-4D97-AF65-F5344CB8AC3E}">
        <p14:creationId xmlns:p14="http://schemas.microsoft.com/office/powerpoint/2010/main" val="53075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0CA28-5A3A-58CE-0AB4-3D5931232749}"/>
            </a:ext>
          </a:extLst>
        </p:cNvPr>
        <p:cNvGrpSpPr/>
        <p:nvPr/>
      </p:nvGrpSpPr>
      <p:grpSpPr>
        <a:xfrm>
          <a:off x="0" y="0"/>
          <a:ext cx="0" cy="0"/>
          <a:chOff x="0" y="0"/>
          <a:chExt cx="0" cy="0"/>
        </a:xfrm>
      </p:grpSpPr>
      <p:graphicFrame>
        <p:nvGraphicFramePr>
          <p:cNvPr id="68" name="Table 67">
            <a:extLst>
              <a:ext uri="{FF2B5EF4-FFF2-40B4-BE49-F238E27FC236}">
                <a16:creationId xmlns:a16="http://schemas.microsoft.com/office/drawing/2014/main" id="{50562B36-E930-C44A-E484-BF35F5CA0C4A}"/>
              </a:ext>
            </a:extLst>
          </p:cNvPr>
          <p:cNvGraphicFramePr>
            <a:graphicFrameLocks noGrp="1"/>
          </p:cNvGraphicFramePr>
          <p:nvPr/>
        </p:nvGraphicFramePr>
        <p:xfrm>
          <a:off x="127591" y="5400770"/>
          <a:ext cx="11638092" cy="685801"/>
        </p:xfrm>
        <a:graphic>
          <a:graphicData uri="http://schemas.openxmlformats.org/drawingml/2006/table">
            <a:tbl>
              <a:tblPr firstRow="1" bandRow="1">
                <a:tableStyleId>{5C22544A-7EE6-4342-B048-85BDC9FD1C3A}</a:tableStyleId>
              </a:tblPr>
              <a:tblGrid>
                <a:gridCol w="752380">
                  <a:extLst>
                    <a:ext uri="{9D8B030D-6E8A-4147-A177-3AD203B41FA5}">
                      <a16:colId xmlns:a16="http://schemas.microsoft.com/office/drawing/2014/main" val="892871417"/>
                    </a:ext>
                  </a:extLst>
                </a:gridCol>
                <a:gridCol w="640336">
                  <a:extLst>
                    <a:ext uri="{9D8B030D-6E8A-4147-A177-3AD203B41FA5}">
                      <a16:colId xmlns:a16="http://schemas.microsoft.com/office/drawing/2014/main" val="1531055344"/>
                    </a:ext>
                  </a:extLst>
                </a:gridCol>
                <a:gridCol w="640336">
                  <a:extLst>
                    <a:ext uri="{9D8B030D-6E8A-4147-A177-3AD203B41FA5}">
                      <a16:colId xmlns:a16="http://schemas.microsoft.com/office/drawing/2014/main" val="2183321270"/>
                    </a:ext>
                  </a:extLst>
                </a:gridCol>
                <a:gridCol w="640336">
                  <a:extLst>
                    <a:ext uri="{9D8B030D-6E8A-4147-A177-3AD203B41FA5}">
                      <a16:colId xmlns:a16="http://schemas.microsoft.com/office/drawing/2014/main" val="959859497"/>
                    </a:ext>
                  </a:extLst>
                </a:gridCol>
                <a:gridCol w="640336">
                  <a:extLst>
                    <a:ext uri="{9D8B030D-6E8A-4147-A177-3AD203B41FA5}">
                      <a16:colId xmlns:a16="http://schemas.microsoft.com/office/drawing/2014/main" val="812920742"/>
                    </a:ext>
                  </a:extLst>
                </a:gridCol>
                <a:gridCol w="640336">
                  <a:extLst>
                    <a:ext uri="{9D8B030D-6E8A-4147-A177-3AD203B41FA5}">
                      <a16:colId xmlns:a16="http://schemas.microsoft.com/office/drawing/2014/main" val="2665883415"/>
                    </a:ext>
                  </a:extLst>
                </a:gridCol>
                <a:gridCol w="640336">
                  <a:extLst>
                    <a:ext uri="{9D8B030D-6E8A-4147-A177-3AD203B41FA5}">
                      <a16:colId xmlns:a16="http://schemas.microsoft.com/office/drawing/2014/main" val="3327363386"/>
                    </a:ext>
                  </a:extLst>
                </a:gridCol>
                <a:gridCol w="640336">
                  <a:extLst>
                    <a:ext uri="{9D8B030D-6E8A-4147-A177-3AD203B41FA5}">
                      <a16:colId xmlns:a16="http://schemas.microsoft.com/office/drawing/2014/main" val="3896674495"/>
                    </a:ext>
                  </a:extLst>
                </a:gridCol>
                <a:gridCol w="640336">
                  <a:extLst>
                    <a:ext uri="{9D8B030D-6E8A-4147-A177-3AD203B41FA5}">
                      <a16:colId xmlns:a16="http://schemas.microsoft.com/office/drawing/2014/main" val="2844878733"/>
                    </a:ext>
                  </a:extLst>
                </a:gridCol>
                <a:gridCol w="640336">
                  <a:extLst>
                    <a:ext uri="{9D8B030D-6E8A-4147-A177-3AD203B41FA5}">
                      <a16:colId xmlns:a16="http://schemas.microsoft.com/office/drawing/2014/main" val="2234829585"/>
                    </a:ext>
                  </a:extLst>
                </a:gridCol>
                <a:gridCol w="640336">
                  <a:extLst>
                    <a:ext uri="{9D8B030D-6E8A-4147-A177-3AD203B41FA5}">
                      <a16:colId xmlns:a16="http://schemas.microsoft.com/office/drawing/2014/main" val="3000568017"/>
                    </a:ext>
                  </a:extLst>
                </a:gridCol>
                <a:gridCol w="640336">
                  <a:extLst>
                    <a:ext uri="{9D8B030D-6E8A-4147-A177-3AD203B41FA5}">
                      <a16:colId xmlns:a16="http://schemas.microsoft.com/office/drawing/2014/main" val="978807655"/>
                    </a:ext>
                  </a:extLst>
                </a:gridCol>
                <a:gridCol w="640336">
                  <a:extLst>
                    <a:ext uri="{9D8B030D-6E8A-4147-A177-3AD203B41FA5}">
                      <a16:colId xmlns:a16="http://schemas.microsoft.com/office/drawing/2014/main" val="2886221837"/>
                    </a:ext>
                  </a:extLst>
                </a:gridCol>
                <a:gridCol w="640336">
                  <a:extLst>
                    <a:ext uri="{9D8B030D-6E8A-4147-A177-3AD203B41FA5}">
                      <a16:colId xmlns:a16="http://schemas.microsoft.com/office/drawing/2014/main" val="4102671944"/>
                    </a:ext>
                  </a:extLst>
                </a:gridCol>
                <a:gridCol w="640336">
                  <a:extLst>
                    <a:ext uri="{9D8B030D-6E8A-4147-A177-3AD203B41FA5}">
                      <a16:colId xmlns:a16="http://schemas.microsoft.com/office/drawing/2014/main" val="546629316"/>
                    </a:ext>
                  </a:extLst>
                </a:gridCol>
                <a:gridCol w="640336">
                  <a:extLst>
                    <a:ext uri="{9D8B030D-6E8A-4147-A177-3AD203B41FA5}">
                      <a16:colId xmlns:a16="http://schemas.microsoft.com/office/drawing/2014/main" val="3418375777"/>
                    </a:ext>
                  </a:extLst>
                </a:gridCol>
                <a:gridCol w="640336">
                  <a:extLst>
                    <a:ext uri="{9D8B030D-6E8A-4147-A177-3AD203B41FA5}">
                      <a16:colId xmlns:a16="http://schemas.microsoft.com/office/drawing/2014/main" val="1593913651"/>
                    </a:ext>
                  </a:extLst>
                </a:gridCol>
                <a:gridCol w="640336">
                  <a:extLst>
                    <a:ext uri="{9D8B030D-6E8A-4147-A177-3AD203B41FA5}">
                      <a16:colId xmlns:a16="http://schemas.microsoft.com/office/drawing/2014/main" val="2653355211"/>
                    </a:ext>
                  </a:extLst>
                </a:gridCol>
              </a:tblGrid>
              <a:tr h="188407">
                <a:tc gridSpan="4">
                  <a:txBody>
                    <a:bodyPr/>
                    <a:lstStyle/>
                    <a:p>
                      <a:pPr algn="l">
                        <a:lnSpc>
                          <a:spcPct val="90000"/>
                        </a:lnSpc>
                      </a:pPr>
                      <a:r>
                        <a:rPr lang="en-US" sz="1000" dirty="0">
                          <a:solidFill>
                            <a:schemeClr val="tx1"/>
                          </a:solidFill>
                        </a:rPr>
                        <a:t>    Patients at risk</a:t>
                      </a:r>
                    </a:p>
                  </a:txBody>
                  <a:tcPr marL="0" marR="0" marT="0" marB="0" anchor="ctr">
                    <a:lnR w="12700" cap="flat" cmpd="sng" algn="ctr">
                      <a:noFill/>
                      <a:prstDash val="solid"/>
                      <a:round/>
                      <a:headEnd type="none" w="med" len="med"/>
                      <a:tailEnd type="none" w="med" len="med"/>
                    </a:lnR>
                    <a:noFill/>
                  </a:tcPr>
                </a:tc>
                <a:tc hMerge="1">
                  <a:txBody>
                    <a:bodyPr/>
                    <a:lstStyle/>
                    <a:p>
                      <a:pPr algn="l">
                        <a:lnSpc>
                          <a:spcPct val="90000"/>
                        </a:lnSpc>
                      </a:pPr>
                      <a:endParaRPr lang="en-US" sz="1000" dirty="0"/>
                    </a:p>
                  </a:txBody>
                  <a:tcPr marL="45720" marR="4572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78998355"/>
                  </a:ext>
                </a:extLst>
              </a:tr>
              <a:tr h="248697">
                <a:tc>
                  <a:txBody>
                    <a:bodyPr/>
                    <a:lstStyle/>
                    <a:p>
                      <a:pPr algn="r">
                        <a:lnSpc>
                          <a:spcPct val="90000"/>
                        </a:lnSpc>
                      </a:pPr>
                      <a:r>
                        <a:rPr lang="en-US" sz="1000" b="1" dirty="0">
                          <a:solidFill>
                            <a:srgbClr val="0076A9"/>
                          </a:solidFill>
                        </a:rPr>
                        <a:t>Zani + CT</a:t>
                      </a:r>
                    </a:p>
                  </a:txBody>
                  <a:tcPr marL="0" marR="0" marT="0" marB="0" anchor="ctr">
                    <a:noFill/>
                  </a:tcPr>
                </a:tc>
                <a:tc>
                  <a:txBody>
                    <a:bodyPr/>
                    <a:lstStyle/>
                    <a:p>
                      <a:pPr algn="ctr">
                        <a:lnSpc>
                          <a:spcPct val="90000"/>
                        </a:lnSpc>
                      </a:pPr>
                      <a:r>
                        <a:rPr lang="en-US" sz="1000" dirty="0"/>
                        <a:t>304</a:t>
                      </a:r>
                    </a:p>
                  </a:txBody>
                  <a:tcPr marL="45720" marR="45720" marT="0" marB="0" anchor="ctr">
                    <a:solidFill>
                      <a:srgbClr val="D9EBF2"/>
                    </a:solidFill>
                  </a:tcPr>
                </a:tc>
                <a:tc>
                  <a:txBody>
                    <a:bodyPr/>
                    <a:lstStyle/>
                    <a:p>
                      <a:pPr algn="ctr">
                        <a:lnSpc>
                          <a:spcPct val="90000"/>
                        </a:lnSpc>
                      </a:pPr>
                      <a:r>
                        <a:rPr lang="en-US" sz="1000" dirty="0"/>
                        <a:t>277</a:t>
                      </a:r>
                    </a:p>
                  </a:txBody>
                  <a:tcPr marL="45720" marR="45720" marT="0" marB="0" anchor="ctr">
                    <a:solidFill>
                      <a:srgbClr val="D9EBF2"/>
                    </a:solidFill>
                  </a:tcPr>
                </a:tc>
                <a:tc>
                  <a:txBody>
                    <a:bodyPr/>
                    <a:lstStyle/>
                    <a:p>
                      <a:pPr algn="ctr">
                        <a:lnSpc>
                          <a:spcPct val="90000"/>
                        </a:lnSpc>
                      </a:pPr>
                      <a:r>
                        <a:rPr lang="en-US" sz="1000" dirty="0"/>
                        <a:t>257</a:t>
                      </a:r>
                    </a:p>
                  </a:txBody>
                  <a:tcPr marL="45720" marR="45720" marT="0" marB="0" anchor="ctr">
                    <a:solidFill>
                      <a:srgbClr val="D9EBF2"/>
                    </a:solidFill>
                  </a:tcPr>
                </a:tc>
                <a:tc>
                  <a:txBody>
                    <a:bodyPr/>
                    <a:lstStyle/>
                    <a:p>
                      <a:pPr algn="ctr">
                        <a:lnSpc>
                          <a:spcPct val="90000"/>
                        </a:lnSpc>
                      </a:pPr>
                      <a:r>
                        <a:rPr lang="en-US" sz="1000" dirty="0"/>
                        <a:t>222</a:t>
                      </a:r>
                    </a:p>
                  </a:txBody>
                  <a:tcPr marL="45720" marR="45720" marT="0" marB="0" anchor="ctr">
                    <a:solidFill>
                      <a:srgbClr val="D9EBF2"/>
                    </a:solidFill>
                  </a:tcPr>
                </a:tc>
                <a:tc>
                  <a:txBody>
                    <a:bodyPr/>
                    <a:lstStyle/>
                    <a:p>
                      <a:pPr algn="ctr">
                        <a:lnSpc>
                          <a:spcPct val="90000"/>
                        </a:lnSpc>
                      </a:pPr>
                      <a:r>
                        <a:rPr lang="en-US" sz="1000" dirty="0"/>
                        <a:t>187</a:t>
                      </a:r>
                    </a:p>
                  </a:txBody>
                  <a:tcPr marL="45720" marR="45720" marT="0" marB="0" anchor="ctr">
                    <a:solidFill>
                      <a:srgbClr val="D9EBF2"/>
                    </a:solidFill>
                  </a:tcPr>
                </a:tc>
                <a:tc>
                  <a:txBody>
                    <a:bodyPr/>
                    <a:lstStyle/>
                    <a:p>
                      <a:pPr algn="ctr">
                        <a:lnSpc>
                          <a:spcPct val="90000"/>
                        </a:lnSpc>
                      </a:pPr>
                      <a:r>
                        <a:rPr lang="en-US" sz="1000" dirty="0"/>
                        <a:t>156</a:t>
                      </a:r>
                    </a:p>
                  </a:txBody>
                  <a:tcPr marL="45720" marR="45720" marT="0" marB="0" anchor="ctr">
                    <a:solidFill>
                      <a:srgbClr val="D9EBF2"/>
                    </a:solidFill>
                  </a:tcPr>
                </a:tc>
                <a:tc>
                  <a:txBody>
                    <a:bodyPr/>
                    <a:lstStyle/>
                    <a:p>
                      <a:pPr algn="ctr">
                        <a:lnSpc>
                          <a:spcPct val="90000"/>
                        </a:lnSpc>
                      </a:pPr>
                      <a:r>
                        <a:rPr lang="en-US" sz="1000" dirty="0"/>
                        <a:t>121</a:t>
                      </a:r>
                    </a:p>
                  </a:txBody>
                  <a:tcPr marL="45720" marR="45720" marT="0" marB="0" anchor="ctr">
                    <a:solidFill>
                      <a:srgbClr val="D9EBF2"/>
                    </a:solidFill>
                  </a:tcPr>
                </a:tc>
                <a:tc>
                  <a:txBody>
                    <a:bodyPr/>
                    <a:lstStyle/>
                    <a:p>
                      <a:pPr algn="ctr">
                        <a:lnSpc>
                          <a:spcPct val="90000"/>
                        </a:lnSpc>
                      </a:pPr>
                      <a:r>
                        <a:rPr lang="en-US" sz="1000" dirty="0"/>
                        <a:t>98</a:t>
                      </a:r>
                    </a:p>
                  </a:txBody>
                  <a:tcPr marL="45720" marR="45720" marT="0" marB="0" anchor="ctr">
                    <a:solidFill>
                      <a:srgbClr val="D9EBF2"/>
                    </a:solidFill>
                  </a:tcPr>
                </a:tc>
                <a:tc>
                  <a:txBody>
                    <a:bodyPr/>
                    <a:lstStyle/>
                    <a:p>
                      <a:pPr algn="ctr">
                        <a:lnSpc>
                          <a:spcPct val="90000"/>
                        </a:lnSpc>
                      </a:pPr>
                      <a:r>
                        <a:rPr lang="en-US" sz="1000" dirty="0"/>
                        <a:t>78</a:t>
                      </a:r>
                    </a:p>
                  </a:txBody>
                  <a:tcPr marL="45720" marR="45720" marT="0" marB="0" anchor="ctr">
                    <a:solidFill>
                      <a:srgbClr val="D9EBF2"/>
                    </a:solidFill>
                  </a:tcPr>
                </a:tc>
                <a:tc>
                  <a:txBody>
                    <a:bodyPr/>
                    <a:lstStyle/>
                    <a:p>
                      <a:pPr algn="ctr">
                        <a:lnSpc>
                          <a:spcPct val="90000"/>
                        </a:lnSpc>
                      </a:pPr>
                      <a:r>
                        <a:rPr lang="en-US" sz="1000" dirty="0"/>
                        <a:t>56</a:t>
                      </a:r>
                    </a:p>
                  </a:txBody>
                  <a:tcPr marL="45720" marR="45720" marT="0" marB="0" anchor="ctr">
                    <a:solidFill>
                      <a:srgbClr val="D9EBF2"/>
                    </a:solidFill>
                  </a:tcPr>
                </a:tc>
                <a:tc>
                  <a:txBody>
                    <a:bodyPr/>
                    <a:lstStyle/>
                    <a:p>
                      <a:pPr algn="ctr">
                        <a:lnSpc>
                          <a:spcPct val="90000"/>
                        </a:lnSpc>
                      </a:pPr>
                      <a:r>
                        <a:rPr lang="en-US" sz="1000" dirty="0"/>
                        <a:t>41</a:t>
                      </a:r>
                    </a:p>
                  </a:txBody>
                  <a:tcPr marL="45720" marR="45720" marT="0" marB="0" anchor="ctr">
                    <a:solidFill>
                      <a:srgbClr val="D9EBF2"/>
                    </a:solidFill>
                  </a:tcPr>
                </a:tc>
                <a:tc>
                  <a:txBody>
                    <a:bodyPr/>
                    <a:lstStyle/>
                    <a:p>
                      <a:pPr algn="ctr">
                        <a:lnSpc>
                          <a:spcPct val="90000"/>
                        </a:lnSpc>
                      </a:pPr>
                      <a:r>
                        <a:rPr lang="en-US" sz="1000" dirty="0"/>
                        <a:t>28</a:t>
                      </a:r>
                    </a:p>
                  </a:txBody>
                  <a:tcPr marL="45720" marR="45720" marT="0" marB="0" anchor="ctr">
                    <a:solidFill>
                      <a:srgbClr val="D9EBF2"/>
                    </a:solidFill>
                  </a:tcPr>
                </a:tc>
                <a:tc>
                  <a:txBody>
                    <a:bodyPr/>
                    <a:lstStyle/>
                    <a:p>
                      <a:pPr algn="ctr">
                        <a:lnSpc>
                          <a:spcPct val="90000"/>
                        </a:lnSpc>
                      </a:pPr>
                      <a:r>
                        <a:rPr lang="en-US" sz="1000" dirty="0"/>
                        <a:t>21</a:t>
                      </a:r>
                    </a:p>
                  </a:txBody>
                  <a:tcPr marL="45720" marR="45720" marT="0" marB="0" anchor="ctr">
                    <a:solidFill>
                      <a:srgbClr val="D9EBF2"/>
                    </a:solidFill>
                  </a:tcPr>
                </a:tc>
                <a:tc>
                  <a:txBody>
                    <a:bodyPr/>
                    <a:lstStyle/>
                    <a:p>
                      <a:pPr algn="ctr">
                        <a:lnSpc>
                          <a:spcPct val="90000"/>
                        </a:lnSpc>
                      </a:pPr>
                      <a:r>
                        <a:rPr lang="en-US" sz="1000" dirty="0"/>
                        <a:t>6</a:t>
                      </a:r>
                    </a:p>
                  </a:txBody>
                  <a:tcPr marL="45720" marR="45720" marT="0" marB="0" anchor="ctr">
                    <a:solidFill>
                      <a:srgbClr val="D9EBF2"/>
                    </a:solidFill>
                  </a:tcPr>
                </a:tc>
                <a:tc>
                  <a:txBody>
                    <a:bodyPr/>
                    <a:lstStyle/>
                    <a:p>
                      <a:pPr algn="ctr">
                        <a:lnSpc>
                          <a:spcPct val="90000"/>
                        </a:lnSpc>
                      </a:pPr>
                      <a:r>
                        <a:rPr lang="en-US" sz="1000" dirty="0"/>
                        <a:t>3</a:t>
                      </a:r>
                    </a:p>
                  </a:txBody>
                  <a:tcPr marL="45720" marR="45720" marT="0" marB="0" anchor="ctr">
                    <a:solidFill>
                      <a:srgbClr val="D9EBF2"/>
                    </a:solidFill>
                  </a:tcPr>
                </a:tc>
                <a:tc>
                  <a:txBody>
                    <a:bodyPr/>
                    <a:lstStyle/>
                    <a:p>
                      <a:pPr algn="ctr">
                        <a:lnSpc>
                          <a:spcPct val="90000"/>
                        </a:lnSpc>
                      </a:pPr>
                      <a:r>
                        <a:rPr lang="en-US" sz="1000" dirty="0"/>
                        <a:t>1</a:t>
                      </a:r>
                    </a:p>
                  </a:txBody>
                  <a:tcPr marL="45720" marR="45720" marT="0" marB="0" anchor="ctr">
                    <a:solidFill>
                      <a:srgbClr val="D9EBF2"/>
                    </a:solidFill>
                  </a:tcPr>
                </a:tc>
                <a:tc>
                  <a:txBody>
                    <a:bodyPr/>
                    <a:lstStyle/>
                    <a:p>
                      <a:pPr algn="ctr">
                        <a:lnSpc>
                          <a:spcPct val="90000"/>
                        </a:lnSpc>
                      </a:pPr>
                      <a:r>
                        <a:rPr lang="en-US" sz="1000" dirty="0"/>
                        <a:t>0</a:t>
                      </a:r>
                    </a:p>
                  </a:txBody>
                  <a:tcPr marL="45720" marR="45720" marT="0" marB="0" anchor="ctr">
                    <a:solidFill>
                      <a:srgbClr val="D9EBF2"/>
                    </a:solidFill>
                  </a:tcPr>
                </a:tc>
                <a:extLst>
                  <a:ext uri="{0D108BD9-81ED-4DB2-BD59-A6C34878D82A}">
                    <a16:rowId xmlns:a16="http://schemas.microsoft.com/office/drawing/2014/main" val="942842941"/>
                  </a:ext>
                </a:extLst>
              </a:tr>
              <a:tr h="248697">
                <a:tc>
                  <a:txBody>
                    <a:bodyPr/>
                    <a:lstStyle/>
                    <a:p>
                      <a:pPr algn="r"/>
                      <a:r>
                        <a:rPr lang="en-US" sz="1000" b="1" dirty="0" err="1">
                          <a:solidFill>
                            <a:srgbClr val="646466"/>
                          </a:solidFill>
                        </a:rPr>
                        <a:t>Tras</a:t>
                      </a:r>
                      <a:r>
                        <a:rPr lang="en-US" sz="1000" b="1" dirty="0">
                          <a:solidFill>
                            <a:srgbClr val="646466"/>
                          </a:solidFill>
                        </a:rPr>
                        <a:t> + CT</a:t>
                      </a:r>
                    </a:p>
                  </a:txBody>
                  <a:tcPr marL="0" marR="0" marT="0" marB="0" anchor="ctr">
                    <a:noFill/>
                  </a:tcPr>
                </a:tc>
                <a:tc>
                  <a:txBody>
                    <a:bodyPr/>
                    <a:lstStyle/>
                    <a:p>
                      <a:pPr algn="ctr"/>
                      <a:r>
                        <a:rPr lang="en-US" sz="1000" dirty="0"/>
                        <a:t>308</a:t>
                      </a:r>
                    </a:p>
                  </a:txBody>
                  <a:tcPr marL="27432" marR="27432" marT="0" marB="0" anchor="ctr">
                    <a:solidFill>
                      <a:srgbClr val="E8E8E8"/>
                    </a:solidFill>
                  </a:tcPr>
                </a:tc>
                <a:tc>
                  <a:txBody>
                    <a:bodyPr/>
                    <a:lstStyle/>
                    <a:p>
                      <a:pPr algn="ctr"/>
                      <a:r>
                        <a:rPr lang="en-US" sz="1000" dirty="0"/>
                        <a:t>284</a:t>
                      </a:r>
                    </a:p>
                  </a:txBody>
                  <a:tcPr marL="27432" marR="27432" marT="0" marB="0" anchor="ctr">
                    <a:solidFill>
                      <a:srgbClr val="E8E8E8"/>
                    </a:solidFill>
                  </a:tcPr>
                </a:tc>
                <a:tc>
                  <a:txBody>
                    <a:bodyPr/>
                    <a:lstStyle/>
                    <a:p>
                      <a:pPr algn="ctr"/>
                      <a:r>
                        <a:rPr lang="en-US" sz="1000" dirty="0"/>
                        <a:t>261</a:t>
                      </a:r>
                    </a:p>
                  </a:txBody>
                  <a:tcPr marL="27432" marR="27432" marT="0" marB="0" anchor="ctr">
                    <a:solidFill>
                      <a:srgbClr val="E8E8E8"/>
                    </a:solidFill>
                  </a:tcPr>
                </a:tc>
                <a:tc>
                  <a:txBody>
                    <a:bodyPr/>
                    <a:lstStyle/>
                    <a:p>
                      <a:pPr algn="ctr"/>
                      <a:r>
                        <a:rPr lang="en-US" sz="1000" dirty="0"/>
                        <a:t>219</a:t>
                      </a:r>
                    </a:p>
                  </a:txBody>
                  <a:tcPr marL="27432" marR="27432" marT="0" marB="0" anchor="ctr">
                    <a:solidFill>
                      <a:srgbClr val="E8E8E8"/>
                    </a:solidFill>
                  </a:tcPr>
                </a:tc>
                <a:tc>
                  <a:txBody>
                    <a:bodyPr/>
                    <a:lstStyle/>
                    <a:p>
                      <a:pPr algn="ctr"/>
                      <a:r>
                        <a:rPr lang="en-US" sz="1000" dirty="0"/>
                        <a:t>178</a:t>
                      </a:r>
                    </a:p>
                  </a:txBody>
                  <a:tcPr marL="27432" marR="27432" marT="0" marB="0" anchor="ctr">
                    <a:solidFill>
                      <a:srgbClr val="E8E8E8"/>
                    </a:solidFill>
                  </a:tcPr>
                </a:tc>
                <a:tc>
                  <a:txBody>
                    <a:bodyPr/>
                    <a:lstStyle/>
                    <a:p>
                      <a:pPr algn="ctr"/>
                      <a:r>
                        <a:rPr lang="en-US" sz="1000" dirty="0"/>
                        <a:t>140</a:t>
                      </a:r>
                    </a:p>
                  </a:txBody>
                  <a:tcPr marL="27432" marR="27432" marT="0" marB="0" anchor="ctr">
                    <a:solidFill>
                      <a:srgbClr val="E8E8E8"/>
                    </a:solidFill>
                  </a:tcPr>
                </a:tc>
                <a:tc>
                  <a:txBody>
                    <a:bodyPr/>
                    <a:lstStyle/>
                    <a:p>
                      <a:pPr algn="ctr"/>
                      <a:r>
                        <a:rPr lang="en-US" sz="1000" dirty="0"/>
                        <a:t>106</a:t>
                      </a:r>
                    </a:p>
                  </a:txBody>
                  <a:tcPr marL="27432" marR="27432" marT="0" marB="0" anchor="ctr">
                    <a:solidFill>
                      <a:srgbClr val="E8E8E8"/>
                    </a:solidFill>
                  </a:tcPr>
                </a:tc>
                <a:tc>
                  <a:txBody>
                    <a:bodyPr/>
                    <a:lstStyle/>
                    <a:p>
                      <a:pPr algn="ctr"/>
                      <a:r>
                        <a:rPr lang="en-US" sz="1000" dirty="0"/>
                        <a:t>77</a:t>
                      </a:r>
                    </a:p>
                  </a:txBody>
                  <a:tcPr marL="27432" marR="27432" marT="0" marB="0" anchor="ctr">
                    <a:solidFill>
                      <a:srgbClr val="E8E8E8"/>
                    </a:solidFill>
                  </a:tcPr>
                </a:tc>
                <a:tc>
                  <a:txBody>
                    <a:bodyPr/>
                    <a:lstStyle/>
                    <a:p>
                      <a:pPr algn="ctr"/>
                      <a:r>
                        <a:rPr lang="en-US" sz="1000" dirty="0"/>
                        <a:t>61</a:t>
                      </a:r>
                    </a:p>
                  </a:txBody>
                  <a:tcPr marL="27432" marR="27432" marT="0" marB="0" anchor="ctr">
                    <a:solidFill>
                      <a:srgbClr val="E8E8E8"/>
                    </a:solidFill>
                  </a:tcPr>
                </a:tc>
                <a:tc>
                  <a:txBody>
                    <a:bodyPr/>
                    <a:lstStyle/>
                    <a:p>
                      <a:pPr algn="ctr"/>
                      <a:r>
                        <a:rPr lang="en-US" sz="1000" dirty="0"/>
                        <a:t>50</a:t>
                      </a:r>
                    </a:p>
                  </a:txBody>
                  <a:tcPr marL="27432" marR="27432" marT="0" marB="0" anchor="ctr">
                    <a:solidFill>
                      <a:srgbClr val="E8E8E8"/>
                    </a:solidFill>
                  </a:tcPr>
                </a:tc>
                <a:tc>
                  <a:txBody>
                    <a:bodyPr/>
                    <a:lstStyle/>
                    <a:p>
                      <a:pPr algn="ctr"/>
                      <a:r>
                        <a:rPr lang="en-US" sz="1000" dirty="0"/>
                        <a:t>33</a:t>
                      </a:r>
                    </a:p>
                  </a:txBody>
                  <a:tcPr marL="27432" marR="27432" marT="0" marB="0" anchor="ctr">
                    <a:solidFill>
                      <a:srgbClr val="E8E8E8"/>
                    </a:solidFill>
                  </a:tcPr>
                </a:tc>
                <a:tc>
                  <a:txBody>
                    <a:bodyPr/>
                    <a:lstStyle/>
                    <a:p>
                      <a:pPr algn="ctr"/>
                      <a:r>
                        <a:rPr lang="en-US" sz="1000" dirty="0"/>
                        <a:t>22</a:t>
                      </a:r>
                    </a:p>
                  </a:txBody>
                  <a:tcPr marL="27432" marR="27432" marT="0" marB="0" anchor="ctr">
                    <a:solidFill>
                      <a:srgbClr val="E8E8E8"/>
                    </a:solidFill>
                  </a:tcPr>
                </a:tc>
                <a:tc>
                  <a:txBody>
                    <a:bodyPr/>
                    <a:lstStyle/>
                    <a:p>
                      <a:pPr algn="ctr"/>
                      <a:r>
                        <a:rPr lang="en-US" sz="1000" dirty="0"/>
                        <a:t>17</a:t>
                      </a:r>
                    </a:p>
                  </a:txBody>
                  <a:tcPr marL="27432" marR="27432" marT="0" marB="0" anchor="ctr">
                    <a:solidFill>
                      <a:srgbClr val="E8E8E8"/>
                    </a:solidFill>
                  </a:tcPr>
                </a:tc>
                <a:tc>
                  <a:txBody>
                    <a:bodyPr/>
                    <a:lstStyle/>
                    <a:p>
                      <a:pPr algn="ctr"/>
                      <a:r>
                        <a:rPr lang="en-US" sz="1000" dirty="0"/>
                        <a:t>8</a:t>
                      </a:r>
                    </a:p>
                  </a:txBody>
                  <a:tcPr marL="27432" marR="27432" marT="0" marB="0" anchor="ctr">
                    <a:solidFill>
                      <a:srgbClr val="E8E8E8"/>
                    </a:solidFill>
                  </a:tcPr>
                </a:tc>
                <a:tc>
                  <a:txBody>
                    <a:bodyPr/>
                    <a:lstStyle/>
                    <a:p>
                      <a:pPr algn="ctr"/>
                      <a:r>
                        <a:rPr lang="en-US" sz="1000" dirty="0"/>
                        <a:t>2</a:t>
                      </a:r>
                    </a:p>
                  </a:txBody>
                  <a:tcPr marL="27432" marR="27432" marT="0" marB="0" anchor="ctr">
                    <a:solidFill>
                      <a:srgbClr val="E8E8E8"/>
                    </a:solidFill>
                  </a:tcPr>
                </a:tc>
                <a:tc>
                  <a:txBody>
                    <a:bodyPr/>
                    <a:lstStyle/>
                    <a:p>
                      <a:pPr algn="ctr"/>
                      <a:r>
                        <a:rPr lang="en-US" sz="1000" dirty="0"/>
                        <a:t>2</a:t>
                      </a:r>
                    </a:p>
                  </a:txBody>
                  <a:tcPr marL="27432" marR="27432" marT="0" marB="0" anchor="ctr">
                    <a:solidFill>
                      <a:srgbClr val="E8E8E8"/>
                    </a:solidFill>
                  </a:tcPr>
                </a:tc>
                <a:tc>
                  <a:txBody>
                    <a:bodyPr/>
                    <a:lstStyle/>
                    <a:p>
                      <a:pPr algn="ctr"/>
                      <a:r>
                        <a:rPr lang="en-US" sz="1000" dirty="0"/>
                        <a:t>0</a:t>
                      </a:r>
                    </a:p>
                  </a:txBody>
                  <a:tcPr marL="27432" marR="27432" marT="0" marB="0" anchor="ctr">
                    <a:solidFill>
                      <a:srgbClr val="E8E8E8"/>
                    </a:solidFill>
                  </a:tcPr>
                </a:tc>
                <a:extLst>
                  <a:ext uri="{0D108BD9-81ED-4DB2-BD59-A6C34878D82A}">
                    <a16:rowId xmlns:a16="http://schemas.microsoft.com/office/drawing/2014/main" val="2172945149"/>
                  </a:ext>
                </a:extLst>
              </a:tr>
            </a:tbl>
          </a:graphicData>
        </a:graphic>
      </p:graphicFrame>
      <p:sp>
        <p:nvSpPr>
          <p:cNvPr id="2" name="Title 1">
            <a:extLst>
              <a:ext uri="{FF2B5EF4-FFF2-40B4-BE49-F238E27FC236}">
                <a16:creationId xmlns:a16="http://schemas.microsoft.com/office/drawing/2014/main" id="{197683B0-FF36-D592-BC88-0A6CBEB9D35A}"/>
              </a:ext>
            </a:extLst>
          </p:cNvPr>
          <p:cNvSpPr>
            <a:spLocks noGrp="1"/>
          </p:cNvSpPr>
          <p:nvPr>
            <p:ph type="title"/>
          </p:nvPr>
        </p:nvSpPr>
        <p:spPr>
          <a:xfrm>
            <a:off x="256032" y="317499"/>
            <a:ext cx="10972800" cy="907864"/>
          </a:xfrm>
        </p:spPr>
        <p:txBody>
          <a:bodyPr>
            <a:normAutofit/>
          </a:bodyPr>
          <a:lstStyle/>
          <a:p>
            <a:r>
              <a:rPr lang="en-US" dirty="0"/>
              <a:t>Primary Endpoint: Overall Survival</a:t>
            </a:r>
          </a:p>
        </p:txBody>
      </p:sp>
      <p:sp>
        <p:nvSpPr>
          <p:cNvPr id="13" name="Text Placeholder 12">
            <a:extLst>
              <a:ext uri="{FF2B5EF4-FFF2-40B4-BE49-F238E27FC236}">
                <a16:creationId xmlns:a16="http://schemas.microsoft.com/office/drawing/2014/main" id="{72F5ADD4-9AC2-39FA-CBC3-EF5C7F040A13}"/>
              </a:ext>
            </a:extLst>
          </p:cNvPr>
          <p:cNvSpPr>
            <a:spLocks noGrp="1"/>
          </p:cNvSpPr>
          <p:nvPr>
            <p:ph type="body" sz="quarter" idx="15"/>
          </p:nvPr>
        </p:nvSpPr>
        <p:spPr/>
        <p:txBody>
          <a:bodyPr/>
          <a:lstStyle/>
          <a:p>
            <a:r>
              <a:rPr lang="en-US" dirty="0"/>
              <a:t>Elena Elimova, MD</a:t>
            </a:r>
          </a:p>
        </p:txBody>
      </p:sp>
      <p:sp>
        <p:nvSpPr>
          <p:cNvPr id="136" name="TextBox 135">
            <a:extLst>
              <a:ext uri="{FF2B5EF4-FFF2-40B4-BE49-F238E27FC236}">
                <a16:creationId xmlns:a16="http://schemas.microsoft.com/office/drawing/2014/main" id="{CFC45AE1-E0E8-6AE6-17DC-6FE6A260597C}"/>
              </a:ext>
            </a:extLst>
          </p:cNvPr>
          <p:cNvSpPr txBox="1"/>
          <p:nvPr/>
        </p:nvSpPr>
        <p:spPr>
          <a:xfrm>
            <a:off x="256033" y="1012231"/>
            <a:ext cx="11667283"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sym typeface="Graphik"/>
              </a:rPr>
              <a:t>At this interim analysis, there was a strong trend toward significance for OS favoring zanidatamab + CT vs trastuzumab + CT (5-month improvement in median OS)</a:t>
            </a:r>
          </a:p>
        </p:txBody>
      </p:sp>
      <p:sp>
        <p:nvSpPr>
          <p:cNvPr id="8" name="TextBox 7">
            <a:extLst>
              <a:ext uri="{FF2B5EF4-FFF2-40B4-BE49-F238E27FC236}">
                <a16:creationId xmlns:a16="http://schemas.microsoft.com/office/drawing/2014/main" id="{EF25440C-5E3A-61E7-50E1-938F1AF6BC8F}"/>
              </a:ext>
            </a:extLst>
          </p:cNvPr>
          <p:cNvSpPr txBox="1"/>
          <p:nvPr/>
        </p:nvSpPr>
        <p:spPr>
          <a:xfrm>
            <a:off x="256033" y="5910112"/>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CT, chemotherapy; HR, hazard ratio; OS, overall survival;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trastuzumab; Zani, zanidatamab. </a:t>
            </a:r>
          </a:p>
        </p:txBody>
      </p:sp>
      <p:graphicFrame>
        <p:nvGraphicFramePr>
          <p:cNvPr id="28" name="Google Shape;274;p16">
            <a:extLst>
              <a:ext uri="{FF2B5EF4-FFF2-40B4-BE49-F238E27FC236}">
                <a16:creationId xmlns:a16="http://schemas.microsoft.com/office/drawing/2014/main" id="{2E2F692B-5566-A7BC-C6E0-BA3D107D5ACC}"/>
              </a:ext>
            </a:extLst>
          </p:cNvPr>
          <p:cNvGraphicFramePr/>
          <p:nvPr/>
        </p:nvGraphicFramePr>
        <p:xfrm>
          <a:off x="8593852" y="1584385"/>
          <a:ext cx="3020788" cy="1228344"/>
        </p:xfrm>
        <a:graphic>
          <a:graphicData uri="http://schemas.openxmlformats.org/drawingml/2006/table">
            <a:tbl>
              <a:tblPr>
                <a:noFill/>
              </a:tblPr>
              <a:tblGrid>
                <a:gridCol w="1510394">
                  <a:extLst>
                    <a:ext uri="{9D8B030D-6E8A-4147-A177-3AD203B41FA5}">
                      <a16:colId xmlns:a16="http://schemas.microsoft.com/office/drawing/2014/main" val="20001"/>
                    </a:ext>
                  </a:extLst>
                </a:gridCol>
                <a:gridCol w="1510394">
                  <a:extLst>
                    <a:ext uri="{9D8B030D-6E8A-4147-A177-3AD203B41FA5}">
                      <a16:colId xmlns:a16="http://schemas.microsoft.com/office/drawing/2014/main" val="1369551148"/>
                    </a:ext>
                  </a:extLst>
                </a:gridCol>
              </a:tblGrid>
              <a:tr h="411480">
                <a:tc>
                  <a:txBody>
                    <a:bodyPr/>
                    <a:lstStyle/>
                    <a:p>
                      <a:pPr algn="ctr">
                        <a:lnSpc>
                          <a:spcPct val="95000"/>
                        </a:lnSpc>
                      </a:pPr>
                      <a:r>
                        <a:rPr lang="en-US" sz="1200" b="1" kern="1200" dirty="0">
                          <a:solidFill>
                            <a:schemeClr val="bg1"/>
                          </a:solidFill>
                          <a:latin typeface="+mn-lt"/>
                          <a:ea typeface="+mn-ea"/>
                          <a:cs typeface="+mn-cs"/>
                        </a:rPr>
                        <a:t>Zanidatamab + CT </a:t>
                      </a:r>
                    </a:p>
                  </a:txBody>
                  <a:tcPr marL="80439" marR="80439" marT="30091" marB="30091"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6A9"/>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dirty="0">
                          <a:solidFill>
                            <a:schemeClr val="bg1"/>
                          </a:solidFill>
                        </a:rPr>
                        <a:t>Trastuzumab + CT</a:t>
                      </a:r>
                    </a:p>
                  </a:txBody>
                  <a:tcPr marL="80439" marR="80439" marT="30091" marB="30091"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60">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n-lt"/>
                          <a:ea typeface="+mn-ea"/>
                          <a:cs typeface="Arial" panose="020B0604020202020204" pitchFamily="34" charset="0"/>
                        </a:rPr>
                        <a:t>24.4 </a:t>
                      </a:r>
                      <a:r>
                        <a:rPr lang="en" sz="1400" b="0" u="none" strike="noStrike" kern="1200" cap="none" dirty="0">
                          <a:solidFill>
                            <a:schemeClr val="tx1"/>
                          </a:solidFill>
                          <a:latin typeface="+mn-lt"/>
                          <a:ea typeface="+mn-ea"/>
                          <a:cs typeface="Arial" panose="020B0604020202020204" pitchFamily="34" charset="0"/>
                        </a:rPr>
                        <a:t>(20.4–30.0)</a:t>
                      </a:r>
                    </a:p>
                  </a:txBody>
                  <a:tcPr marL="80439" marR="80439"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4EE"/>
                    </a:solidFill>
                  </a:tcPr>
                </a:tc>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j-lt"/>
                          <a:ea typeface="+mn-ea"/>
                          <a:cs typeface="Arial" panose="020B0604020202020204" pitchFamily="34" charset="0"/>
                        </a:rPr>
                        <a:t>19.2 </a:t>
                      </a:r>
                      <a:r>
                        <a:rPr lang="en" sz="1400" b="0" u="none" strike="noStrike" kern="1200" cap="none" dirty="0">
                          <a:solidFill>
                            <a:schemeClr val="tx1"/>
                          </a:solidFill>
                          <a:latin typeface="+mj-lt"/>
                          <a:ea typeface="+mn-ea"/>
                          <a:cs typeface="Arial" panose="020B0604020202020204" pitchFamily="34" charset="0"/>
                        </a:rPr>
                        <a:t>(16.8</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kern="1200" cap="none" dirty="0">
                          <a:solidFill>
                            <a:schemeClr val="tx1"/>
                          </a:solidFill>
                          <a:latin typeface="+mj-lt"/>
                          <a:ea typeface="+mn-ea"/>
                          <a:cs typeface="Arial" panose="020B0604020202020204" pitchFamily="34" charset="0"/>
                        </a:rPr>
                        <a:t>21.8)</a:t>
                      </a:r>
                    </a:p>
                  </a:txBody>
                  <a:tcPr marL="80439" marR="80439" marT="0"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46466">
                        <a:alpha val="20000"/>
                      </a:srgbClr>
                    </a:solidFill>
                  </a:tcPr>
                </a:tc>
                <a:extLst>
                  <a:ext uri="{0D108BD9-81ED-4DB2-BD59-A6C34878D82A}">
                    <a16:rowId xmlns:a16="http://schemas.microsoft.com/office/drawing/2014/main" val="598110243"/>
                  </a:ext>
                </a:extLst>
              </a:tr>
              <a:tr h="451104">
                <a:tc gridSpan="2">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0.80 </a:t>
                      </a:r>
                      <a:r>
                        <a:rPr lang="en" sz="1400" b="0" u="none" strike="noStrike" cap="none" dirty="0">
                          <a:solidFill>
                            <a:schemeClr val="tx1"/>
                          </a:solidFill>
                          <a:latin typeface="+mj-lt"/>
                          <a:cs typeface="Arial" panose="020B0604020202020204" pitchFamily="34" charset="0"/>
                        </a:rPr>
                        <a:t>(</a:t>
                      </a:r>
                      <a:r>
                        <a:rPr lang="en-US" sz="1400" b="0" dirty="0">
                          <a:solidFill>
                            <a:schemeClr val="tx1"/>
                          </a:solidFill>
                        </a:rPr>
                        <a:t>0.64–1.01) </a:t>
                      </a:r>
                      <a:br>
                        <a:rPr lang="en-US" sz="1400" b="1" dirty="0">
                          <a:solidFill>
                            <a:schemeClr val="tx1"/>
                          </a:solidFill>
                        </a:rPr>
                      </a:br>
                      <a:r>
                        <a:rPr lang="en-US" sz="1400" b="1" i="1" dirty="0">
                          <a:solidFill>
                            <a:schemeClr val="tx1"/>
                          </a:solidFill>
                        </a:rPr>
                        <a:t>P </a:t>
                      </a:r>
                      <a:r>
                        <a:rPr lang="en-US" sz="1400" b="1" dirty="0">
                          <a:solidFill>
                            <a:schemeClr val="tx1"/>
                          </a:solidFill>
                        </a:rPr>
                        <a:t>= 0.0564</a:t>
                      </a:r>
                    </a:p>
                  </a:txBody>
                  <a:tcPr marL="80439" marR="80439"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685800" rtl="0" eaLnBrk="1" fontAlgn="auto" latinLnBrk="0" hangingPunct="1">
                        <a:lnSpc>
                          <a:spcPct val="90000"/>
                        </a:lnSpc>
                        <a:spcBef>
                          <a:spcPts val="0"/>
                        </a:spcBef>
                        <a:spcAft>
                          <a:spcPts val="0"/>
                        </a:spcAft>
                        <a:buClr>
                          <a:srgbClr val="000000"/>
                        </a:buClr>
                        <a:buSzPts val="1400"/>
                        <a:buFont typeface="Arial"/>
                        <a:buNone/>
                        <a:tabLst/>
                        <a:defRPr/>
                      </a:pPr>
                      <a:endParaRPr lang="en" sz="1050" b="0" u="none" strike="noStrike" kern="1200" cap="none" dirty="0">
                        <a:solidFill>
                          <a:srgbClr val="646466"/>
                        </a:solidFill>
                        <a:latin typeface="+mj-lt"/>
                        <a:ea typeface="+mn-ea"/>
                        <a:cs typeface="Arial" panose="020B0604020202020204" pitchFamily="34" charset="0"/>
                      </a:endParaRPr>
                    </a:p>
                  </a:txBody>
                  <a:tcPr marL="80439" marR="80439"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71862"/>
                  </a:ext>
                </a:extLst>
              </a:tr>
            </a:tbl>
          </a:graphicData>
        </a:graphic>
      </p:graphicFrame>
      <p:graphicFrame>
        <p:nvGraphicFramePr>
          <p:cNvPr id="31" name="Table 30">
            <a:extLst>
              <a:ext uri="{FF2B5EF4-FFF2-40B4-BE49-F238E27FC236}">
                <a16:creationId xmlns:a16="http://schemas.microsoft.com/office/drawing/2014/main" id="{8E2EDD0C-DEE6-A191-07C8-2ABE7CD92A9B}"/>
              </a:ext>
            </a:extLst>
          </p:cNvPr>
          <p:cNvGraphicFramePr>
            <a:graphicFrameLocks noGrp="1"/>
          </p:cNvGraphicFramePr>
          <p:nvPr/>
        </p:nvGraphicFramePr>
        <p:xfrm>
          <a:off x="7280037" y="1987386"/>
          <a:ext cx="1329147" cy="828334"/>
        </p:xfrm>
        <a:graphic>
          <a:graphicData uri="http://schemas.openxmlformats.org/drawingml/2006/table">
            <a:tbl>
              <a:tblPr>
                <a:noFill/>
              </a:tblPr>
              <a:tblGrid>
                <a:gridCol w="1329147">
                  <a:extLst>
                    <a:ext uri="{9D8B030D-6E8A-4147-A177-3AD203B41FA5}">
                      <a16:colId xmlns:a16="http://schemas.microsoft.com/office/drawing/2014/main" val="2461721837"/>
                    </a:ext>
                  </a:extLst>
                </a:gridCol>
              </a:tblGrid>
              <a:tr h="361801">
                <a:tc>
                  <a:txBody>
                    <a:bodyPr/>
                    <a:lstStyle/>
                    <a:p>
                      <a:pPr marL="0" marR="0" lvl="0" indent="0" algn="r" rtl="0">
                        <a:lnSpc>
                          <a:spcPct val="95000"/>
                        </a:lnSpc>
                        <a:spcBef>
                          <a:spcPts val="0"/>
                        </a:spcBef>
                        <a:spcAft>
                          <a:spcPts val="0"/>
                        </a:spcAft>
                        <a:buClr>
                          <a:srgbClr val="1E1E20"/>
                        </a:buClr>
                        <a:buSzPts val="800"/>
                        <a:buFont typeface="Arial"/>
                        <a:buNone/>
                      </a:pPr>
                      <a:r>
                        <a:rPr lang="en" sz="1200" b="1" u="none" strike="noStrike" cap="none" dirty="0">
                          <a:solidFill>
                            <a:schemeClr val="tx1"/>
                          </a:solidFill>
                          <a:latin typeface="+mj-lt"/>
                          <a:cs typeface="Arial" panose="020B0604020202020204" pitchFamily="34" charset="0"/>
                        </a:rPr>
                        <a:t>Median OS</a:t>
                      </a:r>
                      <a:r>
                        <a:rPr lang="en" sz="1200" b="0" u="none" strike="noStrike" cap="none" dirty="0">
                          <a:solidFill>
                            <a:schemeClr val="tx1"/>
                          </a:solidFill>
                          <a:latin typeface="+mj-lt"/>
                          <a:cs typeface="Arial" panose="020B0604020202020204" pitchFamily="34" charset="0"/>
                        </a:rPr>
                        <a:t> </a:t>
                      </a:r>
                      <a:br>
                        <a:rPr lang="en" sz="1200" b="0" u="none" strike="noStrike" cap="none" dirty="0">
                          <a:solidFill>
                            <a:schemeClr val="tx1"/>
                          </a:solidFill>
                          <a:latin typeface="+mj-lt"/>
                          <a:cs typeface="Arial" panose="020B0604020202020204" pitchFamily="34" charset="0"/>
                        </a:rPr>
                      </a:br>
                      <a:r>
                        <a:rPr lang="en" sz="1200" b="0" u="none" strike="noStrike" cap="none" dirty="0">
                          <a:solidFill>
                            <a:schemeClr val="tx1"/>
                          </a:solidFill>
                          <a:latin typeface="+mj-lt"/>
                          <a:cs typeface="Arial" panose="020B0604020202020204" pitchFamily="34" charset="0"/>
                        </a:rPr>
                        <a:t>(95% CI), mo</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69594"/>
                  </a:ext>
                </a:extLst>
              </a:tr>
              <a:tr h="466533">
                <a:tc>
                  <a:txBody>
                    <a:bodyPr/>
                    <a:lstStyle/>
                    <a:p>
                      <a:pPr marL="0" marR="0" lvl="0" indent="0" algn="r" rtl="0">
                        <a:lnSpc>
                          <a:spcPct val="95000"/>
                        </a:lnSpc>
                        <a:spcBef>
                          <a:spcPts val="0"/>
                        </a:spcBef>
                        <a:spcAft>
                          <a:spcPts val="0"/>
                        </a:spcAft>
                        <a:buClr>
                          <a:srgbClr val="1E1E20"/>
                        </a:buClr>
                        <a:buSzPts val="800"/>
                        <a:buFont typeface="Arial"/>
                        <a:buNone/>
                      </a:pPr>
                      <a:r>
                        <a:rPr lang="en-US" sz="1200" b="1" i="0" u="none" strike="noStrike" kern="1200" cap="none" dirty="0">
                          <a:solidFill>
                            <a:schemeClr val="tx1"/>
                          </a:solidFill>
                          <a:latin typeface="+mn-lt"/>
                          <a:ea typeface="Arial"/>
                          <a:cs typeface="Arial" panose="020B0604020202020204" pitchFamily="34" charset="0"/>
                          <a:sym typeface="Arial"/>
                        </a:rPr>
                        <a:t>HR</a:t>
                      </a:r>
                      <a:r>
                        <a:rPr lang="en-US" sz="1200" b="0" i="0" u="none" strike="noStrike" kern="1200" cap="none" dirty="0">
                          <a:solidFill>
                            <a:schemeClr val="tx1"/>
                          </a:solidFill>
                          <a:latin typeface="+mn-lt"/>
                          <a:ea typeface="Arial"/>
                          <a:cs typeface="Arial" panose="020B0604020202020204" pitchFamily="34" charset="0"/>
                          <a:sym typeface="Arial"/>
                        </a:rPr>
                        <a:t> (95% CI)</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31256"/>
                  </a:ext>
                </a:extLst>
              </a:tr>
            </a:tbl>
          </a:graphicData>
        </a:graphic>
      </p:graphicFrame>
      <p:sp>
        <p:nvSpPr>
          <p:cNvPr id="43" name="Rectangle 3992">
            <a:extLst>
              <a:ext uri="{FF2B5EF4-FFF2-40B4-BE49-F238E27FC236}">
                <a16:creationId xmlns:a16="http://schemas.microsoft.com/office/drawing/2014/main" id="{090AEA01-28BC-57FC-D094-0EF5E3F41226}"/>
              </a:ext>
            </a:extLst>
          </p:cNvPr>
          <p:cNvSpPr>
            <a:spLocks noChangeArrowheads="1"/>
          </p:cNvSpPr>
          <p:nvPr/>
        </p:nvSpPr>
        <p:spPr bwMode="auto">
          <a:xfrm>
            <a:off x="5494737" y="5322951"/>
            <a:ext cx="220252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Months from randomization</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nvGrpSpPr>
          <p:cNvPr id="4" name="Group 3">
            <a:extLst>
              <a:ext uri="{FF2B5EF4-FFF2-40B4-BE49-F238E27FC236}">
                <a16:creationId xmlns:a16="http://schemas.microsoft.com/office/drawing/2014/main" id="{2EFBF513-472B-F6DA-340F-48C41F1FAADF}"/>
              </a:ext>
            </a:extLst>
          </p:cNvPr>
          <p:cNvGrpSpPr/>
          <p:nvPr/>
        </p:nvGrpSpPr>
        <p:grpSpPr>
          <a:xfrm>
            <a:off x="1147348" y="1742741"/>
            <a:ext cx="9837186" cy="2606234"/>
            <a:chOff x="1285791" y="1742741"/>
            <a:chExt cx="9821614" cy="2606234"/>
          </a:xfrm>
        </p:grpSpPr>
        <p:sp>
          <p:nvSpPr>
            <p:cNvPr id="1423" name="Tras-CT Curve">
              <a:extLst>
                <a:ext uri="{FF2B5EF4-FFF2-40B4-BE49-F238E27FC236}">
                  <a16:creationId xmlns:a16="http://schemas.microsoft.com/office/drawing/2014/main" id="{5B0942CC-DF7D-C483-CC1F-8D9039BBAF85}"/>
                </a:ext>
              </a:extLst>
            </p:cNvPr>
            <p:cNvSpPr>
              <a:spLocks/>
            </p:cNvSpPr>
            <p:nvPr/>
          </p:nvSpPr>
          <p:spPr bwMode="auto">
            <a:xfrm>
              <a:off x="1317699" y="1770550"/>
              <a:ext cx="9751413" cy="2550618"/>
            </a:xfrm>
            <a:custGeom>
              <a:avLst/>
              <a:gdLst>
                <a:gd name="T0" fmla="*/ 69 w 4584"/>
                <a:gd name="T1" fmla="*/ 13 h 1651"/>
                <a:gd name="T2" fmla="*/ 82 w 4584"/>
                <a:gd name="T3" fmla="*/ 40 h 1651"/>
                <a:gd name="T4" fmla="*/ 145 w 4584"/>
                <a:gd name="T5" fmla="*/ 60 h 1651"/>
                <a:gd name="T6" fmla="*/ 205 w 4584"/>
                <a:gd name="T7" fmla="*/ 73 h 1651"/>
                <a:gd name="T8" fmla="*/ 340 w 4584"/>
                <a:gd name="T9" fmla="*/ 93 h 1651"/>
                <a:gd name="T10" fmla="*/ 399 w 4584"/>
                <a:gd name="T11" fmla="*/ 114 h 1651"/>
                <a:gd name="T12" fmla="*/ 416 w 4584"/>
                <a:gd name="T13" fmla="*/ 141 h 1651"/>
                <a:gd name="T14" fmla="*/ 455 w 4584"/>
                <a:gd name="T15" fmla="*/ 161 h 1651"/>
                <a:gd name="T16" fmla="*/ 485 w 4584"/>
                <a:gd name="T17" fmla="*/ 182 h 1651"/>
                <a:gd name="T18" fmla="*/ 541 w 4584"/>
                <a:gd name="T19" fmla="*/ 195 h 1651"/>
                <a:gd name="T20" fmla="*/ 581 w 4584"/>
                <a:gd name="T21" fmla="*/ 215 h 1651"/>
                <a:gd name="T22" fmla="*/ 601 w 4584"/>
                <a:gd name="T23" fmla="*/ 236 h 1651"/>
                <a:gd name="T24" fmla="*/ 610 w 4584"/>
                <a:gd name="T25" fmla="*/ 249 h 1651"/>
                <a:gd name="T26" fmla="*/ 643 w 4584"/>
                <a:gd name="T27" fmla="*/ 277 h 1651"/>
                <a:gd name="T28" fmla="*/ 687 w 4584"/>
                <a:gd name="T29" fmla="*/ 297 h 1651"/>
                <a:gd name="T30" fmla="*/ 736 w 4584"/>
                <a:gd name="T31" fmla="*/ 311 h 1651"/>
                <a:gd name="T32" fmla="*/ 749 w 4584"/>
                <a:gd name="T33" fmla="*/ 331 h 1651"/>
                <a:gd name="T34" fmla="*/ 782 w 4584"/>
                <a:gd name="T35" fmla="*/ 352 h 1651"/>
                <a:gd name="T36" fmla="*/ 795 w 4584"/>
                <a:gd name="T37" fmla="*/ 366 h 1651"/>
                <a:gd name="T38" fmla="*/ 812 w 4584"/>
                <a:gd name="T39" fmla="*/ 387 h 1651"/>
                <a:gd name="T40" fmla="*/ 845 w 4584"/>
                <a:gd name="T41" fmla="*/ 416 h 1651"/>
                <a:gd name="T42" fmla="*/ 891 w 4584"/>
                <a:gd name="T43" fmla="*/ 430 h 1651"/>
                <a:gd name="T44" fmla="*/ 914 w 4584"/>
                <a:gd name="T45" fmla="*/ 458 h 1651"/>
                <a:gd name="T46" fmla="*/ 941 w 4584"/>
                <a:gd name="T47" fmla="*/ 479 h 1651"/>
                <a:gd name="T48" fmla="*/ 980 w 4584"/>
                <a:gd name="T49" fmla="*/ 494 h 1651"/>
                <a:gd name="T50" fmla="*/ 1020 w 4584"/>
                <a:gd name="T51" fmla="*/ 530 h 1651"/>
                <a:gd name="T52" fmla="*/ 1046 w 4584"/>
                <a:gd name="T53" fmla="*/ 560 h 1651"/>
                <a:gd name="T54" fmla="*/ 1132 w 4584"/>
                <a:gd name="T55" fmla="*/ 575 h 1651"/>
                <a:gd name="T56" fmla="*/ 1165 w 4584"/>
                <a:gd name="T57" fmla="*/ 606 h 1651"/>
                <a:gd name="T58" fmla="*/ 1208 w 4584"/>
                <a:gd name="T59" fmla="*/ 629 h 1651"/>
                <a:gd name="T60" fmla="*/ 1248 w 4584"/>
                <a:gd name="T61" fmla="*/ 645 h 1651"/>
                <a:gd name="T62" fmla="*/ 1267 w 4584"/>
                <a:gd name="T63" fmla="*/ 676 h 1651"/>
                <a:gd name="T64" fmla="*/ 1290 w 4584"/>
                <a:gd name="T65" fmla="*/ 700 h 1651"/>
                <a:gd name="T66" fmla="*/ 1350 w 4584"/>
                <a:gd name="T67" fmla="*/ 716 h 1651"/>
                <a:gd name="T68" fmla="*/ 1363 w 4584"/>
                <a:gd name="T69" fmla="*/ 740 h 1651"/>
                <a:gd name="T70" fmla="*/ 1419 w 4584"/>
                <a:gd name="T71" fmla="*/ 773 h 1651"/>
                <a:gd name="T72" fmla="*/ 1432 w 4584"/>
                <a:gd name="T73" fmla="*/ 789 h 1651"/>
                <a:gd name="T74" fmla="*/ 1505 w 4584"/>
                <a:gd name="T75" fmla="*/ 814 h 1651"/>
                <a:gd name="T76" fmla="*/ 1601 w 4584"/>
                <a:gd name="T77" fmla="*/ 849 h 1651"/>
                <a:gd name="T78" fmla="*/ 1667 w 4584"/>
                <a:gd name="T79" fmla="*/ 867 h 1651"/>
                <a:gd name="T80" fmla="*/ 1690 w 4584"/>
                <a:gd name="T81" fmla="*/ 894 h 1651"/>
                <a:gd name="T82" fmla="*/ 1776 w 4584"/>
                <a:gd name="T83" fmla="*/ 923 h 1651"/>
                <a:gd name="T84" fmla="*/ 1825 w 4584"/>
                <a:gd name="T85" fmla="*/ 952 h 1651"/>
                <a:gd name="T86" fmla="*/ 1878 w 4584"/>
                <a:gd name="T87" fmla="*/ 984 h 1651"/>
                <a:gd name="T88" fmla="*/ 1944 w 4584"/>
                <a:gd name="T89" fmla="*/ 1017 h 1651"/>
                <a:gd name="T90" fmla="*/ 2030 w 4584"/>
                <a:gd name="T91" fmla="*/ 1041 h 1651"/>
                <a:gd name="T92" fmla="*/ 2086 w 4584"/>
                <a:gd name="T93" fmla="*/ 1076 h 1651"/>
                <a:gd name="T94" fmla="*/ 2149 w 4584"/>
                <a:gd name="T95" fmla="*/ 1112 h 1651"/>
                <a:gd name="T96" fmla="*/ 2271 w 4584"/>
                <a:gd name="T97" fmla="*/ 1149 h 1651"/>
                <a:gd name="T98" fmla="*/ 2317 w 4584"/>
                <a:gd name="T99" fmla="*/ 1187 h 1651"/>
                <a:gd name="T100" fmla="*/ 2403 w 4584"/>
                <a:gd name="T101" fmla="*/ 1225 h 1651"/>
                <a:gd name="T102" fmla="*/ 2548 w 4584"/>
                <a:gd name="T103" fmla="*/ 1252 h 1651"/>
                <a:gd name="T104" fmla="*/ 2640 w 4584"/>
                <a:gd name="T105" fmla="*/ 1293 h 1651"/>
                <a:gd name="T106" fmla="*/ 2759 w 4584"/>
                <a:gd name="T107" fmla="*/ 1336 h 1651"/>
                <a:gd name="T108" fmla="*/ 2904 w 4584"/>
                <a:gd name="T109" fmla="*/ 1368 h 1651"/>
                <a:gd name="T110" fmla="*/ 3182 w 4584"/>
                <a:gd name="T111" fmla="*/ 1426 h 1651"/>
                <a:gd name="T112" fmla="*/ 3525 w 4584"/>
                <a:gd name="T113" fmla="*/ 1502 h 1651"/>
                <a:gd name="T114" fmla="*/ 3954 w 4584"/>
                <a:gd name="T115" fmla="*/ 1592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4" h="1651">
                  <a:moveTo>
                    <a:pt x="0" y="0"/>
                  </a:moveTo>
                  <a:lnTo>
                    <a:pt x="53" y="0"/>
                  </a:lnTo>
                  <a:lnTo>
                    <a:pt x="53" y="7"/>
                  </a:lnTo>
                  <a:lnTo>
                    <a:pt x="53" y="7"/>
                  </a:lnTo>
                  <a:lnTo>
                    <a:pt x="66" y="7"/>
                  </a:lnTo>
                  <a:lnTo>
                    <a:pt x="66" y="13"/>
                  </a:lnTo>
                  <a:lnTo>
                    <a:pt x="66" y="13"/>
                  </a:lnTo>
                  <a:lnTo>
                    <a:pt x="69" y="13"/>
                  </a:lnTo>
                  <a:lnTo>
                    <a:pt x="69" y="20"/>
                  </a:lnTo>
                  <a:lnTo>
                    <a:pt x="69" y="20"/>
                  </a:lnTo>
                  <a:lnTo>
                    <a:pt x="79" y="20"/>
                  </a:lnTo>
                  <a:lnTo>
                    <a:pt x="79" y="33"/>
                  </a:lnTo>
                  <a:lnTo>
                    <a:pt x="79" y="33"/>
                  </a:lnTo>
                  <a:lnTo>
                    <a:pt x="82" y="33"/>
                  </a:lnTo>
                  <a:lnTo>
                    <a:pt x="82" y="40"/>
                  </a:lnTo>
                  <a:lnTo>
                    <a:pt x="82" y="40"/>
                  </a:lnTo>
                  <a:lnTo>
                    <a:pt x="106" y="40"/>
                  </a:lnTo>
                  <a:lnTo>
                    <a:pt x="106" y="47"/>
                  </a:lnTo>
                  <a:lnTo>
                    <a:pt x="106" y="47"/>
                  </a:lnTo>
                  <a:lnTo>
                    <a:pt x="132" y="47"/>
                  </a:lnTo>
                  <a:lnTo>
                    <a:pt x="132" y="53"/>
                  </a:lnTo>
                  <a:lnTo>
                    <a:pt x="132" y="53"/>
                  </a:lnTo>
                  <a:lnTo>
                    <a:pt x="145" y="53"/>
                  </a:lnTo>
                  <a:lnTo>
                    <a:pt x="145" y="60"/>
                  </a:lnTo>
                  <a:lnTo>
                    <a:pt x="145" y="60"/>
                  </a:lnTo>
                  <a:lnTo>
                    <a:pt x="175" y="60"/>
                  </a:lnTo>
                  <a:lnTo>
                    <a:pt x="175" y="67"/>
                  </a:lnTo>
                  <a:lnTo>
                    <a:pt x="175" y="67"/>
                  </a:lnTo>
                  <a:lnTo>
                    <a:pt x="191" y="67"/>
                  </a:lnTo>
                  <a:lnTo>
                    <a:pt x="191" y="73"/>
                  </a:lnTo>
                  <a:lnTo>
                    <a:pt x="191" y="73"/>
                  </a:lnTo>
                  <a:lnTo>
                    <a:pt x="205" y="73"/>
                  </a:lnTo>
                  <a:lnTo>
                    <a:pt x="205" y="80"/>
                  </a:lnTo>
                  <a:lnTo>
                    <a:pt x="205" y="80"/>
                  </a:lnTo>
                  <a:lnTo>
                    <a:pt x="290" y="80"/>
                  </a:lnTo>
                  <a:lnTo>
                    <a:pt x="290" y="87"/>
                  </a:lnTo>
                  <a:lnTo>
                    <a:pt x="290" y="87"/>
                  </a:lnTo>
                  <a:lnTo>
                    <a:pt x="340" y="87"/>
                  </a:lnTo>
                  <a:lnTo>
                    <a:pt x="340" y="93"/>
                  </a:lnTo>
                  <a:lnTo>
                    <a:pt x="340" y="93"/>
                  </a:lnTo>
                  <a:lnTo>
                    <a:pt x="353" y="93"/>
                  </a:lnTo>
                  <a:lnTo>
                    <a:pt x="353" y="100"/>
                  </a:lnTo>
                  <a:lnTo>
                    <a:pt x="353" y="100"/>
                  </a:lnTo>
                  <a:lnTo>
                    <a:pt x="389" y="100"/>
                  </a:lnTo>
                  <a:lnTo>
                    <a:pt x="389" y="107"/>
                  </a:lnTo>
                  <a:lnTo>
                    <a:pt x="389" y="107"/>
                  </a:lnTo>
                  <a:lnTo>
                    <a:pt x="399" y="107"/>
                  </a:lnTo>
                  <a:lnTo>
                    <a:pt x="399" y="114"/>
                  </a:lnTo>
                  <a:lnTo>
                    <a:pt x="399" y="114"/>
                  </a:lnTo>
                  <a:lnTo>
                    <a:pt x="403" y="114"/>
                  </a:lnTo>
                  <a:lnTo>
                    <a:pt x="403" y="134"/>
                  </a:lnTo>
                  <a:lnTo>
                    <a:pt x="403" y="134"/>
                  </a:lnTo>
                  <a:lnTo>
                    <a:pt x="406" y="134"/>
                  </a:lnTo>
                  <a:lnTo>
                    <a:pt x="406" y="141"/>
                  </a:lnTo>
                  <a:lnTo>
                    <a:pt x="406" y="141"/>
                  </a:lnTo>
                  <a:lnTo>
                    <a:pt x="416" y="141"/>
                  </a:lnTo>
                  <a:lnTo>
                    <a:pt x="416" y="148"/>
                  </a:lnTo>
                  <a:lnTo>
                    <a:pt x="416" y="148"/>
                  </a:lnTo>
                  <a:lnTo>
                    <a:pt x="429" y="148"/>
                  </a:lnTo>
                  <a:lnTo>
                    <a:pt x="429" y="155"/>
                  </a:lnTo>
                  <a:lnTo>
                    <a:pt x="429" y="155"/>
                  </a:lnTo>
                  <a:lnTo>
                    <a:pt x="455" y="155"/>
                  </a:lnTo>
                  <a:lnTo>
                    <a:pt x="455" y="161"/>
                  </a:lnTo>
                  <a:lnTo>
                    <a:pt x="455" y="161"/>
                  </a:lnTo>
                  <a:lnTo>
                    <a:pt x="465" y="161"/>
                  </a:lnTo>
                  <a:lnTo>
                    <a:pt x="465" y="168"/>
                  </a:lnTo>
                  <a:lnTo>
                    <a:pt x="465" y="168"/>
                  </a:lnTo>
                  <a:lnTo>
                    <a:pt x="472" y="168"/>
                  </a:lnTo>
                  <a:lnTo>
                    <a:pt x="472" y="175"/>
                  </a:lnTo>
                  <a:lnTo>
                    <a:pt x="472" y="175"/>
                  </a:lnTo>
                  <a:lnTo>
                    <a:pt x="485" y="175"/>
                  </a:lnTo>
                  <a:lnTo>
                    <a:pt x="485" y="182"/>
                  </a:lnTo>
                  <a:lnTo>
                    <a:pt x="485" y="182"/>
                  </a:lnTo>
                  <a:lnTo>
                    <a:pt x="511" y="182"/>
                  </a:lnTo>
                  <a:lnTo>
                    <a:pt x="511" y="188"/>
                  </a:lnTo>
                  <a:lnTo>
                    <a:pt x="511" y="188"/>
                  </a:lnTo>
                  <a:lnTo>
                    <a:pt x="538" y="188"/>
                  </a:lnTo>
                  <a:lnTo>
                    <a:pt x="538" y="195"/>
                  </a:lnTo>
                  <a:lnTo>
                    <a:pt x="538" y="195"/>
                  </a:lnTo>
                  <a:lnTo>
                    <a:pt x="541" y="195"/>
                  </a:lnTo>
                  <a:lnTo>
                    <a:pt x="541" y="202"/>
                  </a:lnTo>
                  <a:lnTo>
                    <a:pt x="541" y="202"/>
                  </a:lnTo>
                  <a:lnTo>
                    <a:pt x="551" y="202"/>
                  </a:lnTo>
                  <a:lnTo>
                    <a:pt x="551" y="209"/>
                  </a:lnTo>
                  <a:lnTo>
                    <a:pt x="551" y="209"/>
                  </a:lnTo>
                  <a:lnTo>
                    <a:pt x="581" y="209"/>
                  </a:lnTo>
                  <a:lnTo>
                    <a:pt x="581" y="215"/>
                  </a:lnTo>
                  <a:lnTo>
                    <a:pt x="581" y="215"/>
                  </a:lnTo>
                  <a:lnTo>
                    <a:pt x="584" y="215"/>
                  </a:lnTo>
                  <a:lnTo>
                    <a:pt x="584" y="222"/>
                  </a:lnTo>
                  <a:lnTo>
                    <a:pt x="584" y="222"/>
                  </a:lnTo>
                  <a:lnTo>
                    <a:pt x="594" y="222"/>
                  </a:lnTo>
                  <a:lnTo>
                    <a:pt x="594" y="229"/>
                  </a:lnTo>
                  <a:lnTo>
                    <a:pt x="594" y="229"/>
                  </a:lnTo>
                  <a:lnTo>
                    <a:pt x="601" y="229"/>
                  </a:lnTo>
                  <a:lnTo>
                    <a:pt x="601" y="236"/>
                  </a:lnTo>
                  <a:lnTo>
                    <a:pt x="601" y="236"/>
                  </a:lnTo>
                  <a:lnTo>
                    <a:pt x="604" y="236"/>
                  </a:lnTo>
                  <a:lnTo>
                    <a:pt x="604" y="242"/>
                  </a:lnTo>
                  <a:lnTo>
                    <a:pt x="604" y="242"/>
                  </a:lnTo>
                  <a:lnTo>
                    <a:pt x="607" y="242"/>
                  </a:lnTo>
                  <a:lnTo>
                    <a:pt x="607" y="249"/>
                  </a:lnTo>
                  <a:lnTo>
                    <a:pt x="607" y="249"/>
                  </a:lnTo>
                  <a:lnTo>
                    <a:pt x="610" y="249"/>
                  </a:lnTo>
                  <a:lnTo>
                    <a:pt x="610" y="256"/>
                  </a:lnTo>
                  <a:lnTo>
                    <a:pt x="610" y="256"/>
                  </a:lnTo>
                  <a:lnTo>
                    <a:pt x="617" y="256"/>
                  </a:lnTo>
                  <a:lnTo>
                    <a:pt x="617" y="269"/>
                  </a:lnTo>
                  <a:lnTo>
                    <a:pt x="617" y="269"/>
                  </a:lnTo>
                  <a:lnTo>
                    <a:pt x="643" y="269"/>
                  </a:lnTo>
                  <a:lnTo>
                    <a:pt x="643" y="277"/>
                  </a:lnTo>
                  <a:lnTo>
                    <a:pt x="643" y="277"/>
                  </a:lnTo>
                  <a:lnTo>
                    <a:pt x="647" y="277"/>
                  </a:lnTo>
                  <a:lnTo>
                    <a:pt x="647" y="283"/>
                  </a:lnTo>
                  <a:lnTo>
                    <a:pt x="647" y="283"/>
                  </a:lnTo>
                  <a:lnTo>
                    <a:pt x="654" y="283"/>
                  </a:lnTo>
                  <a:lnTo>
                    <a:pt x="654" y="290"/>
                  </a:lnTo>
                  <a:lnTo>
                    <a:pt x="654" y="290"/>
                  </a:lnTo>
                  <a:lnTo>
                    <a:pt x="687" y="290"/>
                  </a:lnTo>
                  <a:lnTo>
                    <a:pt x="687" y="297"/>
                  </a:lnTo>
                  <a:lnTo>
                    <a:pt x="687" y="297"/>
                  </a:lnTo>
                  <a:lnTo>
                    <a:pt x="706" y="297"/>
                  </a:lnTo>
                  <a:lnTo>
                    <a:pt x="706" y="304"/>
                  </a:lnTo>
                  <a:lnTo>
                    <a:pt x="706" y="304"/>
                  </a:lnTo>
                  <a:lnTo>
                    <a:pt x="723" y="304"/>
                  </a:lnTo>
                  <a:lnTo>
                    <a:pt x="723" y="311"/>
                  </a:lnTo>
                  <a:lnTo>
                    <a:pt x="723" y="311"/>
                  </a:lnTo>
                  <a:lnTo>
                    <a:pt x="736" y="311"/>
                  </a:lnTo>
                  <a:lnTo>
                    <a:pt x="736" y="317"/>
                  </a:lnTo>
                  <a:lnTo>
                    <a:pt x="736" y="317"/>
                  </a:lnTo>
                  <a:lnTo>
                    <a:pt x="739" y="317"/>
                  </a:lnTo>
                  <a:lnTo>
                    <a:pt x="739" y="325"/>
                  </a:lnTo>
                  <a:lnTo>
                    <a:pt x="739" y="325"/>
                  </a:lnTo>
                  <a:lnTo>
                    <a:pt x="749" y="325"/>
                  </a:lnTo>
                  <a:lnTo>
                    <a:pt x="749" y="331"/>
                  </a:lnTo>
                  <a:lnTo>
                    <a:pt x="749" y="331"/>
                  </a:lnTo>
                  <a:lnTo>
                    <a:pt x="769" y="331"/>
                  </a:lnTo>
                  <a:lnTo>
                    <a:pt x="769" y="338"/>
                  </a:lnTo>
                  <a:lnTo>
                    <a:pt x="769" y="338"/>
                  </a:lnTo>
                  <a:lnTo>
                    <a:pt x="772" y="338"/>
                  </a:lnTo>
                  <a:lnTo>
                    <a:pt x="772" y="345"/>
                  </a:lnTo>
                  <a:lnTo>
                    <a:pt x="772" y="345"/>
                  </a:lnTo>
                  <a:lnTo>
                    <a:pt x="782" y="345"/>
                  </a:lnTo>
                  <a:lnTo>
                    <a:pt x="782" y="352"/>
                  </a:lnTo>
                  <a:lnTo>
                    <a:pt x="782" y="352"/>
                  </a:lnTo>
                  <a:lnTo>
                    <a:pt x="785" y="352"/>
                  </a:lnTo>
                  <a:lnTo>
                    <a:pt x="785" y="359"/>
                  </a:lnTo>
                  <a:lnTo>
                    <a:pt x="785" y="359"/>
                  </a:lnTo>
                  <a:lnTo>
                    <a:pt x="792" y="359"/>
                  </a:lnTo>
                  <a:lnTo>
                    <a:pt x="792" y="366"/>
                  </a:lnTo>
                  <a:lnTo>
                    <a:pt x="792" y="366"/>
                  </a:lnTo>
                  <a:lnTo>
                    <a:pt x="795" y="366"/>
                  </a:lnTo>
                  <a:lnTo>
                    <a:pt x="795" y="373"/>
                  </a:lnTo>
                  <a:lnTo>
                    <a:pt x="795" y="373"/>
                  </a:lnTo>
                  <a:lnTo>
                    <a:pt x="805" y="373"/>
                  </a:lnTo>
                  <a:lnTo>
                    <a:pt x="805" y="380"/>
                  </a:lnTo>
                  <a:lnTo>
                    <a:pt x="805" y="380"/>
                  </a:lnTo>
                  <a:lnTo>
                    <a:pt x="812" y="380"/>
                  </a:lnTo>
                  <a:lnTo>
                    <a:pt x="812" y="387"/>
                  </a:lnTo>
                  <a:lnTo>
                    <a:pt x="812" y="387"/>
                  </a:lnTo>
                  <a:lnTo>
                    <a:pt x="828" y="387"/>
                  </a:lnTo>
                  <a:lnTo>
                    <a:pt x="828" y="394"/>
                  </a:lnTo>
                  <a:lnTo>
                    <a:pt x="828" y="394"/>
                  </a:lnTo>
                  <a:lnTo>
                    <a:pt x="838" y="394"/>
                  </a:lnTo>
                  <a:lnTo>
                    <a:pt x="838" y="408"/>
                  </a:lnTo>
                  <a:lnTo>
                    <a:pt x="838" y="408"/>
                  </a:lnTo>
                  <a:lnTo>
                    <a:pt x="845" y="408"/>
                  </a:lnTo>
                  <a:lnTo>
                    <a:pt x="845" y="416"/>
                  </a:lnTo>
                  <a:lnTo>
                    <a:pt x="845" y="416"/>
                  </a:lnTo>
                  <a:lnTo>
                    <a:pt x="868" y="416"/>
                  </a:lnTo>
                  <a:lnTo>
                    <a:pt x="868" y="423"/>
                  </a:lnTo>
                  <a:lnTo>
                    <a:pt x="868" y="423"/>
                  </a:lnTo>
                  <a:lnTo>
                    <a:pt x="884" y="423"/>
                  </a:lnTo>
                  <a:lnTo>
                    <a:pt x="884" y="430"/>
                  </a:lnTo>
                  <a:lnTo>
                    <a:pt x="884" y="430"/>
                  </a:lnTo>
                  <a:lnTo>
                    <a:pt x="891" y="430"/>
                  </a:lnTo>
                  <a:lnTo>
                    <a:pt x="891" y="437"/>
                  </a:lnTo>
                  <a:lnTo>
                    <a:pt x="891" y="437"/>
                  </a:lnTo>
                  <a:lnTo>
                    <a:pt x="898" y="437"/>
                  </a:lnTo>
                  <a:lnTo>
                    <a:pt x="898" y="444"/>
                  </a:lnTo>
                  <a:lnTo>
                    <a:pt x="898" y="444"/>
                  </a:lnTo>
                  <a:lnTo>
                    <a:pt x="914" y="444"/>
                  </a:lnTo>
                  <a:lnTo>
                    <a:pt x="914" y="458"/>
                  </a:lnTo>
                  <a:lnTo>
                    <a:pt x="914" y="458"/>
                  </a:lnTo>
                  <a:lnTo>
                    <a:pt x="921" y="458"/>
                  </a:lnTo>
                  <a:lnTo>
                    <a:pt x="921" y="465"/>
                  </a:lnTo>
                  <a:lnTo>
                    <a:pt x="921" y="465"/>
                  </a:lnTo>
                  <a:lnTo>
                    <a:pt x="928" y="465"/>
                  </a:lnTo>
                  <a:lnTo>
                    <a:pt x="928" y="472"/>
                  </a:lnTo>
                  <a:lnTo>
                    <a:pt x="928" y="472"/>
                  </a:lnTo>
                  <a:lnTo>
                    <a:pt x="941" y="472"/>
                  </a:lnTo>
                  <a:lnTo>
                    <a:pt x="941" y="479"/>
                  </a:lnTo>
                  <a:lnTo>
                    <a:pt x="941" y="479"/>
                  </a:lnTo>
                  <a:lnTo>
                    <a:pt x="967" y="479"/>
                  </a:lnTo>
                  <a:lnTo>
                    <a:pt x="967" y="487"/>
                  </a:lnTo>
                  <a:lnTo>
                    <a:pt x="967" y="487"/>
                  </a:lnTo>
                  <a:lnTo>
                    <a:pt x="977" y="487"/>
                  </a:lnTo>
                  <a:lnTo>
                    <a:pt x="977" y="494"/>
                  </a:lnTo>
                  <a:lnTo>
                    <a:pt x="977" y="494"/>
                  </a:lnTo>
                  <a:lnTo>
                    <a:pt x="980" y="494"/>
                  </a:lnTo>
                  <a:lnTo>
                    <a:pt x="980" y="501"/>
                  </a:lnTo>
                  <a:lnTo>
                    <a:pt x="980" y="501"/>
                  </a:lnTo>
                  <a:lnTo>
                    <a:pt x="1016" y="501"/>
                  </a:lnTo>
                  <a:lnTo>
                    <a:pt x="1016" y="509"/>
                  </a:lnTo>
                  <a:lnTo>
                    <a:pt x="1016" y="509"/>
                  </a:lnTo>
                  <a:lnTo>
                    <a:pt x="1020" y="509"/>
                  </a:lnTo>
                  <a:lnTo>
                    <a:pt x="1020" y="530"/>
                  </a:lnTo>
                  <a:lnTo>
                    <a:pt x="1020" y="530"/>
                  </a:lnTo>
                  <a:lnTo>
                    <a:pt x="1023" y="530"/>
                  </a:lnTo>
                  <a:lnTo>
                    <a:pt x="1023" y="545"/>
                  </a:lnTo>
                  <a:lnTo>
                    <a:pt x="1023" y="545"/>
                  </a:lnTo>
                  <a:lnTo>
                    <a:pt x="1036" y="545"/>
                  </a:lnTo>
                  <a:lnTo>
                    <a:pt x="1036" y="553"/>
                  </a:lnTo>
                  <a:lnTo>
                    <a:pt x="1036" y="553"/>
                  </a:lnTo>
                  <a:lnTo>
                    <a:pt x="1046" y="553"/>
                  </a:lnTo>
                  <a:lnTo>
                    <a:pt x="1046" y="560"/>
                  </a:lnTo>
                  <a:lnTo>
                    <a:pt x="1046" y="560"/>
                  </a:lnTo>
                  <a:lnTo>
                    <a:pt x="1066" y="560"/>
                  </a:lnTo>
                  <a:lnTo>
                    <a:pt x="1066" y="567"/>
                  </a:lnTo>
                  <a:lnTo>
                    <a:pt x="1066" y="567"/>
                  </a:lnTo>
                  <a:lnTo>
                    <a:pt x="1073" y="567"/>
                  </a:lnTo>
                  <a:lnTo>
                    <a:pt x="1073" y="575"/>
                  </a:lnTo>
                  <a:lnTo>
                    <a:pt x="1073" y="575"/>
                  </a:lnTo>
                  <a:lnTo>
                    <a:pt x="1132" y="575"/>
                  </a:lnTo>
                  <a:lnTo>
                    <a:pt x="1132" y="582"/>
                  </a:lnTo>
                  <a:lnTo>
                    <a:pt x="1132" y="582"/>
                  </a:lnTo>
                  <a:lnTo>
                    <a:pt x="1162" y="582"/>
                  </a:lnTo>
                  <a:lnTo>
                    <a:pt x="1162" y="598"/>
                  </a:lnTo>
                  <a:lnTo>
                    <a:pt x="1162" y="598"/>
                  </a:lnTo>
                  <a:lnTo>
                    <a:pt x="1165" y="598"/>
                  </a:lnTo>
                  <a:lnTo>
                    <a:pt x="1165" y="606"/>
                  </a:lnTo>
                  <a:lnTo>
                    <a:pt x="1165" y="606"/>
                  </a:lnTo>
                  <a:lnTo>
                    <a:pt x="1171" y="606"/>
                  </a:lnTo>
                  <a:lnTo>
                    <a:pt x="1171" y="613"/>
                  </a:lnTo>
                  <a:lnTo>
                    <a:pt x="1171" y="613"/>
                  </a:lnTo>
                  <a:lnTo>
                    <a:pt x="1191" y="613"/>
                  </a:lnTo>
                  <a:lnTo>
                    <a:pt x="1191" y="621"/>
                  </a:lnTo>
                  <a:lnTo>
                    <a:pt x="1191" y="621"/>
                  </a:lnTo>
                  <a:lnTo>
                    <a:pt x="1208" y="621"/>
                  </a:lnTo>
                  <a:lnTo>
                    <a:pt x="1208" y="629"/>
                  </a:lnTo>
                  <a:lnTo>
                    <a:pt x="1208" y="629"/>
                  </a:lnTo>
                  <a:lnTo>
                    <a:pt x="1211" y="629"/>
                  </a:lnTo>
                  <a:lnTo>
                    <a:pt x="1211" y="637"/>
                  </a:lnTo>
                  <a:lnTo>
                    <a:pt x="1211" y="637"/>
                  </a:lnTo>
                  <a:lnTo>
                    <a:pt x="1224" y="637"/>
                  </a:lnTo>
                  <a:lnTo>
                    <a:pt x="1224" y="645"/>
                  </a:lnTo>
                  <a:lnTo>
                    <a:pt x="1224" y="645"/>
                  </a:lnTo>
                  <a:lnTo>
                    <a:pt x="1248" y="645"/>
                  </a:lnTo>
                  <a:lnTo>
                    <a:pt x="1248" y="652"/>
                  </a:lnTo>
                  <a:lnTo>
                    <a:pt x="1248" y="652"/>
                  </a:lnTo>
                  <a:lnTo>
                    <a:pt x="1261" y="652"/>
                  </a:lnTo>
                  <a:lnTo>
                    <a:pt x="1261" y="668"/>
                  </a:lnTo>
                  <a:lnTo>
                    <a:pt x="1261" y="668"/>
                  </a:lnTo>
                  <a:lnTo>
                    <a:pt x="1267" y="668"/>
                  </a:lnTo>
                  <a:lnTo>
                    <a:pt x="1267" y="676"/>
                  </a:lnTo>
                  <a:lnTo>
                    <a:pt x="1267" y="676"/>
                  </a:lnTo>
                  <a:lnTo>
                    <a:pt x="1271" y="676"/>
                  </a:lnTo>
                  <a:lnTo>
                    <a:pt x="1271" y="684"/>
                  </a:lnTo>
                  <a:lnTo>
                    <a:pt x="1271" y="684"/>
                  </a:lnTo>
                  <a:lnTo>
                    <a:pt x="1287" y="684"/>
                  </a:lnTo>
                  <a:lnTo>
                    <a:pt x="1287" y="692"/>
                  </a:lnTo>
                  <a:lnTo>
                    <a:pt x="1287" y="692"/>
                  </a:lnTo>
                  <a:lnTo>
                    <a:pt x="1290" y="692"/>
                  </a:lnTo>
                  <a:lnTo>
                    <a:pt x="1290" y="700"/>
                  </a:lnTo>
                  <a:lnTo>
                    <a:pt x="1290" y="700"/>
                  </a:lnTo>
                  <a:lnTo>
                    <a:pt x="1320" y="700"/>
                  </a:lnTo>
                  <a:lnTo>
                    <a:pt x="1320" y="708"/>
                  </a:lnTo>
                  <a:lnTo>
                    <a:pt x="1320" y="708"/>
                  </a:lnTo>
                  <a:lnTo>
                    <a:pt x="1337" y="708"/>
                  </a:lnTo>
                  <a:lnTo>
                    <a:pt x="1337" y="716"/>
                  </a:lnTo>
                  <a:lnTo>
                    <a:pt x="1337" y="716"/>
                  </a:lnTo>
                  <a:lnTo>
                    <a:pt x="1350" y="716"/>
                  </a:lnTo>
                  <a:lnTo>
                    <a:pt x="1350" y="724"/>
                  </a:lnTo>
                  <a:lnTo>
                    <a:pt x="1350" y="724"/>
                  </a:lnTo>
                  <a:lnTo>
                    <a:pt x="1360" y="724"/>
                  </a:lnTo>
                  <a:lnTo>
                    <a:pt x="1360" y="732"/>
                  </a:lnTo>
                  <a:lnTo>
                    <a:pt x="1360" y="732"/>
                  </a:lnTo>
                  <a:lnTo>
                    <a:pt x="1363" y="732"/>
                  </a:lnTo>
                  <a:lnTo>
                    <a:pt x="1363" y="740"/>
                  </a:lnTo>
                  <a:lnTo>
                    <a:pt x="1363" y="740"/>
                  </a:lnTo>
                  <a:lnTo>
                    <a:pt x="1380" y="740"/>
                  </a:lnTo>
                  <a:lnTo>
                    <a:pt x="1380" y="756"/>
                  </a:lnTo>
                  <a:lnTo>
                    <a:pt x="1380" y="756"/>
                  </a:lnTo>
                  <a:lnTo>
                    <a:pt x="1412" y="756"/>
                  </a:lnTo>
                  <a:lnTo>
                    <a:pt x="1412" y="764"/>
                  </a:lnTo>
                  <a:lnTo>
                    <a:pt x="1412" y="764"/>
                  </a:lnTo>
                  <a:lnTo>
                    <a:pt x="1419" y="764"/>
                  </a:lnTo>
                  <a:lnTo>
                    <a:pt x="1419" y="773"/>
                  </a:lnTo>
                  <a:lnTo>
                    <a:pt x="1419" y="773"/>
                  </a:lnTo>
                  <a:lnTo>
                    <a:pt x="1423" y="773"/>
                  </a:lnTo>
                  <a:lnTo>
                    <a:pt x="1423" y="781"/>
                  </a:lnTo>
                  <a:lnTo>
                    <a:pt x="1423" y="781"/>
                  </a:lnTo>
                  <a:lnTo>
                    <a:pt x="1426" y="781"/>
                  </a:lnTo>
                  <a:lnTo>
                    <a:pt x="1426" y="789"/>
                  </a:lnTo>
                  <a:lnTo>
                    <a:pt x="1426" y="789"/>
                  </a:lnTo>
                  <a:lnTo>
                    <a:pt x="1432" y="789"/>
                  </a:lnTo>
                  <a:lnTo>
                    <a:pt x="1432" y="797"/>
                  </a:lnTo>
                  <a:lnTo>
                    <a:pt x="1432" y="797"/>
                  </a:lnTo>
                  <a:lnTo>
                    <a:pt x="1502" y="797"/>
                  </a:lnTo>
                  <a:lnTo>
                    <a:pt x="1502" y="806"/>
                  </a:lnTo>
                  <a:lnTo>
                    <a:pt x="1502" y="806"/>
                  </a:lnTo>
                  <a:lnTo>
                    <a:pt x="1505" y="806"/>
                  </a:lnTo>
                  <a:lnTo>
                    <a:pt x="1505" y="814"/>
                  </a:lnTo>
                  <a:lnTo>
                    <a:pt x="1505" y="814"/>
                  </a:lnTo>
                  <a:lnTo>
                    <a:pt x="1581" y="814"/>
                  </a:lnTo>
                  <a:lnTo>
                    <a:pt x="1581" y="832"/>
                  </a:lnTo>
                  <a:lnTo>
                    <a:pt x="1581" y="832"/>
                  </a:lnTo>
                  <a:lnTo>
                    <a:pt x="1584" y="832"/>
                  </a:lnTo>
                  <a:lnTo>
                    <a:pt x="1584" y="840"/>
                  </a:lnTo>
                  <a:lnTo>
                    <a:pt x="1584" y="840"/>
                  </a:lnTo>
                  <a:lnTo>
                    <a:pt x="1601" y="840"/>
                  </a:lnTo>
                  <a:lnTo>
                    <a:pt x="1601" y="849"/>
                  </a:lnTo>
                  <a:lnTo>
                    <a:pt x="1601" y="849"/>
                  </a:lnTo>
                  <a:lnTo>
                    <a:pt x="1627" y="849"/>
                  </a:lnTo>
                  <a:lnTo>
                    <a:pt x="1627" y="858"/>
                  </a:lnTo>
                  <a:lnTo>
                    <a:pt x="1627" y="858"/>
                  </a:lnTo>
                  <a:lnTo>
                    <a:pt x="1654" y="858"/>
                  </a:lnTo>
                  <a:lnTo>
                    <a:pt x="1654" y="867"/>
                  </a:lnTo>
                  <a:lnTo>
                    <a:pt x="1654" y="867"/>
                  </a:lnTo>
                  <a:lnTo>
                    <a:pt x="1667" y="867"/>
                  </a:lnTo>
                  <a:lnTo>
                    <a:pt x="1667" y="876"/>
                  </a:lnTo>
                  <a:lnTo>
                    <a:pt x="1667" y="876"/>
                  </a:lnTo>
                  <a:lnTo>
                    <a:pt x="1683" y="876"/>
                  </a:lnTo>
                  <a:lnTo>
                    <a:pt x="1683" y="885"/>
                  </a:lnTo>
                  <a:lnTo>
                    <a:pt x="1683" y="885"/>
                  </a:lnTo>
                  <a:lnTo>
                    <a:pt x="1690" y="885"/>
                  </a:lnTo>
                  <a:lnTo>
                    <a:pt x="1690" y="894"/>
                  </a:lnTo>
                  <a:lnTo>
                    <a:pt x="1690" y="894"/>
                  </a:lnTo>
                  <a:lnTo>
                    <a:pt x="1696" y="894"/>
                  </a:lnTo>
                  <a:lnTo>
                    <a:pt x="1696" y="904"/>
                  </a:lnTo>
                  <a:lnTo>
                    <a:pt x="1696" y="904"/>
                  </a:lnTo>
                  <a:lnTo>
                    <a:pt x="1736" y="904"/>
                  </a:lnTo>
                  <a:lnTo>
                    <a:pt x="1736" y="913"/>
                  </a:lnTo>
                  <a:lnTo>
                    <a:pt x="1736" y="913"/>
                  </a:lnTo>
                  <a:lnTo>
                    <a:pt x="1776" y="913"/>
                  </a:lnTo>
                  <a:lnTo>
                    <a:pt x="1776" y="923"/>
                  </a:lnTo>
                  <a:lnTo>
                    <a:pt x="1776" y="923"/>
                  </a:lnTo>
                  <a:lnTo>
                    <a:pt x="1782" y="923"/>
                  </a:lnTo>
                  <a:lnTo>
                    <a:pt x="1782" y="943"/>
                  </a:lnTo>
                  <a:lnTo>
                    <a:pt x="1782" y="943"/>
                  </a:lnTo>
                  <a:lnTo>
                    <a:pt x="1796" y="943"/>
                  </a:lnTo>
                  <a:lnTo>
                    <a:pt x="1796" y="952"/>
                  </a:lnTo>
                  <a:lnTo>
                    <a:pt x="1796" y="952"/>
                  </a:lnTo>
                  <a:lnTo>
                    <a:pt x="1825" y="952"/>
                  </a:lnTo>
                  <a:lnTo>
                    <a:pt x="1825" y="963"/>
                  </a:lnTo>
                  <a:lnTo>
                    <a:pt x="1825" y="963"/>
                  </a:lnTo>
                  <a:lnTo>
                    <a:pt x="1858" y="963"/>
                  </a:lnTo>
                  <a:lnTo>
                    <a:pt x="1858" y="973"/>
                  </a:lnTo>
                  <a:lnTo>
                    <a:pt x="1858" y="973"/>
                  </a:lnTo>
                  <a:lnTo>
                    <a:pt x="1878" y="973"/>
                  </a:lnTo>
                  <a:lnTo>
                    <a:pt x="1878" y="984"/>
                  </a:lnTo>
                  <a:lnTo>
                    <a:pt x="1878" y="984"/>
                  </a:lnTo>
                  <a:lnTo>
                    <a:pt x="1917" y="984"/>
                  </a:lnTo>
                  <a:lnTo>
                    <a:pt x="1917" y="995"/>
                  </a:lnTo>
                  <a:lnTo>
                    <a:pt x="1917" y="995"/>
                  </a:lnTo>
                  <a:lnTo>
                    <a:pt x="1924" y="995"/>
                  </a:lnTo>
                  <a:lnTo>
                    <a:pt x="1924" y="1006"/>
                  </a:lnTo>
                  <a:lnTo>
                    <a:pt x="1924" y="1006"/>
                  </a:lnTo>
                  <a:lnTo>
                    <a:pt x="1944" y="1006"/>
                  </a:lnTo>
                  <a:lnTo>
                    <a:pt x="1944" y="1017"/>
                  </a:lnTo>
                  <a:lnTo>
                    <a:pt x="1944" y="1017"/>
                  </a:lnTo>
                  <a:lnTo>
                    <a:pt x="1990" y="1017"/>
                  </a:lnTo>
                  <a:lnTo>
                    <a:pt x="1990" y="1029"/>
                  </a:lnTo>
                  <a:lnTo>
                    <a:pt x="1990" y="1029"/>
                  </a:lnTo>
                  <a:lnTo>
                    <a:pt x="2003" y="1029"/>
                  </a:lnTo>
                  <a:lnTo>
                    <a:pt x="2003" y="1041"/>
                  </a:lnTo>
                  <a:lnTo>
                    <a:pt x="2003" y="1041"/>
                  </a:lnTo>
                  <a:lnTo>
                    <a:pt x="2030" y="1041"/>
                  </a:lnTo>
                  <a:lnTo>
                    <a:pt x="2030" y="1052"/>
                  </a:lnTo>
                  <a:lnTo>
                    <a:pt x="2030" y="1052"/>
                  </a:lnTo>
                  <a:lnTo>
                    <a:pt x="2083" y="1052"/>
                  </a:lnTo>
                  <a:lnTo>
                    <a:pt x="2083" y="1064"/>
                  </a:lnTo>
                  <a:lnTo>
                    <a:pt x="2083" y="1064"/>
                  </a:lnTo>
                  <a:lnTo>
                    <a:pt x="2086" y="1064"/>
                  </a:lnTo>
                  <a:lnTo>
                    <a:pt x="2086" y="1076"/>
                  </a:lnTo>
                  <a:lnTo>
                    <a:pt x="2086" y="1076"/>
                  </a:lnTo>
                  <a:lnTo>
                    <a:pt x="2125" y="1076"/>
                  </a:lnTo>
                  <a:lnTo>
                    <a:pt x="2125" y="1088"/>
                  </a:lnTo>
                  <a:lnTo>
                    <a:pt x="2125" y="1088"/>
                  </a:lnTo>
                  <a:lnTo>
                    <a:pt x="2138" y="1088"/>
                  </a:lnTo>
                  <a:lnTo>
                    <a:pt x="2138" y="1100"/>
                  </a:lnTo>
                  <a:lnTo>
                    <a:pt x="2138" y="1100"/>
                  </a:lnTo>
                  <a:lnTo>
                    <a:pt x="2149" y="1100"/>
                  </a:lnTo>
                  <a:lnTo>
                    <a:pt x="2149" y="1112"/>
                  </a:lnTo>
                  <a:lnTo>
                    <a:pt x="2149" y="1112"/>
                  </a:lnTo>
                  <a:lnTo>
                    <a:pt x="2188" y="1112"/>
                  </a:lnTo>
                  <a:lnTo>
                    <a:pt x="2188" y="1137"/>
                  </a:lnTo>
                  <a:lnTo>
                    <a:pt x="2188" y="1137"/>
                  </a:lnTo>
                  <a:lnTo>
                    <a:pt x="2228" y="1137"/>
                  </a:lnTo>
                  <a:lnTo>
                    <a:pt x="2228" y="1149"/>
                  </a:lnTo>
                  <a:lnTo>
                    <a:pt x="2228" y="1149"/>
                  </a:lnTo>
                  <a:lnTo>
                    <a:pt x="2271" y="1149"/>
                  </a:lnTo>
                  <a:lnTo>
                    <a:pt x="2271" y="1161"/>
                  </a:lnTo>
                  <a:lnTo>
                    <a:pt x="2271" y="1161"/>
                  </a:lnTo>
                  <a:lnTo>
                    <a:pt x="2290" y="1161"/>
                  </a:lnTo>
                  <a:lnTo>
                    <a:pt x="2290" y="1174"/>
                  </a:lnTo>
                  <a:lnTo>
                    <a:pt x="2290" y="1174"/>
                  </a:lnTo>
                  <a:lnTo>
                    <a:pt x="2317" y="1174"/>
                  </a:lnTo>
                  <a:lnTo>
                    <a:pt x="2317" y="1187"/>
                  </a:lnTo>
                  <a:lnTo>
                    <a:pt x="2317" y="1187"/>
                  </a:lnTo>
                  <a:lnTo>
                    <a:pt x="2353" y="1187"/>
                  </a:lnTo>
                  <a:lnTo>
                    <a:pt x="2353" y="1199"/>
                  </a:lnTo>
                  <a:lnTo>
                    <a:pt x="2353" y="1199"/>
                  </a:lnTo>
                  <a:lnTo>
                    <a:pt x="2363" y="1199"/>
                  </a:lnTo>
                  <a:lnTo>
                    <a:pt x="2363" y="1212"/>
                  </a:lnTo>
                  <a:lnTo>
                    <a:pt x="2363" y="1212"/>
                  </a:lnTo>
                  <a:lnTo>
                    <a:pt x="2403" y="1212"/>
                  </a:lnTo>
                  <a:lnTo>
                    <a:pt x="2403" y="1225"/>
                  </a:lnTo>
                  <a:lnTo>
                    <a:pt x="2403" y="1225"/>
                  </a:lnTo>
                  <a:lnTo>
                    <a:pt x="2535" y="1225"/>
                  </a:lnTo>
                  <a:lnTo>
                    <a:pt x="2535" y="1238"/>
                  </a:lnTo>
                  <a:lnTo>
                    <a:pt x="2535" y="1238"/>
                  </a:lnTo>
                  <a:lnTo>
                    <a:pt x="2541" y="1238"/>
                  </a:lnTo>
                  <a:lnTo>
                    <a:pt x="2541" y="1252"/>
                  </a:lnTo>
                  <a:lnTo>
                    <a:pt x="2541" y="1252"/>
                  </a:lnTo>
                  <a:lnTo>
                    <a:pt x="2548" y="1252"/>
                  </a:lnTo>
                  <a:lnTo>
                    <a:pt x="2548" y="1265"/>
                  </a:lnTo>
                  <a:lnTo>
                    <a:pt x="2548" y="1265"/>
                  </a:lnTo>
                  <a:lnTo>
                    <a:pt x="2637" y="1265"/>
                  </a:lnTo>
                  <a:lnTo>
                    <a:pt x="2637" y="1279"/>
                  </a:lnTo>
                  <a:lnTo>
                    <a:pt x="2637" y="1279"/>
                  </a:lnTo>
                  <a:lnTo>
                    <a:pt x="2640" y="1279"/>
                  </a:lnTo>
                  <a:lnTo>
                    <a:pt x="2640" y="1293"/>
                  </a:lnTo>
                  <a:lnTo>
                    <a:pt x="2640" y="1293"/>
                  </a:lnTo>
                  <a:lnTo>
                    <a:pt x="2657" y="1293"/>
                  </a:lnTo>
                  <a:lnTo>
                    <a:pt x="2657" y="1307"/>
                  </a:lnTo>
                  <a:lnTo>
                    <a:pt x="2657" y="1307"/>
                  </a:lnTo>
                  <a:lnTo>
                    <a:pt x="2719" y="1307"/>
                  </a:lnTo>
                  <a:lnTo>
                    <a:pt x="2719" y="1321"/>
                  </a:lnTo>
                  <a:lnTo>
                    <a:pt x="2719" y="1321"/>
                  </a:lnTo>
                  <a:lnTo>
                    <a:pt x="2759" y="1321"/>
                  </a:lnTo>
                  <a:lnTo>
                    <a:pt x="2759" y="1336"/>
                  </a:lnTo>
                  <a:lnTo>
                    <a:pt x="2759" y="1336"/>
                  </a:lnTo>
                  <a:lnTo>
                    <a:pt x="2799" y="1336"/>
                  </a:lnTo>
                  <a:lnTo>
                    <a:pt x="2799" y="1352"/>
                  </a:lnTo>
                  <a:lnTo>
                    <a:pt x="2799" y="1352"/>
                  </a:lnTo>
                  <a:lnTo>
                    <a:pt x="2894" y="1352"/>
                  </a:lnTo>
                  <a:lnTo>
                    <a:pt x="2894" y="1368"/>
                  </a:lnTo>
                  <a:lnTo>
                    <a:pt x="2894" y="1368"/>
                  </a:lnTo>
                  <a:lnTo>
                    <a:pt x="2904" y="1368"/>
                  </a:lnTo>
                  <a:lnTo>
                    <a:pt x="2904" y="1385"/>
                  </a:lnTo>
                  <a:lnTo>
                    <a:pt x="2904" y="1385"/>
                  </a:lnTo>
                  <a:lnTo>
                    <a:pt x="2934" y="1385"/>
                  </a:lnTo>
                  <a:lnTo>
                    <a:pt x="2934" y="1402"/>
                  </a:lnTo>
                  <a:lnTo>
                    <a:pt x="2934" y="1402"/>
                  </a:lnTo>
                  <a:lnTo>
                    <a:pt x="3182" y="1402"/>
                  </a:lnTo>
                  <a:lnTo>
                    <a:pt x="3182" y="1426"/>
                  </a:lnTo>
                  <a:lnTo>
                    <a:pt x="3182" y="1426"/>
                  </a:lnTo>
                  <a:lnTo>
                    <a:pt x="3205" y="1426"/>
                  </a:lnTo>
                  <a:lnTo>
                    <a:pt x="3205" y="1450"/>
                  </a:lnTo>
                  <a:lnTo>
                    <a:pt x="3205" y="1450"/>
                  </a:lnTo>
                  <a:lnTo>
                    <a:pt x="3228" y="1450"/>
                  </a:lnTo>
                  <a:lnTo>
                    <a:pt x="3228" y="1474"/>
                  </a:lnTo>
                  <a:lnTo>
                    <a:pt x="3228" y="1474"/>
                  </a:lnTo>
                  <a:lnTo>
                    <a:pt x="3525" y="1474"/>
                  </a:lnTo>
                  <a:lnTo>
                    <a:pt x="3525" y="1502"/>
                  </a:lnTo>
                  <a:lnTo>
                    <a:pt x="3525" y="1502"/>
                  </a:lnTo>
                  <a:lnTo>
                    <a:pt x="3776" y="1502"/>
                  </a:lnTo>
                  <a:lnTo>
                    <a:pt x="3776" y="1547"/>
                  </a:lnTo>
                  <a:lnTo>
                    <a:pt x="3776" y="1547"/>
                  </a:lnTo>
                  <a:lnTo>
                    <a:pt x="3785" y="1547"/>
                  </a:lnTo>
                  <a:lnTo>
                    <a:pt x="3785" y="1592"/>
                  </a:lnTo>
                  <a:lnTo>
                    <a:pt x="3785" y="1592"/>
                  </a:lnTo>
                  <a:lnTo>
                    <a:pt x="3954" y="1592"/>
                  </a:lnTo>
                  <a:lnTo>
                    <a:pt x="3954" y="1651"/>
                  </a:lnTo>
                  <a:lnTo>
                    <a:pt x="3954" y="1651"/>
                  </a:lnTo>
                  <a:lnTo>
                    <a:pt x="4584" y="1651"/>
                  </a:lnTo>
                  <a:lnTo>
                    <a:pt x="4584" y="1651"/>
                  </a:lnTo>
                </a:path>
              </a:pathLst>
            </a:custGeom>
            <a:noFill/>
            <a:ln w="25400" cap="flat">
              <a:solidFill>
                <a:srgbClr val="6464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nvGrpSpPr>
            <p:cNvPr id="1424" name="Tras+CT Censors">
              <a:extLst>
                <a:ext uri="{FF2B5EF4-FFF2-40B4-BE49-F238E27FC236}">
                  <a16:creationId xmlns:a16="http://schemas.microsoft.com/office/drawing/2014/main" id="{62C2C2F8-D1CA-16A0-C6D2-432B4AD093A9}"/>
                </a:ext>
              </a:extLst>
            </p:cNvPr>
            <p:cNvGrpSpPr/>
            <p:nvPr/>
          </p:nvGrpSpPr>
          <p:grpSpPr>
            <a:xfrm>
              <a:off x="1285791" y="1742741"/>
              <a:ext cx="9821614" cy="2606234"/>
              <a:chOff x="1933033" y="1723105"/>
              <a:chExt cx="5891770" cy="2225161"/>
            </a:xfrm>
          </p:grpSpPr>
          <p:grpSp>
            <p:nvGrpSpPr>
              <p:cNvPr id="1425" name="Group 1424">
                <a:extLst>
                  <a:ext uri="{FF2B5EF4-FFF2-40B4-BE49-F238E27FC236}">
                    <a16:creationId xmlns:a16="http://schemas.microsoft.com/office/drawing/2014/main" id="{8F3C7B52-EE5B-21C8-5B3D-B7D4A0D92999}"/>
                  </a:ext>
                </a:extLst>
              </p:cNvPr>
              <p:cNvGrpSpPr/>
              <p:nvPr/>
            </p:nvGrpSpPr>
            <p:grpSpPr>
              <a:xfrm>
                <a:off x="1933033" y="1723105"/>
                <a:ext cx="1322043" cy="708306"/>
                <a:chOff x="1933033" y="1723105"/>
                <a:chExt cx="1322043" cy="708306"/>
              </a:xfrm>
            </p:grpSpPr>
            <p:sp>
              <p:nvSpPr>
                <p:cNvPr id="1645" name="Line 89">
                  <a:extLst>
                    <a:ext uri="{FF2B5EF4-FFF2-40B4-BE49-F238E27FC236}">
                      <a16:creationId xmlns:a16="http://schemas.microsoft.com/office/drawing/2014/main" id="{A40A2DC8-ADEA-EF94-DD61-D26CAE5A27C3}"/>
                    </a:ext>
                  </a:extLst>
                </p:cNvPr>
                <p:cNvSpPr>
                  <a:spLocks noChangeShapeType="1"/>
                </p:cNvSpPr>
                <p:nvPr/>
              </p:nvSpPr>
              <p:spPr bwMode="auto">
                <a:xfrm>
                  <a:off x="1933033"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6" name="Line 90">
                  <a:extLst>
                    <a:ext uri="{FF2B5EF4-FFF2-40B4-BE49-F238E27FC236}">
                      <a16:creationId xmlns:a16="http://schemas.microsoft.com/office/drawing/2014/main" id="{2777F0E4-9E8C-4C91-06E9-110DDE1963EB}"/>
                    </a:ext>
                  </a:extLst>
                </p:cNvPr>
                <p:cNvSpPr>
                  <a:spLocks noChangeShapeType="1"/>
                </p:cNvSpPr>
                <p:nvPr/>
              </p:nvSpPr>
              <p:spPr bwMode="auto">
                <a:xfrm>
                  <a:off x="1956003"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7" name="Line 91">
                  <a:extLst>
                    <a:ext uri="{FF2B5EF4-FFF2-40B4-BE49-F238E27FC236}">
                      <a16:creationId xmlns:a16="http://schemas.microsoft.com/office/drawing/2014/main" id="{A418C94A-2F26-B7F4-52BF-A7B8A3A1486C}"/>
                    </a:ext>
                  </a:extLst>
                </p:cNvPr>
                <p:cNvSpPr>
                  <a:spLocks noChangeShapeType="1"/>
                </p:cNvSpPr>
                <p:nvPr/>
              </p:nvSpPr>
              <p:spPr bwMode="auto">
                <a:xfrm>
                  <a:off x="1933033"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8" name="Line 92">
                  <a:extLst>
                    <a:ext uri="{FF2B5EF4-FFF2-40B4-BE49-F238E27FC236}">
                      <a16:creationId xmlns:a16="http://schemas.microsoft.com/office/drawing/2014/main" id="{191BDD3F-C26B-238F-8664-5B77B3B8B06C}"/>
                    </a:ext>
                  </a:extLst>
                </p:cNvPr>
                <p:cNvSpPr>
                  <a:spLocks noChangeShapeType="1"/>
                </p:cNvSpPr>
                <p:nvPr/>
              </p:nvSpPr>
              <p:spPr bwMode="auto">
                <a:xfrm>
                  <a:off x="1956003"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9" name="Line 93">
                  <a:extLst>
                    <a:ext uri="{FF2B5EF4-FFF2-40B4-BE49-F238E27FC236}">
                      <a16:creationId xmlns:a16="http://schemas.microsoft.com/office/drawing/2014/main" id="{309B9A54-A0FF-DBEA-99B9-95053ACDD58B}"/>
                    </a:ext>
                  </a:extLst>
                </p:cNvPr>
                <p:cNvSpPr>
                  <a:spLocks noChangeShapeType="1"/>
                </p:cNvSpPr>
                <p:nvPr/>
              </p:nvSpPr>
              <p:spPr bwMode="auto">
                <a:xfrm>
                  <a:off x="1938137"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0" name="Line 94">
                  <a:extLst>
                    <a:ext uri="{FF2B5EF4-FFF2-40B4-BE49-F238E27FC236}">
                      <a16:creationId xmlns:a16="http://schemas.microsoft.com/office/drawing/2014/main" id="{A5D939B1-D3E7-3459-128A-E9D04FEFE973}"/>
                    </a:ext>
                  </a:extLst>
                </p:cNvPr>
                <p:cNvSpPr>
                  <a:spLocks noChangeShapeType="1"/>
                </p:cNvSpPr>
                <p:nvPr/>
              </p:nvSpPr>
              <p:spPr bwMode="auto">
                <a:xfrm>
                  <a:off x="1961107"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1" name="Line 95">
                  <a:extLst>
                    <a:ext uri="{FF2B5EF4-FFF2-40B4-BE49-F238E27FC236}">
                      <a16:creationId xmlns:a16="http://schemas.microsoft.com/office/drawing/2014/main" id="{E87A64AE-8008-0863-BE1E-CD65C1679041}"/>
                    </a:ext>
                  </a:extLst>
                </p:cNvPr>
                <p:cNvSpPr>
                  <a:spLocks noChangeShapeType="1"/>
                </p:cNvSpPr>
                <p:nvPr/>
              </p:nvSpPr>
              <p:spPr bwMode="auto">
                <a:xfrm>
                  <a:off x="1938137"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2" name="Line 96">
                  <a:extLst>
                    <a:ext uri="{FF2B5EF4-FFF2-40B4-BE49-F238E27FC236}">
                      <a16:creationId xmlns:a16="http://schemas.microsoft.com/office/drawing/2014/main" id="{626E2477-2673-ECE2-8C57-35090E2F4E77}"/>
                    </a:ext>
                  </a:extLst>
                </p:cNvPr>
                <p:cNvSpPr>
                  <a:spLocks noChangeShapeType="1"/>
                </p:cNvSpPr>
                <p:nvPr/>
              </p:nvSpPr>
              <p:spPr bwMode="auto">
                <a:xfrm>
                  <a:off x="1961107"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3" name="Line 97">
                  <a:extLst>
                    <a:ext uri="{FF2B5EF4-FFF2-40B4-BE49-F238E27FC236}">
                      <a16:creationId xmlns:a16="http://schemas.microsoft.com/office/drawing/2014/main" id="{07CE542E-1198-3471-2AA0-399BB9084B47}"/>
                    </a:ext>
                  </a:extLst>
                </p:cNvPr>
                <p:cNvSpPr>
                  <a:spLocks noChangeShapeType="1"/>
                </p:cNvSpPr>
                <p:nvPr/>
              </p:nvSpPr>
              <p:spPr bwMode="auto">
                <a:xfrm>
                  <a:off x="1949622"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4" name="Line 98">
                  <a:extLst>
                    <a:ext uri="{FF2B5EF4-FFF2-40B4-BE49-F238E27FC236}">
                      <a16:creationId xmlns:a16="http://schemas.microsoft.com/office/drawing/2014/main" id="{EE88FCBB-DCF0-BB49-3F3C-59BB41E0F8F4}"/>
                    </a:ext>
                  </a:extLst>
                </p:cNvPr>
                <p:cNvSpPr>
                  <a:spLocks noChangeShapeType="1"/>
                </p:cNvSpPr>
                <p:nvPr/>
              </p:nvSpPr>
              <p:spPr bwMode="auto">
                <a:xfrm>
                  <a:off x="1972592"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5" name="Line 99">
                  <a:extLst>
                    <a:ext uri="{FF2B5EF4-FFF2-40B4-BE49-F238E27FC236}">
                      <a16:creationId xmlns:a16="http://schemas.microsoft.com/office/drawing/2014/main" id="{F00E0903-2933-F7C4-F89C-0CB13CADB125}"/>
                    </a:ext>
                  </a:extLst>
                </p:cNvPr>
                <p:cNvSpPr>
                  <a:spLocks noChangeShapeType="1"/>
                </p:cNvSpPr>
                <p:nvPr/>
              </p:nvSpPr>
              <p:spPr bwMode="auto">
                <a:xfrm>
                  <a:off x="2000666" y="175608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6" name="Line 100">
                  <a:extLst>
                    <a:ext uri="{FF2B5EF4-FFF2-40B4-BE49-F238E27FC236}">
                      <a16:creationId xmlns:a16="http://schemas.microsoft.com/office/drawing/2014/main" id="{D840661B-6DAF-2579-1FA2-EC9F99BA9B22}"/>
                    </a:ext>
                  </a:extLst>
                </p:cNvPr>
                <p:cNvSpPr>
                  <a:spLocks noChangeShapeType="1"/>
                </p:cNvSpPr>
                <p:nvPr/>
              </p:nvSpPr>
              <p:spPr bwMode="auto">
                <a:xfrm>
                  <a:off x="2023636" y="173233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7" name="Line 101">
                  <a:extLst>
                    <a:ext uri="{FF2B5EF4-FFF2-40B4-BE49-F238E27FC236}">
                      <a16:creationId xmlns:a16="http://schemas.microsoft.com/office/drawing/2014/main" id="{DBC44E24-FBB6-1D4E-A7F8-417988D90E5A}"/>
                    </a:ext>
                  </a:extLst>
                </p:cNvPr>
                <p:cNvSpPr>
                  <a:spLocks noChangeShapeType="1"/>
                </p:cNvSpPr>
                <p:nvPr/>
              </p:nvSpPr>
              <p:spPr bwMode="auto">
                <a:xfrm>
                  <a:off x="2110411" y="18167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8" name="Line 102">
                  <a:extLst>
                    <a:ext uri="{FF2B5EF4-FFF2-40B4-BE49-F238E27FC236}">
                      <a16:creationId xmlns:a16="http://schemas.microsoft.com/office/drawing/2014/main" id="{2264874A-19F4-653A-FDE3-4DEEC80A0F78}"/>
                    </a:ext>
                  </a:extLst>
                </p:cNvPr>
                <p:cNvSpPr>
                  <a:spLocks noChangeShapeType="1"/>
                </p:cNvSpPr>
                <p:nvPr/>
              </p:nvSpPr>
              <p:spPr bwMode="auto">
                <a:xfrm>
                  <a:off x="2133381" y="17930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9" name="Line 103">
                  <a:extLst>
                    <a:ext uri="{FF2B5EF4-FFF2-40B4-BE49-F238E27FC236}">
                      <a16:creationId xmlns:a16="http://schemas.microsoft.com/office/drawing/2014/main" id="{C076DD5F-7429-8F22-688C-B06BD47097A3}"/>
                    </a:ext>
                  </a:extLst>
                </p:cNvPr>
                <p:cNvSpPr>
                  <a:spLocks noChangeShapeType="1"/>
                </p:cNvSpPr>
                <p:nvPr/>
              </p:nvSpPr>
              <p:spPr bwMode="auto">
                <a:xfrm>
                  <a:off x="2152523" y="183522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0" name="Line 104">
                  <a:extLst>
                    <a:ext uri="{FF2B5EF4-FFF2-40B4-BE49-F238E27FC236}">
                      <a16:creationId xmlns:a16="http://schemas.microsoft.com/office/drawing/2014/main" id="{C5F74078-1DF6-6ADA-27B2-C630DC4F37C1}"/>
                    </a:ext>
                  </a:extLst>
                </p:cNvPr>
                <p:cNvSpPr>
                  <a:spLocks noChangeShapeType="1"/>
                </p:cNvSpPr>
                <p:nvPr/>
              </p:nvSpPr>
              <p:spPr bwMode="auto">
                <a:xfrm>
                  <a:off x="2175493" y="181147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1" name="Line 105">
                  <a:extLst>
                    <a:ext uri="{FF2B5EF4-FFF2-40B4-BE49-F238E27FC236}">
                      <a16:creationId xmlns:a16="http://schemas.microsoft.com/office/drawing/2014/main" id="{6F7C98B8-99B2-F68B-78E7-20F1CA8D3294}"/>
                    </a:ext>
                  </a:extLst>
                </p:cNvPr>
                <p:cNvSpPr>
                  <a:spLocks noChangeShapeType="1"/>
                </p:cNvSpPr>
                <p:nvPr/>
              </p:nvSpPr>
              <p:spPr bwMode="auto">
                <a:xfrm>
                  <a:off x="2165284" y="183522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2" name="Line 106">
                  <a:extLst>
                    <a:ext uri="{FF2B5EF4-FFF2-40B4-BE49-F238E27FC236}">
                      <a16:creationId xmlns:a16="http://schemas.microsoft.com/office/drawing/2014/main" id="{A5CB18C2-55D7-97B5-5B71-764E58E8E390}"/>
                    </a:ext>
                  </a:extLst>
                </p:cNvPr>
                <p:cNvSpPr>
                  <a:spLocks noChangeShapeType="1"/>
                </p:cNvSpPr>
                <p:nvPr/>
              </p:nvSpPr>
              <p:spPr bwMode="auto">
                <a:xfrm>
                  <a:off x="2188254" y="181147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3" name="Line 107">
                  <a:extLst>
                    <a:ext uri="{FF2B5EF4-FFF2-40B4-BE49-F238E27FC236}">
                      <a16:creationId xmlns:a16="http://schemas.microsoft.com/office/drawing/2014/main" id="{A1A4F62B-57B7-E753-78AE-AC6C22829A3F}"/>
                    </a:ext>
                  </a:extLst>
                </p:cNvPr>
                <p:cNvSpPr>
                  <a:spLocks noChangeShapeType="1"/>
                </p:cNvSpPr>
                <p:nvPr/>
              </p:nvSpPr>
              <p:spPr bwMode="auto">
                <a:xfrm>
                  <a:off x="2269924" y="18523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4" name="Line 108">
                  <a:extLst>
                    <a:ext uri="{FF2B5EF4-FFF2-40B4-BE49-F238E27FC236}">
                      <a16:creationId xmlns:a16="http://schemas.microsoft.com/office/drawing/2014/main" id="{625A2BD9-A207-E052-C853-2F9851FAB0EB}"/>
                    </a:ext>
                  </a:extLst>
                </p:cNvPr>
                <p:cNvSpPr>
                  <a:spLocks noChangeShapeType="1"/>
                </p:cNvSpPr>
                <p:nvPr/>
              </p:nvSpPr>
              <p:spPr bwMode="auto">
                <a:xfrm>
                  <a:off x="2292894" y="18286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5" name="Line 109">
                  <a:extLst>
                    <a:ext uri="{FF2B5EF4-FFF2-40B4-BE49-F238E27FC236}">
                      <a16:creationId xmlns:a16="http://schemas.microsoft.com/office/drawing/2014/main" id="{E6140F02-ADAE-5988-C3E8-1D4FFF2774AE}"/>
                    </a:ext>
                  </a:extLst>
                </p:cNvPr>
                <p:cNvSpPr>
                  <a:spLocks noChangeShapeType="1"/>
                </p:cNvSpPr>
                <p:nvPr/>
              </p:nvSpPr>
              <p:spPr bwMode="auto">
                <a:xfrm>
                  <a:off x="2282685" y="18523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6" name="Line 110">
                  <a:extLst>
                    <a:ext uri="{FF2B5EF4-FFF2-40B4-BE49-F238E27FC236}">
                      <a16:creationId xmlns:a16="http://schemas.microsoft.com/office/drawing/2014/main" id="{AEB40517-21AC-D186-9571-B7AF0379E459}"/>
                    </a:ext>
                  </a:extLst>
                </p:cNvPr>
                <p:cNvSpPr>
                  <a:spLocks noChangeShapeType="1"/>
                </p:cNvSpPr>
                <p:nvPr/>
              </p:nvSpPr>
              <p:spPr bwMode="auto">
                <a:xfrm>
                  <a:off x="2305655" y="18286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7" name="Line 111">
                  <a:extLst>
                    <a:ext uri="{FF2B5EF4-FFF2-40B4-BE49-F238E27FC236}">
                      <a16:creationId xmlns:a16="http://schemas.microsoft.com/office/drawing/2014/main" id="{B182FD9B-C0D0-A0BF-608B-C9ED39217799}"/>
                    </a:ext>
                  </a:extLst>
                </p:cNvPr>
                <p:cNvSpPr>
                  <a:spLocks noChangeShapeType="1"/>
                </p:cNvSpPr>
                <p:nvPr/>
              </p:nvSpPr>
              <p:spPr bwMode="auto">
                <a:xfrm>
                  <a:off x="2315864" y="1861601"/>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8" name="Line 112">
                  <a:extLst>
                    <a:ext uri="{FF2B5EF4-FFF2-40B4-BE49-F238E27FC236}">
                      <a16:creationId xmlns:a16="http://schemas.microsoft.com/office/drawing/2014/main" id="{ABBF4028-E717-113D-4447-80086F2D42A3}"/>
                    </a:ext>
                  </a:extLst>
                </p:cNvPr>
                <p:cNvSpPr>
                  <a:spLocks noChangeShapeType="1"/>
                </p:cNvSpPr>
                <p:nvPr/>
              </p:nvSpPr>
              <p:spPr bwMode="auto">
                <a:xfrm>
                  <a:off x="2338834" y="183785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9" name="Line 113">
                  <a:extLst>
                    <a:ext uri="{FF2B5EF4-FFF2-40B4-BE49-F238E27FC236}">
                      <a16:creationId xmlns:a16="http://schemas.microsoft.com/office/drawing/2014/main" id="{599A10AA-7D35-4BFC-4D40-771306057F9A}"/>
                    </a:ext>
                  </a:extLst>
                </p:cNvPr>
                <p:cNvSpPr>
                  <a:spLocks noChangeShapeType="1"/>
                </p:cNvSpPr>
                <p:nvPr/>
              </p:nvSpPr>
              <p:spPr bwMode="auto">
                <a:xfrm>
                  <a:off x="2699971" y="206604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0" name="Line 114">
                  <a:extLst>
                    <a:ext uri="{FF2B5EF4-FFF2-40B4-BE49-F238E27FC236}">
                      <a16:creationId xmlns:a16="http://schemas.microsoft.com/office/drawing/2014/main" id="{EAE4EB99-893D-17FA-526D-60EC65F8BB0E}"/>
                    </a:ext>
                  </a:extLst>
                </p:cNvPr>
                <p:cNvSpPr>
                  <a:spLocks noChangeShapeType="1"/>
                </p:cNvSpPr>
                <p:nvPr/>
              </p:nvSpPr>
              <p:spPr bwMode="auto">
                <a:xfrm>
                  <a:off x="2722941" y="20423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1" name="Line 115">
                  <a:extLst>
                    <a:ext uri="{FF2B5EF4-FFF2-40B4-BE49-F238E27FC236}">
                      <a16:creationId xmlns:a16="http://schemas.microsoft.com/office/drawing/2014/main" id="{741BB7B1-7C19-B6CA-216F-34B8E565DD79}"/>
                    </a:ext>
                  </a:extLst>
                </p:cNvPr>
                <p:cNvSpPr>
                  <a:spLocks noChangeShapeType="1"/>
                </p:cNvSpPr>
                <p:nvPr/>
              </p:nvSpPr>
              <p:spPr bwMode="auto">
                <a:xfrm>
                  <a:off x="2707628" y="208451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2" name="Line 116">
                  <a:extLst>
                    <a:ext uri="{FF2B5EF4-FFF2-40B4-BE49-F238E27FC236}">
                      <a16:creationId xmlns:a16="http://schemas.microsoft.com/office/drawing/2014/main" id="{B7E6E1C5-37C2-26BA-F1AD-D189A4E126CA}"/>
                    </a:ext>
                  </a:extLst>
                </p:cNvPr>
                <p:cNvSpPr>
                  <a:spLocks noChangeShapeType="1"/>
                </p:cNvSpPr>
                <p:nvPr/>
              </p:nvSpPr>
              <p:spPr bwMode="auto">
                <a:xfrm>
                  <a:off x="2730598" y="206077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3" name="Line 117">
                  <a:extLst>
                    <a:ext uri="{FF2B5EF4-FFF2-40B4-BE49-F238E27FC236}">
                      <a16:creationId xmlns:a16="http://schemas.microsoft.com/office/drawing/2014/main" id="{33705499-10DB-2BAF-5A01-EADB37BEE34F}"/>
                    </a:ext>
                  </a:extLst>
                </p:cNvPr>
                <p:cNvSpPr>
                  <a:spLocks noChangeShapeType="1"/>
                </p:cNvSpPr>
                <p:nvPr/>
              </p:nvSpPr>
              <p:spPr bwMode="auto">
                <a:xfrm>
                  <a:off x="2754844" y="212012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4" name="Line 118">
                  <a:extLst>
                    <a:ext uri="{FF2B5EF4-FFF2-40B4-BE49-F238E27FC236}">
                      <a16:creationId xmlns:a16="http://schemas.microsoft.com/office/drawing/2014/main" id="{11273193-9CD0-DD92-4D9E-D059E33B09DE}"/>
                    </a:ext>
                  </a:extLst>
                </p:cNvPr>
                <p:cNvSpPr>
                  <a:spLocks noChangeShapeType="1"/>
                </p:cNvSpPr>
                <p:nvPr/>
              </p:nvSpPr>
              <p:spPr bwMode="auto">
                <a:xfrm>
                  <a:off x="2777813" y="209638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5" name="Line 119">
                  <a:extLst>
                    <a:ext uri="{FF2B5EF4-FFF2-40B4-BE49-F238E27FC236}">
                      <a16:creationId xmlns:a16="http://schemas.microsoft.com/office/drawing/2014/main" id="{C2919D6F-CCAF-39B6-31F1-113BD214CA9D}"/>
                    </a:ext>
                  </a:extLst>
                </p:cNvPr>
                <p:cNvSpPr>
                  <a:spLocks noChangeShapeType="1"/>
                </p:cNvSpPr>
                <p:nvPr/>
              </p:nvSpPr>
              <p:spPr bwMode="auto">
                <a:xfrm>
                  <a:off x="2758672" y="212012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6" name="Line 120">
                  <a:extLst>
                    <a:ext uri="{FF2B5EF4-FFF2-40B4-BE49-F238E27FC236}">
                      <a16:creationId xmlns:a16="http://schemas.microsoft.com/office/drawing/2014/main" id="{45EEFD4A-14E7-C886-AEA2-A19E2C34BB65}"/>
                    </a:ext>
                  </a:extLst>
                </p:cNvPr>
                <p:cNvSpPr>
                  <a:spLocks noChangeShapeType="1"/>
                </p:cNvSpPr>
                <p:nvPr/>
              </p:nvSpPr>
              <p:spPr bwMode="auto">
                <a:xfrm>
                  <a:off x="2781642" y="209638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7" name="Line 121">
                  <a:extLst>
                    <a:ext uri="{FF2B5EF4-FFF2-40B4-BE49-F238E27FC236}">
                      <a16:creationId xmlns:a16="http://schemas.microsoft.com/office/drawing/2014/main" id="{1D6D73BC-524A-9132-7581-311F04606D37}"/>
                    </a:ext>
                  </a:extLst>
                </p:cNvPr>
                <p:cNvSpPr>
                  <a:spLocks noChangeShapeType="1"/>
                </p:cNvSpPr>
                <p:nvPr/>
              </p:nvSpPr>
              <p:spPr bwMode="auto">
                <a:xfrm>
                  <a:off x="2885006"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8" name="Line 122">
                  <a:extLst>
                    <a:ext uri="{FF2B5EF4-FFF2-40B4-BE49-F238E27FC236}">
                      <a16:creationId xmlns:a16="http://schemas.microsoft.com/office/drawing/2014/main" id="{18D98F24-8ADA-5B25-8D27-23E997BD271A}"/>
                    </a:ext>
                  </a:extLst>
                </p:cNvPr>
                <p:cNvSpPr>
                  <a:spLocks noChangeShapeType="1"/>
                </p:cNvSpPr>
                <p:nvPr/>
              </p:nvSpPr>
              <p:spPr bwMode="auto">
                <a:xfrm>
                  <a:off x="2907976"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9" name="Line 123">
                  <a:extLst>
                    <a:ext uri="{FF2B5EF4-FFF2-40B4-BE49-F238E27FC236}">
                      <a16:creationId xmlns:a16="http://schemas.microsoft.com/office/drawing/2014/main" id="{AC219EE3-6C17-B62E-B515-F80031A43EFD}"/>
                    </a:ext>
                  </a:extLst>
                </p:cNvPr>
                <p:cNvSpPr>
                  <a:spLocks noChangeShapeType="1"/>
                </p:cNvSpPr>
                <p:nvPr/>
              </p:nvSpPr>
              <p:spPr bwMode="auto">
                <a:xfrm>
                  <a:off x="2897767"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0" name="Line 124">
                  <a:extLst>
                    <a:ext uri="{FF2B5EF4-FFF2-40B4-BE49-F238E27FC236}">
                      <a16:creationId xmlns:a16="http://schemas.microsoft.com/office/drawing/2014/main" id="{0A06F18A-0263-F4E3-68CA-90C6718F106E}"/>
                    </a:ext>
                  </a:extLst>
                </p:cNvPr>
                <p:cNvSpPr>
                  <a:spLocks noChangeShapeType="1"/>
                </p:cNvSpPr>
                <p:nvPr/>
              </p:nvSpPr>
              <p:spPr bwMode="auto">
                <a:xfrm>
                  <a:off x="2920737"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1" name="Line 125">
                  <a:extLst>
                    <a:ext uri="{FF2B5EF4-FFF2-40B4-BE49-F238E27FC236}">
                      <a16:creationId xmlns:a16="http://schemas.microsoft.com/office/drawing/2014/main" id="{95391A93-FB96-A341-1A1E-77F531613C25}"/>
                    </a:ext>
                  </a:extLst>
                </p:cNvPr>
                <p:cNvSpPr>
                  <a:spLocks noChangeShapeType="1"/>
                </p:cNvSpPr>
                <p:nvPr/>
              </p:nvSpPr>
              <p:spPr bwMode="auto">
                <a:xfrm>
                  <a:off x="2897767"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2" name="Line 126">
                  <a:extLst>
                    <a:ext uri="{FF2B5EF4-FFF2-40B4-BE49-F238E27FC236}">
                      <a16:creationId xmlns:a16="http://schemas.microsoft.com/office/drawing/2014/main" id="{025C33E5-EF0B-6D53-6C13-EF92E170DB66}"/>
                    </a:ext>
                  </a:extLst>
                </p:cNvPr>
                <p:cNvSpPr>
                  <a:spLocks noChangeShapeType="1"/>
                </p:cNvSpPr>
                <p:nvPr/>
              </p:nvSpPr>
              <p:spPr bwMode="auto">
                <a:xfrm>
                  <a:off x="2920737"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3" name="Line 127">
                  <a:extLst>
                    <a:ext uri="{FF2B5EF4-FFF2-40B4-BE49-F238E27FC236}">
                      <a16:creationId xmlns:a16="http://schemas.microsoft.com/office/drawing/2014/main" id="{D7EC864D-00CE-009E-E3FD-825D94B37524}"/>
                    </a:ext>
                  </a:extLst>
                </p:cNvPr>
                <p:cNvSpPr>
                  <a:spLocks noChangeShapeType="1"/>
                </p:cNvSpPr>
                <p:nvPr/>
              </p:nvSpPr>
              <p:spPr bwMode="auto">
                <a:xfrm>
                  <a:off x="2927118" y="22111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4" name="Line 128">
                  <a:extLst>
                    <a:ext uri="{FF2B5EF4-FFF2-40B4-BE49-F238E27FC236}">
                      <a16:creationId xmlns:a16="http://schemas.microsoft.com/office/drawing/2014/main" id="{1689EDE8-F9F8-DEC7-D6FE-15442F637A08}"/>
                    </a:ext>
                  </a:extLst>
                </p:cNvPr>
                <p:cNvSpPr>
                  <a:spLocks noChangeShapeType="1"/>
                </p:cNvSpPr>
                <p:nvPr/>
              </p:nvSpPr>
              <p:spPr bwMode="auto">
                <a:xfrm>
                  <a:off x="2950087" y="21873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5" name="Line 129">
                  <a:extLst>
                    <a:ext uri="{FF2B5EF4-FFF2-40B4-BE49-F238E27FC236}">
                      <a16:creationId xmlns:a16="http://schemas.microsoft.com/office/drawing/2014/main" id="{0C6A0F3E-C4FE-F629-A8A3-4039E24BD0E0}"/>
                    </a:ext>
                  </a:extLst>
                </p:cNvPr>
                <p:cNvSpPr>
                  <a:spLocks noChangeShapeType="1"/>
                </p:cNvSpPr>
                <p:nvPr/>
              </p:nvSpPr>
              <p:spPr bwMode="auto">
                <a:xfrm>
                  <a:off x="2936050" y="222037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6" name="Line 130">
                  <a:extLst>
                    <a:ext uri="{FF2B5EF4-FFF2-40B4-BE49-F238E27FC236}">
                      <a16:creationId xmlns:a16="http://schemas.microsoft.com/office/drawing/2014/main" id="{8B2B83A5-3AB6-815E-0B40-929123DC395F}"/>
                    </a:ext>
                  </a:extLst>
                </p:cNvPr>
                <p:cNvSpPr>
                  <a:spLocks noChangeShapeType="1"/>
                </p:cNvSpPr>
                <p:nvPr/>
              </p:nvSpPr>
              <p:spPr bwMode="auto">
                <a:xfrm>
                  <a:off x="2959020" y="219662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7" name="Line 131">
                  <a:extLst>
                    <a:ext uri="{FF2B5EF4-FFF2-40B4-BE49-F238E27FC236}">
                      <a16:creationId xmlns:a16="http://schemas.microsoft.com/office/drawing/2014/main" id="{00F0213F-A8DD-6E91-90AF-EB174AADCA59}"/>
                    </a:ext>
                  </a:extLst>
                </p:cNvPr>
                <p:cNvSpPr>
                  <a:spLocks noChangeShapeType="1"/>
                </p:cNvSpPr>
                <p:nvPr/>
              </p:nvSpPr>
              <p:spPr bwMode="auto">
                <a:xfrm>
                  <a:off x="2998579" y="228500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8" name="Line 132">
                  <a:extLst>
                    <a:ext uri="{FF2B5EF4-FFF2-40B4-BE49-F238E27FC236}">
                      <a16:creationId xmlns:a16="http://schemas.microsoft.com/office/drawing/2014/main" id="{75987C85-A657-0DF6-94AC-955A1EDCB2FD}"/>
                    </a:ext>
                  </a:extLst>
                </p:cNvPr>
                <p:cNvSpPr>
                  <a:spLocks noChangeShapeType="1"/>
                </p:cNvSpPr>
                <p:nvPr/>
              </p:nvSpPr>
              <p:spPr bwMode="auto">
                <a:xfrm>
                  <a:off x="3021549" y="226125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9" name="Line 133">
                  <a:extLst>
                    <a:ext uri="{FF2B5EF4-FFF2-40B4-BE49-F238E27FC236}">
                      <a16:creationId xmlns:a16="http://schemas.microsoft.com/office/drawing/2014/main" id="{987FB890-2CEF-A6C7-2F7E-FA87F826AF0D}"/>
                    </a:ext>
                  </a:extLst>
                </p:cNvPr>
                <p:cNvSpPr>
                  <a:spLocks noChangeShapeType="1"/>
                </p:cNvSpPr>
                <p:nvPr/>
              </p:nvSpPr>
              <p:spPr bwMode="auto">
                <a:xfrm>
                  <a:off x="3015169" y="2295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0" name="Line 134">
                  <a:extLst>
                    <a:ext uri="{FF2B5EF4-FFF2-40B4-BE49-F238E27FC236}">
                      <a16:creationId xmlns:a16="http://schemas.microsoft.com/office/drawing/2014/main" id="{5E222F85-806F-3D72-6550-F54795CDAA5F}"/>
                    </a:ext>
                  </a:extLst>
                </p:cNvPr>
                <p:cNvSpPr>
                  <a:spLocks noChangeShapeType="1"/>
                </p:cNvSpPr>
                <p:nvPr/>
              </p:nvSpPr>
              <p:spPr bwMode="auto">
                <a:xfrm>
                  <a:off x="3038139" y="2270492"/>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1" name="Line 135">
                  <a:extLst>
                    <a:ext uri="{FF2B5EF4-FFF2-40B4-BE49-F238E27FC236}">
                      <a16:creationId xmlns:a16="http://schemas.microsoft.com/office/drawing/2014/main" id="{17E97D34-AD4E-C4E3-D13D-7E8254BDFC98}"/>
                    </a:ext>
                  </a:extLst>
                </p:cNvPr>
                <p:cNvSpPr>
                  <a:spLocks noChangeShapeType="1"/>
                </p:cNvSpPr>
                <p:nvPr/>
              </p:nvSpPr>
              <p:spPr bwMode="auto">
                <a:xfrm>
                  <a:off x="3045795" y="230478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2" name="Line 136">
                  <a:extLst>
                    <a:ext uri="{FF2B5EF4-FFF2-40B4-BE49-F238E27FC236}">
                      <a16:creationId xmlns:a16="http://schemas.microsoft.com/office/drawing/2014/main" id="{96490231-E0C9-B15B-F271-A2F3DBB014AF}"/>
                    </a:ext>
                  </a:extLst>
                </p:cNvPr>
                <p:cNvSpPr>
                  <a:spLocks noChangeShapeType="1"/>
                </p:cNvSpPr>
                <p:nvPr/>
              </p:nvSpPr>
              <p:spPr bwMode="auto">
                <a:xfrm>
                  <a:off x="3068765" y="228104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3" name="Line 137">
                  <a:extLst>
                    <a:ext uri="{FF2B5EF4-FFF2-40B4-BE49-F238E27FC236}">
                      <a16:creationId xmlns:a16="http://schemas.microsoft.com/office/drawing/2014/main" id="{B1B11A2C-263C-690B-1CD0-D13943F385E2}"/>
                    </a:ext>
                  </a:extLst>
                </p:cNvPr>
                <p:cNvSpPr>
                  <a:spLocks noChangeShapeType="1"/>
                </p:cNvSpPr>
                <p:nvPr/>
              </p:nvSpPr>
              <p:spPr bwMode="auto">
                <a:xfrm>
                  <a:off x="3099392" y="23509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4" name="Line 138">
                  <a:extLst>
                    <a:ext uri="{FF2B5EF4-FFF2-40B4-BE49-F238E27FC236}">
                      <a16:creationId xmlns:a16="http://schemas.microsoft.com/office/drawing/2014/main" id="{B52AE06D-798E-82F2-0621-79FA22A76DAB}"/>
                    </a:ext>
                  </a:extLst>
                </p:cNvPr>
                <p:cNvSpPr>
                  <a:spLocks noChangeShapeType="1"/>
                </p:cNvSpPr>
                <p:nvPr/>
              </p:nvSpPr>
              <p:spPr bwMode="auto">
                <a:xfrm>
                  <a:off x="3122361" y="23272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5" name="Line 139">
                  <a:extLst>
                    <a:ext uri="{FF2B5EF4-FFF2-40B4-BE49-F238E27FC236}">
                      <a16:creationId xmlns:a16="http://schemas.microsoft.com/office/drawing/2014/main" id="{0231053A-AE18-3682-4587-420AD0199A4B}"/>
                    </a:ext>
                  </a:extLst>
                </p:cNvPr>
                <p:cNvSpPr>
                  <a:spLocks noChangeShapeType="1"/>
                </p:cNvSpPr>
                <p:nvPr/>
              </p:nvSpPr>
              <p:spPr bwMode="auto">
                <a:xfrm>
                  <a:off x="3121085" y="236941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6" name="Line 140">
                  <a:extLst>
                    <a:ext uri="{FF2B5EF4-FFF2-40B4-BE49-F238E27FC236}">
                      <a16:creationId xmlns:a16="http://schemas.microsoft.com/office/drawing/2014/main" id="{0461E039-BB2C-5723-FDB4-157F4219C651}"/>
                    </a:ext>
                  </a:extLst>
                </p:cNvPr>
                <p:cNvSpPr>
                  <a:spLocks noChangeShapeType="1"/>
                </p:cNvSpPr>
                <p:nvPr/>
              </p:nvSpPr>
              <p:spPr bwMode="auto">
                <a:xfrm>
                  <a:off x="3144055" y="234567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7" name="Line 141">
                  <a:extLst>
                    <a:ext uri="{FF2B5EF4-FFF2-40B4-BE49-F238E27FC236}">
                      <a16:creationId xmlns:a16="http://schemas.microsoft.com/office/drawing/2014/main" id="{2E6C2E8E-8853-B444-404D-B2CD89F8D308}"/>
                    </a:ext>
                  </a:extLst>
                </p:cNvPr>
                <p:cNvSpPr>
                  <a:spLocks noChangeShapeType="1"/>
                </p:cNvSpPr>
                <p:nvPr/>
              </p:nvSpPr>
              <p:spPr bwMode="auto">
                <a:xfrm>
                  <a:off x="3146607" y="237865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8" name="Line 142">
                  <a:extLst>
                    <a:ext uri="{FF2B5EF4-FFF2-40B4-BE49-F238E27FC236}">
                      <a16:creationId xmlns:a16="http://schemas.microsoft.com/office/drawing/2014/main" id="{27F290CE-9158-80E1-7155-8FFDBD8BBD0B}"/>
                    </a:ext>
                  </a:extLst>
                </p:cNvPr>
                <p:cNvSpPr>
                  <a:spLocks noChangeShapeType="1"/>
                </p:cNvSpPr>
                <p:nvPr/>
              </p:nvSpPr>
              <p:spPr bwMode="auto">
                <a:xfrm>
                  <a:off x="3169577" y="235490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9" name="Line 143">
                  <a:extLst>
                    <a:ext uri="{FF2B5EF4-FFF2-40B4-BE49-F238E27FC236}">
                      <a16:creationId xmlns:a16="http://schemas.microsoft.com/office/drawing/2014/main" id="{56E08482-620D-48BA-6102-0546F2CCB9AC}"/>
                    </a:ext>
                  </a:extLst>
                </p:cNvPr>
                <p:cNvSpPr>
                  <a:spLocks noChangeShapeType="1"/>
                </p:cNvSpPr>
                <p:nvPr/>
              </p:nvSpPr>
              <p:spPr bwMode="auto">
                <a:xfrm>
                  <a:off x="3179786"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0" name="Line 144">
                  <a:extLst>
                    <a:ext uri="{FF2B5EF4-FFF2-40B4-BE49-F238E27FC236}">
                      <a16:creationId xmlns:a16="http://schemas.microsoft.com/office/drawing/2014/main" id="{7FF8B5CA-43FE-3FF4-4AC6-DFC7DACA402E}"/>
                    </a:ext>
                  </a:extLst>
                </p:cNvPr>
                <p:cNvSpPr>
                  <a:spLocks noChangeShapeType="1"/>
                </p:cNvSpPr>
                <p:nvPr/>
              </p:nvSpPr>
              <p:spPr bwMode="auto">
                <a:xfrm>
                  <a:off x="3202756"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1" name="Line 145">
                  <a:extLst>
                    <a:ext uri="{FF2B5EF4-FFF2-40B4-BE49-F238E27FC236}">
                      <a16:creationId xmlns:a16="http://schemas.microsoft.com/office/drawing/2014/main" id="{91581C4D-9725-0863-B262-C8FA3358CF9A}"/>
                    </a:ext>
                  </a:extLst>
                </p:cNvPr>
                <p:cNvSpPr>
                  <a:spLocks noChangeShapeType="1"/>
                </p:cNvSpPr>
                <p:nvPr/>
              </p:nvSpPr>
              <p:spPr bwMode="auto">
                <a:xfrm>
                  <a:off x="3201480"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2" name="Line 146">
                  <a:extLst>
                    <a:ext uri="{FF2B5EF4-FFF2-40B4-BE49-F238E27FC236}">
                      <a16:creationId xmlns:a16="http://schemas.microsoft.com/office/drawing/2014/main" id="{B5EEDC1E-7DF5-FC1C-2108-0B9362E0B153}"/>
                    </a:ext>
                  </a:extLst>
                </p:cNvPr>
                <p:cNvSpPr>
                  <a:spLocks noChangeShapeType="1"/>
                </p:cNvSpPr>
                <p:nvPr/>
              </p:nvSpPr>
              <p:spPr bwMode="auto">
                <a:xfrm>
                  <a:off x="3224450"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3" name="Line 147">
                  <a:extLst>
                    <a:ext uri="{FF2B5EF4-FFF2-40B4-BE49-F238E27FC236}">
                      <a16:creationId xmlns:a16="http://schemas.microsoft.com/office/drawing/2014/main" id="{93E8CEB7-9F76-3A17-AE72-60A1B2549DE0}"/>
                    </a:ext>
                  </a:extLst>
                </p:cNvPr>
                <p:cNvSpPr>
                  <a:spLocks noChangeShapeType="1"/>
                </p:cNvSpPr>
                <p:nvPr/>
              </p:nvSpPr>
              <p:spPr bwMode="auto">
                <a:xfrm>
                  <a:off x="3205308"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4" name="Line 148">
                  <a:extLst>
                    <a:ext uri="{FF2B5EF4-FFF2-40B4-BE49-F238E27FC236}">
                      <a16:creationId xmlns:a16="http://schemas.microsoft.com/office/drawing/2014/main" id="{E6E66AD1-C165-0319-34BB-3A41E43C1A08}"/>
                    </a:ext>
                  </a:extLst>
                </p:cNvPr>
                <p:cNvSpPr>
                  <a:spLocks noChangeShapeType="1"/>
                </p:cNvSpPr>
                <p:nvPr/>
              </p:nvSpPr>
              <p:spPr bwMode="auto">
                <a:xfrm>
                  <a:off x="3228278"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5" name="Line 149">
                  <a:extLst>
                    <a:ext uri="{FF2B5EF4-FFF2-40B4-BE49-F238E27FC236}">
                      <a16:creationId xmlns:a16="http://schemas.microsoft.com/office/drawing/2014/main" id="{107B82CB-0E63-3660-7BAE-38A76ED5B21C}"/>
                    </a:ext>
                  </a:extLst>
                </p:cNvPr>
                <p:cNvSpPr>
                  <a:spLocks noChangeShapeType="1"/>
                </p:cNvSpPr>
                <p:nvPr/>
              </p:nvSpPr>
              <p:spPr bwMode="auto">
                <a:xfrm>
                  <a:off x="3209136"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426" name="Group 1425">
                <a:extLst>
                  <a:ext uri="{FF2B5EF4-FFF2-40B4-BE49-F238E27FC236}">
                    <a16:creationId xmlns:a16="http://schemas.microsoft.com/office/drawing/2014/main" id="{2ABF51DC-ED42-1F4C-9645-BB39374F1620}"/>
                  </a:ext>
                </a:extLst>
              </p:cNvPr>
              <p:cNvGrpSpPr/>
              <p:nvPr/>
            </p:nvGrpSpPr>
            <p:grpSpPr>
              <a:xfrm>
                <a:off x="3232106" y="2383927"/>
                <a:ext cx="671231" cy="449780"/>
                <a:chOff x="3232106" y="2383927"/>
                <a:chExt cx="671231" cy="449780"/>
              </a:xfrm>
            </p:grpSpPr>
            <p:sp>
              <p:nvSpPr>
                <p:cNvPr id="1595" name="Line 150">
                  <a:extLst>
                    <a:ext uri="{FF2B5EF4-FFF2-40B4-BE49-F238E27FC236}">
                      <a16:creationId xmlns:a16="http://schemas.microsoft.com/office/drawing/2014/main" id="{832B2EB9-DCDF-1B4C-9CB1-AC79EE3CCE69}"/>
                    </a:ext>
                  </a:extLst>
                </p:cNvPr>
                <p:cNvSpPr>
                  <a:spLocks noChangeShapeType="1"/>
                </p:cNvSpPr>
                <p:nvPr/>
              </p:nvSpPr>
              <p:spPr bwMode="auto">
                <a:xfrm>
                  <a:off x="3232106"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6" name="Line 151">
                  <a:extLst>
                    <a:ext uri="{FF2B5EF4-FFF2-40B4-BE49-F238E27FC236}">
                      <a16:creationId xmlns:a16="http://schemas.microsoft.com/office/drawing/2014/main" id="{3E2CF87E-FDEA-7A5F-50F7-87E9123F5E73}"/>
                    </a:ext>
                  </a:extLst>
                </p:cNvPr>
                <p:cNvSpPr>
                  <a:spLocks noChangeShapeType="1"/>
                </p:cNvSpPr>
                <p:nvPr/>
              </p:nvSpPr>
              <p:spPr bwMode="auto">
                <a:xfrm>
                  <a:off x="3289531" y="249472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7" name="Line 152">
                  <a:extLst>
                    <a:ext uri="{FF2B5EF4-FFF2-40B4-BE49-F238E27FC236}">
                      <a16:creationId xmlns:a16="http://schemas.microsoft.com/office/drawing/2014/main" id="{D08BA2EC-6E38-08E1-1F8E-85D41FDC3A26}"/>
                    </a:ext>
                  </a:extLst>
                </p:cNvPr>
                <p:cNvSpPr>
                  <a:spLocks noChangeShapeType="1"/>
                </p:cNvSpPr>
                <p:nvPr/>
              </p:nvSpPr>
              <p:spPr bwMode="auto">
                <a:xfrm>
                  <a:off x="3312501" y="247098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8" name="Line 153">
                  <a:extLst>
                    <a:ext uri="{FF2B5EF4-FFF2-40B4-BE49-F238E27FC236}">
                      <a16:creationId xmlns:a16="http://schemas.microsoft.com/office/drawing/2014/main" id="{68B38AC7-9308-05F5-3668-233562B03E1D}"/>
                    </a:ext>
                  </a:extLst>
                </p:cNvPr>
                <p:cNvSpPr>
                  <a:spLocks noChangeShapeType="1"/>
                </p:cNvSpPr>
                <p:nvPr/>
              </p:nvSpPr>
              <p:spPr bwMode="auto">
                <a:xfrm>
                  <a:off x="3298464"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9" name="Line 154">
                  <a:extLst>
                    <a:ext uri="{FF2B5EF4-FFF2-40B4-BE49-F238E27FC236}">
                      <a16:creationId xmlns:a16="http://schemas.microsoft.com/office/drawing/2014/main" id="{12B9BE41-7422-A3E9-F6C3-B992D06071A5}"/>
                    </a:ext>
                  </a:extLst>
                </p:cNvPr>
                <p:cNvSpPr>
                  <a:spLocks noChangeShapeType="1"/>
                </p:cNvSpPr>
                <p:nvPr/>
              </p:nvSpPr>
              <p:spPr bwMode="auto">
                <a:xfrm>
                  <a:off x="3321434"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0" name="Line 155">
                  <a:extLst>
                    <a:ext uri="{FF2B5EF4-FFF2-40B4-BE49-F238E27FC236}">
                      <a16:creationId xmlns:a16="http://schemas.microsoft.com/office/drawing/2014/main" id="{E82DCA90-3CC6-B77F-E499-A92226F0991F}"/>
                    </a:ext>
                  </a:extLst>
                </p:cNvPr>
                <p:cNvSpPr>
                  <a:spLocks noChangeShapeType="1"/>
                </p:cNvSpPr>
                <p:nvPr/>
              </p:nvSpPr>
              <p:spPr bwMode="auto">
                <a:xfrm>
                  <a:off x="3298464"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1" name="Line 156">
                  <a:extLst>
                    <a:ext uri="{FF2B5EF4-FFF2-40B4-BE49-F238E27FC236}">
                      <a16:creationId xmlns:a16="http://schemas.microsoft.com/office/drawing/2014/main" id="{DEE31FAB-9E36-EA86-F2E8-D85C0D9D3247}"/>
                    </a:ext>
                  </a:extLst>
                </p:cNvPr>
                <p:cNvSpPr>
                  <a:spLocks noChangeShapeType="1"/>
                </p:cNvSpPr>
                <p:nvPr/>
              </p:nvSpPr>
              <p:spPr bwMode="auto">
                <a:xfrm>
                  <a:off x="3321434"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2" name="Line 157">
                  <a:extLst>
                    <a:ext uri="{FF2B5EF4-FFF2-40B4-BE49-F238E27FC236}">
                      <a16:creationId xmlns:a16="http://schemas.microsoft.com/office/drawing/2014/main" id="{1111C3C3-9B39-5993-FC25-06623463A969}"/>
                    </a:ext>
                  </a:extLst>
                </p:cNvPr>
                <p:cNvSpPr>
                  <a:spLocks noChangeShapeType="1"/>
                </p:cNvSpPr>
                <p:nvPr/>
              </p:nvSpPr>
              <p:spPr bwMode="auto">
                <a:xfrm>
                  <a:off x="3335471"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3" name="Line 158">
                  <a:extLst>
                    <a:ext uri="{FF2B5EF4-FFF2-40B4-BE49-F238E27FC236}">
                      <a16:creationId xmlns:a16="http://schemas.microsoft.com/office/drawing/2014/main" id="{404ACD4A-725C-5D61-1A09-375E63C63480}"/>
                    </a:ext>
                  </a:extLst>
                </p:cNvPr>
                <p:cNvSpPr>
                  <a:spLocks noChangeShapeType="1"/>
                </p:cNvSpPr>
                <p:nvPr/>
              </p:nvSpPr>
              <p:spPr bwMode="auto">
                <a:xfrm>
                  <a:off x="3358441"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4" name="Line 159">
                  <a:extLst>
                    <a:ext uri="{FF2B5EF4-FFF2-40B4-BE49-F238E27FC236}">
                      <a16:creationId xmlns:a16="http://schemas.microsoft.com/office/drawing/2014/main" id="{EC34828E-7EDF-450C-C341-90F9FDBD1BD3}"/>
                    </a:ext>
                  </a:extLst>
                </p:cNvPr>
                <p:cNvSpPr>
                  <a:spLocks noChangeShapeType="1"/>
                </p:cNvSpPr>
                <p:nvPr/>
              </p:nvSpPr>
              <p:spPr bwMode="auto">
                <a:xfrm>
                  <a:off x="3344403"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5" name="Line 160">
                  <a:extLst>
                    <a:ext uri="{FF2B5EF4-FFF2-40B4-BE49-F238E27FC236}">
                      <a16:creationId xmlns:a16="http://schemas.microsoft.com/office/drawing/2014/main" id="{0A8A1994-591B-9CDC-8FFE-96570BF879B7}"/>
                    </a:ext>
                  </a:extLst>
                </p:cNvPr>
                <p:cNvSpPr>
                  <a:spLocks noChangeShapeType="1"/>
                </p:cNvSpPr>
                <p:nvPr/>
              </p:nvSpPr>
              <p:spPr bwMode="auto">
                <a:xfrm>
                  <a:off x="3367373"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6" name="Line 161">
                  <a:extLst>
                    <a:ext uri="{FF2B5EF4-FFF2-40B4-BE49-F238E27FC236}">
                      <a16:creationId xmlns:a16="http://schemas.microsoft.com/office/drawing/2014/main" id="{6D0276FB-18B8-DD60-6EE0-6694A9773FFD}"/>
                    </a:ext>
                  </a:extLst>
                </p:cNvPr>
                <p:cNvSpPr>
                  <a:spLocks noChangeShapeType="1"/>
                </p:cNvSpPr>
                <p:nvPr/>
              </p:nvSpPr>
              <p:spPr bwMode="auto">
                <a:xfrm>
                  <a:off x="3348232"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7" name="Line 162">
                  <a:extLst>
                    <a:ext uri="{FF2B5EF4-FFF2-40B4-BE49-F238E27FC236}">
                      <a16:creationId xmlns:a16="http://schemas.microsoft.com/office/drawing/2014/main" id="{04A7E05E-7226-3C29-E67D-3E652B117591}"/>
                    </a:ext>
                  </a:extLst>
                </p:cNvPr>
                <p:cNvSpPr>
                  <a:spLocks noChangeShapeType="1"/>
                </p:cNvSpPr>
                <p:nvPr/>
              </p:nvSpPr>
              <p:spPr bwMode="auto">
                <a:xfrm>
                  <a:off x="3371202"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8" name="Line 163">
                  <a:extLst>
                    <a:ext uri="{FF2B5EF4-FFF2-40B4-BE49-F238E27FC236}">
                      <a16:creationId xmlns:a16="http://schemas.microsoft.com/office/drawing/2014/main" id="{FBEE2F80-47EA-71D7-338E-4CEF7B65D1CD}"/>
                    </a:ext>
                  </a:extLst>
                </p:cNvPr>
                <p:cNvSpPr>
                  <a:spLocks noChangeShapeType="1"/>
                </p:cNvSpPr>
                <p:nvPr/>
              </p:nvSpPr>
              <p:spPr bwMode="auto">
                <a:xfrm>
                  <a:off x="3381410"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9" name="Line 164">
                  <a:extLst>
                    <a:ext uri="{FF2B5EF4-FFF2-40B4-BE49-F238E27FC236}">
                      <a16:creationId xmlns:a16="http://schemas.microsoft.com/office/drawing/2014/main" id="{8B4CCF0E-A55D-92D9-2C65-C0979B17C0AC}"/>
                    </a:ext>
                  </a:extLst>
                </p:cNvPr>
                <p:cNvSpPr>
                  <a:spLocks noChangeShapeType="1"/>
                </p:cNvSpPr>
                <p:nvPr/>
              </p:nvSpPr>
              <p:spPr bwMode="auto">
                <a:xfrm>
                  <a:off x="3404380"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0" name="Line 165">
                  <a:extLst>
                    <a:ext uri="{FF2B5EF4-FFF2-40B4-BE49-F238E27FC236}">
                      <a16:creationId xmlns:a16="http://schemas.microsoft.com/office/drawing/2014/main" id="{5E82207D-EF66-1BA3-5310-DE7726CDE517}"/>
                    </a:ext>
                  </a:extLst>
                </p:cNvPr>
                <p:cNvSpPr>
                  <a:spLocks noChangeShapeType="1"/>
                </p:cNvSpPr>
                <p:nvPr/>
              </p:nvSpPr>
              <p:spPr bwMode="auto">
                <a:xfrm>
                  <a:off x="3381410"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1" name="Line 166">
                  <a:extLst>
                    <a:ext uri="{FF2B5EF4-FFF2-40B4-BE49-F238E27FC236}">
                      <a16:creationId xmlns:a16="http://schemas.microsoft.com/office/drawing/2014/main" id="{6CAF710A-E251-A0C4-E66A-B71129E8D9F6}"/>
                    </a:ext>
                  </a:extLst>
                </p:cNvPr>
                <p:cNvSpPr>
                  <a:spLocks noChangeShapeType="1"/>
                </p:cNvSpPr>
                <p:nvPr/>
              </p:nvSpPr>
              <p:spPr bwMode="auto">
                <a:xfrm>
                  <a:off x="3404380"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2" name="Line 167">
                  <a:extLst>
                    <a:ext uri="{FF2B5EF4-FFF2-40B4-BE49-F238E27FC236}">
                      <a16:creationId xmlns:a16="http://schemas.microsoft.com/office/drawing/2014/main" id="{545742EF-2FB6-E976-3938-4943A56519A0}"/>
                    </a:ext>
                  </a:extLst>
                </p:cNvPr>
                <p:cNvSpPr>
                  <a:spLocks noChangeShapeType="1"/>
                </p:cNvSpPr>
                <p:nvPr/>
              </p:nvSpPr>
              <p:spPr bwMode="auto">
                <a:xfrm>
                  <a:off x="3403104"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3" name="Line 168">
                  <a:extLst>
                    <a:ext uri="{FF2B5EF4-FFF2-40B4-BE49-F238E27FC236}">
                      <a16:creationId xmlns:a16="http://schemas.microsoft.com/office/drawing/2014/main" id="{FE711B4B-5218-90B5-7EE5-2342F59DA42E}"/>
                    </a:ext>
                  </a:extLst>
                </p:cNvPr>
                <p:cNvSpPr>
                  <a:spLocks noChangeShapeType="1"/>
                </p:cNvSpPr>
                <p:nvPr/>
              </p:nvSpPr>
              <p:spPr bwMode="auto">
                <a:xfrm>
                  <a:off x="3426074"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4" name="Line 169">
                  <a:extLst>
                    <a:ext uri="{FF2B5EF4-FFF2-40B4-BE49-F238E27FC236}">
                      <a16:creationId xmlns:a16="http://schemas.microsoft.com/office/drawing/2014/main" id="{25DAC948-740A-9A9A-C185-0B3F8F78399F}"/>
                    </a:ext>
                  </a:extLst>
                </p:cNvPr>
                <p:cNvSpPr>
                  <a:spLocks noChangeShapeType="1"/>
                </p:cNvSpPr>
                <p:nvPr/>
              </p:nvSpPr>
              <p:spPr bwMode="auto">
                <a:xfrm>
                  <a:off x="3406932"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5" name="Line 170">
                  <a:extLst>
                    <a:ext uri="{FF2B5EF4-FFF2-40B4-BE49-F238E27FC236}">
                      <a16:creationId xmlns:a16="http://schemas.microsoft.com/office/drawing/2014/main" id="{B4BB2DE0-3EC0-5B51-0CC9-13E3726CBB3A}"/>
                    </a:ext>
                  </a:extLst>
                </p:cNvPr>
                <p:cNvSpPr>
                  <a:spLocks noChangeShapeType="1"/>
                </p:cNvSpPr>
                <p:nvPr/>
              </p:nvSpPr>
              <p:spPr bwMode="auto">
                <a:xfrm>
                  <a:off x="3429902"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6" name="Line 171">
                  <a:extLst>
                    <a:ext uri="{FF2B5EF4-FFF2-40B4-BE49-F238E27FC236}">
                      <a16:creationId xmlns:a16="http://schemas.microsoft.com/office/drawing/2014/main" id="{A7859D2F-E519-85B3-9F47-1D58578C48FF}"/>
                    </a:ext>
                  </a:extLst>
                </p:cNvPr>
                <p:cNvSpPr>
                  <a:spLocks noChangeShapeType="1"/>
                </p:cNvSpPr>
                <p:nvPr/>
              </p:nvSpPr>
              <p:spPr bwMode="auto">
                <a:xfrm>
                  <a:off x="3474566" y="258705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7" name="Line 172">
                  <a:extLst>
                    <a:ext uri="{FF2B5EF4-FFF2-40B4-BE49-F238E27FC236}">
                      <a16:creationId xmlns:a16="http://schemas.microsoft.com/office/drawing/2014/main" id="{6A1E95A3-0E10-A4FB-9F86-9748B3B1400A}"/>
                    </a:ext>
                  </a:extLst>
                </p:cNvPr>
                <p:cNvSpPr>
                  <a:spLocks noChangeShapeType="1"/>
                </p:cNvSpPr>
                <p:nvPr/>
              </p:nvSpPr>
              <p:spPr bwMode="auto">
                <a:xfrm>
                  <a:off x="3497536" y="25633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8" name="Line 173">
                  <a:extLst>
                    <a:ext uri="{FF2B5EF4-FFF2-40B4-BE49-F238E27FC236}">
                      <a16:creationId xmlns:a16="http://schemas.microsoft.com/office/drawing/2014/main" id="{0117D96F-5597-527D-0FF2-E661AE4DD6C2}"/>
                    </a:ext>
                  </a:extLst>
                </p:cNvPr>
                <p:cNvSpPr>
                  <a:spLocks noChangeShapeType="1"/>
                </p:cNvSpPr>
                <p:nvPr/>
              </p:nvSpPr>
              <p:spPr bwMode="auto">
                <a:xfrm>
                  <a:off x="3503916" y="2597606"/>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9" name="Line 174">
                  <a:extLst>
                    <a:ext uri="{FF2B5EF4-FFF2-40B4-BE49-F238E27FC236}">
                      <a16:creationId xmlns:a16="http://schemas.microsoft.com/office/drawing/2014/main" id="{670A1C9A-50D0-2312-B945-73632ACB154C}"/>
                    </a:ext>
                  </a:extLst>
                </p:cNvPr>
                <p:cNvSpPr>
                  <a:spLocks noChangeShapeType="1"/>
                </p:cNvSpPr>
                <p:nvPr/>
              </p:nvSpPr>
              <p:spPr bwMode="auto">
                <a:xfrm>
                  <a:off x="3528162" y="257386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0" name="Line 175">
                  <a:extLst>
                    <a:ext uri="{FF2B5EF4-FFF2-40B4-BE49-F238E27FC236}">
                      <a16:creationId xmlns:a16="http://schemas.microsoft.com/office/drawing/2014/main" id="{EA3FF1B8-5EB2-D3E9-D6CA-6C6F7CDCBDA4}"/>
                    </a:ext>
                  </a:extLst>
                </p:cNvPr>
                <p:cNvSpPr>
                  <a:spLocks noChangeShapeType="1"/>
                </p:cNvSpPr>
                <p:nvPr/>
              </p:nvSpPr>
              <p:spPr bwMode="auto">
                <a:xfrm>
                  <a:off x="3525610" y="26068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1" name="Line 176">
                  <a:extLst>
                    <a:ext uri="{FF2B5EF4-FFF2-40B4-BE49-F238E27FC236}">
                      <a16:creationId xmlns:a16="http://schemas.microsoft.com/office/drawing/2014/main" id="{B78A68C2-5878-6677-4C0B-7170AE55D021}"/>
                    </a:ext>
                  </a:extLst>
                </p:cNvPr>
                <p:cNvSpPr>
                  <a:spLocks noChangeShapeType="1"/>
                </p:cNvSpPr>
                <p:nvPr/>
              </p:nvSpPr>
              <p:spPr bwMode="auto">
                <a:xfrm>
                  <a:off x="3548580" y="25830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2" name="Line 177">
                  <a:extLst>
                    <a:ext uri="{FF2B5EF4-FFF2-40B4-BE49-F238E27FC236}">
                      <a16:creationId xmlns:a16="http://schemas.microsoft.com/office/drawing/2014/main" id="{F504078F-ED62-25BD-13C2-569B581E7B14}"/>
                    </a:ext>
                  </a:extLst>
                </p:cNvPr>
                <p:cNvSpPr>
                  <a:spLocks noChangeShapeType="1"/>
                </p:cNvSpPr>
                <p:nvPr/>
              </p:nvSpPr>
              <p:spPr bwMode="auto">
                <a:xfrm>
                  <a:off x="3609833" y="267015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3" name="Line 178">
                  <a:extLst>
                    <a:ext uri="{FF2B5EF4-FFF2-40B4-BE49-F238E27FC236}">
                      <a16:creationId xmlns:a16="http://schemas.microsoft.com/office/drawing/2014/main" id="{7FB9E8D9-6C2E-82EB-F4A4-C50E7022EE07}"/>
                    </a:ext>
                  </a:extLst>
                </p:cNvPr>
                <p:cNvSpPr>
                  <a:spLocks noChangeShapeType="1"/>
                </p:cNvSpPr>
                <p:nvPr/>
              </p:nvSpPr>
              <p:spPr bwMode="auto">
                <a:xfrm>
                  <a:off x="3632803" y="264640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4" name="Line 179">
                  <a:extLst>
                    <a:ext uri="{FF2B5EF4-FFF2-40B4-BE49-F238E27FC236}">
                      <a16:creationId xmlns:a16="http://schemas.microsoft.com/office/drawing/2014/main" id="{74E651A5-4F1C-44DF-E7D8-F8571ECCD803}"/>
                    </a:ext>
                  </a:extLst>
                </p:cNvPr>
                <p:cNvSpPr>
                  <a:spLocks noChangeShapeType="1"/>
                </p:cNvSpPr>
                <p:nvPr/>
              </p:nvSpPr>
              <p:spPr bwMode="auto">
                <a:xfrm>
                  <a:off x="3639183"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5" name="Line 180">
                  <a:extLst>
                    <a:ext uri="{FF2B5EF4-FFF2-40B4-BE49-F238E27FC236}">
                      <a16:creationId xmlns:a16="http://schemas.microsoft.com/office/drawing/2014/main" id="{042D4BF8-C051-DC7E-D355-EF141AA71195}"/>
                    </a:ext>
                  </a:extLst>
                </p:cNvPr>
                <p:cNvSpPr>
                  <a:spLocks noChangeShapeType="1"/>
                </p:cNvSpPr>
                <p:nvPr/>
              </p:nvSpPr>
              <p:spPr bwMode="auto">
                <a:xfrm>
                  <a:off x="3662153"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6" name="Line 181">
                  <a:extLst>
                    <a:ext uri="{FF2B5EF4-FFF2-40B4-BE49-F238E27FC236}">
                      <a16:creationId xmlns:a16="http://schemas.microsoft.com/office/drawing/2014/main" id="{6AB36272-89FA-ED96-CD0B-351D91E891E4}"/>
                    </a:ext>
                  </a:extLst>
                </p:cNvPr>
                <p:cNvSpPr>
                  <a:spLocks noChangeShapeType="1"/>
                </p:cNvSpPr>
                <p:nvPr/>
              </p:nvSpPr>
              <p:spPr bwMode="auto">
                <a:xfrm>
                  <a:off x="3643012"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7" name="Line 182">
                  <a:extLst>
                    <a:ext uri="{FF2B5EF4-FFF2-40B4-BE49-F238E27FC236}">
                      <a16:creationId xmlns:a16="http://schemas.microsoft.com/office/drawing/2014/main" id="{48918A7B-C697-1AB7-2DF1-5D5B8C655FEF}"/>
                    </a:ext>
                  </a:extLst>
                </p:cNvPr>
                <p:cNvSpPr>
                  <a:spLocks noChangeShapeType="1"/>
                </p:cNvSpPr>
                <p:nvPr/>
              </p:nvSpPr>
              <p:spPr bwMode="auto">
                <a:xfrm>
                  <a:off x="3665981"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8" name="Line 183">
                  <a:extLst>
                    <a:ext uri="{FF2B5EF4-FFF2-40B4-BE49-F238E27FC236}">
                      <a16:creationId xmlns:a16="http://schemas.microsoft.com/office/drawing/2014/main" id="{DB28952D-8711-3C15-4602-08F7D6B2FC7A}"/>
                    </a:ext>
                  </a:extLst>
                </p:cNvPr>
                <p:cNvSpPr>
                  <a:spLocks noChangeShapeType="1"/>
                </p:cNvSpPr>
                <p:nvPr/>
              </p:nvSpPr>
              <p:spPr bwMode="auto">
                <a:xfrm>
                  <a:off x="3648116"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9" name="Line 184">
                  <a:extLst>
                    <a:ext uri="{FF2B5EF4-FFF2-40B4-BE49-F238E27FC236}">
                      <a16:creationId xmlns:a16="http://schemas.microsoft.com/office/drawing/2014/main" id="{31455D38-3842-0470-634B-44D40407B40F}"/>
                    </a:ext>
                  </a:extLst>
                </p:cNvPr>
                <p:cNvSpPr>
                  <a:spLocks noChangeShapeType="1"/>
                </p:cNvSpPr>
                <p:nvPr/>
              </p:nvSpPr>
              <p:spPr bwMode="auto">
                <a:xfrm>
                  <a:off x="3671086"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0" name="Line 185">
                  <a:extLst>
                    <a:ext uri="{FF2B5EF4-FFF2-40B4-BE49-F238E27FC236}">
                      <a16:creationId xmlns:a16="http://schemas.microsoft.com/office/drawing/2014/main" id="{3DDE6E88-0E38-7CF2-C0FC-12CB448DAD59}"/>
                    </a:ext>
                  </a:extLst>
                </p:cNvPr>
                <p:cNvSpPr>
                  <a:spLocks noChangeShapeType="1"/>
                </p:cNvSpPr>
                <p:nvPr/>
              </p:nvSpPr>
              <p:spPr bwMode="auto">
                <a:xfrm>
                  <a:off x="3677466" y="27229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1" name="Line 186">
                  <a:extLst>
                    <a:ext uri="{FF2B5EF4-FFF2-40B4-BE49-F238E27FC236}">
                      <a16:creationId xmlns:a16="http://schemas.microsoft.com/office/drawing/2014/main" id="{26CCA518-CA2F-A7F7-09FD-3DB2867E8D37}"/>
                    </a:ext>
                  </a:extLst>
                </p:cNvPr>
                <p:cNvSpPr>
                  <a:spLocks noChangeShapeType="1"/>
                </p:cNvSpPr>
                <p:nvPr/>
              </p:nvSpPr>
              <p:spPr bwMode="auto">
                <a:xfrm>
                  <a:off x="3700436" y="26991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2" name="Line 187">
                  <a:extLst>
                    <a:ext uri="{FF2B5EF4-FFF2-40B4-BE49-F238E27FC236}">
                      <a16:creationId xmlns:a16="http://schemas.microsoft.com/office/drawing/2014/main" id="{C1362E61-2A06-2D10-5526-DFD7FAB47C11}"/>
                    </a:ext>
                  </a:extLst>
                </p:cNvPr>
                <p:cNvSpPr>
                  <a:spLocks noChangeShapeType="1"/>
                </p:cNvSpPr>
                <p:nvPr/>
              </p:nvSpPr>
              <p:spPr bwMode="auto">
                <a:xfrm>
                  <a:off x="3677466" y="27229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3" name="Line 188">
                  <a:extLst>
                    <a:ext uri="{FF2B5EF4-FFF2-40B4-BE49-F238E27FC236}">
                      <a16:creationId xmlns:a16="http://schemas.microsoft.com/office/drawing/2014/main" id="{43DEAC26-2E13-062E-CF15-0D9E5BDF0D33}"/>
                    </a:ext>
                  </a:extLst>
                </p:cNvPr>
                <p:cNvSpPr>
                  <a:spLocks noChangeShapeType="1"/>
                </p:cNvSpPr>
                <p:nvPr/>
              </p:nvSpPr>
              <p:spPr bwMode="auto">
                <a:xfrm>
                  <a:off x="3700436" y="26991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4" name="Line 189">
                  <a:extLst>
                    <a:ext uri="{FF2B5EF4-FFF2-40B4-BE49-F238E27FC236}">
                      <a16:creationId xmlns:a16="http://schemas.microsoft.com/office/drawing/2014/main" id="{E626A007-1F04-74C6-C748-4EF41645D3AD}"/>
                    </a:ext>
                  </a:extLst>
                </p:cNvPr>
                <p:cNvSpPr>
                  <a:spLocks noChangeShapeType="1"/>
                </p:cNvSpPr>
                <p:nvPr/>
              </p:nvSpPr>
              <p:spPr bwMode="auto">
                <a:xfrm>
                  <a:off x="3706817" y="274401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5" name="Line 190">
                  <a:extLst>
                    <a:ext uri="{FF2B5EF4-FFF2-40B4-BE49-F238E27FC236}">
                      <a16:creationId xmlns:a16="http://schemas.microsoft.com/office/drawing/2014/main" id="{7CA72944-B9FD-62C5-D7EA-074C3B95BB61}"/>
                    </a:ext>
                  </a:extLst>
                </p:cNvPr>
                <p:cNvSpPr>
                  <a:spLocks noChangeShapeType="1"/>
                </p:cNvSpPr>
                <p:nvPr/>
              </p:nvSpPr>
              <p:spPr bwMode="auto">
                <a:xfrm>
                  <a:off x="3729787" y="272027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6" name="Line 191">
                  <a:extLst>
                    <a:ext uri="{FF2B5EF4-FFF2-40B4-BE49-F238E27FC236}">
                      <a16:creationId xmlns:a16="http://schemas.microsoft.com/office/drawing/2014/main" id="{0EA67678-9194-EDA8-CA83-1EE10C04844B}"/>
                    </a:ext>
                  </a:extLst>
                </p:cNvPr>
                <p:cNvSpPr>
                  <a:spLocks noChangeShapeType="1"/>
                </p:cNvSpPr>
                <p:nvPr/>
              </p:nvSpPr>
              <p:spPr bwMode="auto">
                <a:xfrm>
                  <a:off x="3791040" y="279809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7" name="Line 192">
                  <a:extLst>
                    <a:ext uri="{FF2B5EF4-FFF2-40B4-BE49-F238E27FC236}">
                      <a16:creationId xmlns:a16="http://schemas.microsoft.com/office/drawing/2014/main" id="{865EB2F9-8701-3F88-6F8B-E10E9062EB28}"/>
                    </a:ext>
                  </a:extLst>
                </p:cNvPr>
                <p:cNvSpPr>
                  <a:spLocks noChangeShapeType="1"/>
                </p:cNvSpPr>
                <p:nvPr/>
              </p:nvSpPr>
              <p:spPr bwMode="auto">
                <a:xfrm>
                  <a:off x="3814009" y="277435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8" name="Line 193">
                  <a:extLst>
                    <a:ext uri="{FF2B5EF4-FFF2-40B4-BE49-F238E27FC236}">
                      <a16:creationId xmlns:a16="http://schemas.microsoft.com/office/drawing/2014/main" id="{022875DC-048D-08A7-7B7A-D9B1994C68FE}"/>
                    </a:ext>
                  </a:extLst>
                </p:cNvPr>
                <p:cNvSpPr>
                  <a:spLocks noChangeShapeType="1"/>
                </p:cNvSpPr>
                <p:nvPr/>
              </p:nvSpPr>
              <p:spPr bwMode="auto">
                <a:xfrm>
                  <a:off x="3815286" y="279809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9" name="Line 194">
                  <a:extLst>
                    <a:ext uri="{FF2B5EF4-FFF2-40B4-BE49-F238E27FC236}">
                      <a16:creationId xmlns:a16="http://schemas.microsoft.com/office/drawing/2014/main" id="{83C1F3BC-25D5-4A1F-0380-2B6ED821A19D}"/>
                    </a:ext>
                  </a:extLst>
                </p:cNvPr>
                <p:cNvSpPr>
                  <a:spLocks noChangeShapeType="1"/>
                </p:cNvSpPr>
                <p:nvPr/>
              </p:nvSpPr>
              <p:spPr bwMode="auto">
                <a:xfrm>
                  <a:off x="3838255" y="277435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0" name="Line 195">
                  <a:extLst>
                    <a:ext uri="{FF2B5EF4-FFF2-40B4-BE49-F238E27FC236}">
                      <a16:creationId xmlns:a16="http://schemas.microsoft.com/office/drawing/2014/main" id="{319BCB65-0748-FD38-8406-1CCC2F296426}"/>
                    </a:ext>
                  </a:extLst>
                </p:cNvPr>
                <p:cNvSpPr>
                  <a:spLocks noChangeShapeType="1"/>
                </p:cNvSpPr>
                <p:nvPr/>
              </p:nvSpPr>
              <p:spPr bwMode="auto">
                <a:xfrm>
                  <a:off x="3845912" y="280996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1" name="Line 196">
                  <a:extLst>
                    <a:ext uri="{FF2B5EF4-FFF2-40B4-BE49-F238E27FC236}">
                      <a16:creationId xmlns:a16="http://schemas.microsoft.com/office/drawing/2014/main" id="{CFCFBB5C-4582-C9A9-B6DA-834DC0299C64}"/>
                    </a:ext>
                  </a:extLst>
                </p:cNvPr>
                <p:cNvSpPr>
                  <a:spLocks noChangeShapeType="1"/>
                </p:cNvSpPr>
                <p:nvPr/>
              </p:nvSpPr>
              <p:spPr bwMode="auto">
                <a:xfrm>
                  <a:off x="3868882" y="278622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2" name="Line 197">
                  <a:extLst>
                    <a:ext uri="{FF2B5EF4-FFF2-40B4-BE49-F238E27FC236}">
                      <a16:creationId xmlns:a16="http://schemas.microsoft.com/office/drawing/2014/main" id="{A4DCD53F-0CE7-C8A6-7C9B-F1CCCC94197D}"/>
                    </a:ext>
                  </a:extLst>
                </p:cNvPr>
                <p:cNvSpPr>
                  <a:spLocks noChangeShapeType="1"/>
                </p:cNvSpPr>
                <p:nvPr/>
              </p:nvSpPr>
              <p:spPr bwMode="auto">
                <a:xfrm>
                  <a:off x="3845912" y="280996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3" name="Line 198">
                  <a:extLst>
                    <a:ext uri="{FF2B5EF4-FFF2-40B4-BE49-F238E27FC236}">
                      <a16:creationId xmlns:a16="http://schemas.microsoft.com/office/drawing/2014/main" id="{027E77C3-4303-DB8B-73E3-B910CB4C132F}"/>
                    </a:ext>
                  </a:extLst>
                </p:cNvPr>
                <p:cNvSpPr>
                  <a:spLocks noChangeShapeType="1"/>
                </p:cNvSpPr>
                <p:nvPr/>
              </p:nvSpPr>
              <p:spPr bwMode="auto">
                <a:xfrm>
                  <a:off x="3868882" y="278622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4" name="Line 199">
                  <a:extLst>
                    <a:ext uri="{FF2B5EF4-FFF2-40B4-BE49-F238E27FC236}">
                      <a16:creationId xmlns:a16="http://schemas.microsoft.com/office/drawing/2014/main" id="{A3306DC1-67C6-8B11-F7CE-8ADC20F45CA2}"/>
                    </a:ext>
                  </a:extLst>
                </p:cNvPr>
                <p:cNvSpPr>
                  <a:spLocks noChangeShapeType="1"/>
                </p:cNvSpPr>
                <p:nvPr/>
              </p:nvSpPr>
              <p:spPr bwMode="auto">
                <a:xfrm>
                  <a:off x="3857397" y="282051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427" name="Group 1426">
                <a:extLst>
                  <a:ext uri="{FF2B5EF4-FFF2-40B4-BE49-F238E27FC236}">
                    <a16:creationId xmlns:a16="http://schemas.microsoft.com/office/drawing/2014/main" id="{9307D664-F266-8B64-47E7-922D5C200A8B}"/>
                  </a:ext>
                </a:extLst>
              </p:cNvPr>
              <p:cNvGrpSpPr/>
              <p:nvPr/>
            </p:nvGrpSpPr>
            <p:grpSpPr>
              <a:xfrm>
                <a:off x="3880367" y="2796775"/>
                <a:ext cx="465778" cy="257206"/>
                <a:chOff x="3880367" y="2796775"/>
                <a:chExt cx="465778" cy="257206"/>
              </a:xfrm>
            </p:grpSpPr>
            <p:sp>
              <p:nvSpPr>
                <p:cNvPr id="1546" name="Line 200">
                  <a:extLst>
                    <a:ext uri="{FF2B5EF4-FFF2-40B4-BE49-F238E27FC236}">
                      <a16:creationId xmlns:a16="http://schemas.microsoft.com/office/drawing/2014/main" id="{5B0F7CFE-1F28-EFC3-E1D9-D6181AA71313}"/>
                    </a:ext>
                  </a:extLst>
                </p:cNvPr>
                <p:cNvSpPr>
                  <a:spLocks noChangeShapeType="1"/>
                </p:cNvSpPr>
                <p:nvPr/>
              </p:nvSpPr>
              <p:spPr bwMode="auto">
                <a:xfrm>
                  <a:off x="3880367"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7" name="Line 201">
                  <a:extLst>
                    <a:ext uri="{FF2B5EF4-FFF2-40B4-BE49-F238E27FC236}">
                      <a16:creationId xmlns:a16="http://schemas.microsoft.com/office/drawing/2014/main" id="{04B057F3-EE66-25E8-10D9-8AAB80D9C720}"/>
                    </a:ext>
                  </a:extLst>
                </p:cNvPr>
                <p:cNvSpPr>
                  <a:spLocks noChangeShapeType="1"/>
                </p:cNvSpPr>
                <p:nvPr/>
              </p:nvSpPr>
              <p:spPr bwMode="auto">
                <a:xfrm>
                  <a:off x="3899508" y="282051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8" name="Line 202">
                  <a:extLst>
                    <a:ext uri="{FF2B5EF4-FFF2-40B4-BE49-F238E27FC236}">
                      <a16:creationId xmlns:a16="http://schemas.microsoft.com/office/drawing/2014/main" id="{F528430D-716E-2D96-91A9-E7D7E00CF0EF}"/>
                    </a:ext>
                  </a:extLst>
                </p:cNvPr>
                <p:cNvSpPr>
                  <a:spLocks noChangeShapeType="1"/>
                </p:cNvSpPr>
                <p:nvPr/>
              </p:nvSpPr>
              <p:spPr bwMode="auto">
                <a:xfrm>
                  <a:off x="3922478"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9" name="Line 203">
                  <a:extLst>
                    <a:ext uri="{FF2B5EF4-FFF2-40B4-BE49-F238E27FC236}">
                      <a16:creationId xmlns:a16="http://schemas.microsoft.com/office/drawing/2014/main" id="{DFAE1CF3-2C07-FCE5-36A4-B03D6E7D7299}"/>
                    </a:ext>
                  </a:extLst>
                </p:cNvPr>
                <p:cNvSpPr>
                  <a:spLocks noChangeShapeType="1"/>
                </p:cNvSpPr>
                <p:nvPr/>
              </p:nvSpPr>
              <p:spPr bwMode="auto">
                <a:xfrm>
                  <a:off x="3941620" y="2820517"/>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0" name="Line 204">
                  <a:extLst>
                    <a:ext uri="{FF2B5EF4-FFF2-40B4-BE49-F238E27FC236}">
                      <a16:creationId xmlns:a16="http://schemas.microsoft.com/office/drawing/2014/main" id="{B98BCD9F-90B4-0D33-A065-898AF01EB61C}"/>
                    </a:ext>
                  </a:extLst>
                </p:cNvPr>
                <p:cNvSpPr>
                  <a:spLocks noChangeShapeType="1"/>
                </p:cNvSpPr>
                <p:nvPr/>
              </p:nvSpPr>
              <p:spPr bwMode="auto">
                <a:xfrm>
                  <a:off x="3964590"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1" name="Line 205">
                  <a:extLst>
                    <a:ext uri="{FF2B5EF4-FFF2-40B4-BE49-F238E27FC236}">
                      <a16:creationId xmlns:a16="http://schemas.microsoft.com/office/drawing/2014/main" id="{AE68D117-7C33-8E45-BE95-173A45572634}"/>
                    </a:ext>
                  </a:extLst>
                </p:cNvPr>
                <p:cNvSpPr>
                  <a:spLocks noChangeShapeType="1"/>
                </p:cNvSpPr>
                <p:nvPr/>
              </p:nvSpPr>
              <p:spPr bwMode="auto">
                <a:xfrm>
                  <a:off x="3963314" y="28548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2" name="Line 207">
                  <a:extLst>
                    <a:ext uri="{FF2B5EF4-FFF2-40B4-BE49-F238E27FC236}">
                      <a16:creationId xmlns:a16="http://schemas.microsoft.com/office/drawing/2014/main" id="{75291F27-D44D-DF4D-7FB4-B0D8684510C1}"/>
                    </a:ext>
                  </a:extLst>
                </p:cNvPr>
                <p:cNvSpPr>
                  <a:spLocks noChangeShapeType="1"/>
                </p:cNvSpPr>
                <p:nvPr/>
              </p:nvSpPr>
              <p:spPr bwMode="auto">
                <a:xfrm>
                  <a:off x="3986283" y="28310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3" name="Line 208">
                  <a:extLst>
                    <a:ext uri="{FF2B5EF4-FFF2-40B4-BE49-F238E27FC236}">
                      <a16:creationId xmlns:a16="http://schemas.microsoft.com/office/drawing/2014/main" id="{45B9A1BD-C105-687B-AED4-0E028ADA36AB}"/>
                    </a:ext>
                  </a:extLst>
                </p:cNvPr>
                <p:cNvSpPr>
                  <a:spLocks noChangeShapeType="1"/>
                </p:cNvSpPr>
                <p:nvPr/>
              </p:nvSpPr>
              <p:spPr bwMode="auto">
                <a:xfrm>
                  <a:off x="3972246"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4" name="Line 209">
                  <a:extLst>
                    <a:ext uri="{FF2B5EF4-FFF2-40B4-BE49-F238E27FC236}">
                      <a16:creationId xmlns:a16="http://schemas.microsoft.com/office/drawing/2014/main" id="{B49E0019-5198-C3F4-0FF7-2656BC3F85C3}"/>
                    </a:ext>
                  </a:extLst>
                </p:cNvPr>
                <p:cNvSpPr>
                  <a:spLocks noChangeShapeType="1"/>
                </p:cNvSpPr>
                <p:nvPr/>
              </p:nvSpPr>
              <p:spPr bwMode="auto">
                <a:xfrm>
                  <a:off x="3995216"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5" name="Line 210">
                  <a:extLst>
                    <a:ext uri="{FF2B5EF4-FFF2-40B4-BE49-F238E27FC236}">
                      <a16:creationId xmlns:a16="http://schemas.microsoft.com/office/drawing/2014/main" id="{CE18F913-9DEA-654A-AD20-54D33B2368F6}"/>
                    </a:ext>
                  </a:extLst>
                </p:cNvPr>
                <p:cNvSpPr>
                  <a:spLocks noChangeShapeType="1"/>
                </p:cNvSpPr>
                <p:nvPr/>
              </p:nvSpPr>
              <p:spPr bwMode="auto">
                <a:xfrm>
                  <a:off x="3976074"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6" name="Line 211">
                  <a:extLst>
                    <a:ext uri="{FF2B5EF4-FFF2-40B4-BE49-F238E27FC236}">
                      <a16:creationId xmlns:a16="http://schemas.microsoft.com/office/drawing/2014/main" id="{0C2AF551-5CC2-5611-83AF-0EF10EA4EDBF}"/>
                    </a:ext>
                  </a:extLst>
                </p:cNvPr>
                <p:cNvSpPr>
                  <a:spLocks noChangeShapeType="1"/>
                </p:cNvSpPr>
                <p:nvPr/>
              </p:nvSpPr>
              <p:spPr bwMode="auto">
                <a:xfrm>
                  <a:off x="3999044"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7" name="Line 212">
                  <a:extLst>
                    <a:ext uri="{FF2B5EF4-FFF2-40B4-BE49-F238E27FC236}">
                      <a16:creationId xmlns:a16="http://schemas.microsoft.com/office/drawing/2014/main" id="{E77DE2C8-96AB-47B9-4071-3735214EAF6E}"/>
                    </a:ext>
                  </a:extLst>
                </p:cNvPr>
                <p:cNvSpPr>
                  <a:spLocks noChangeShapeType="1"/>
                </p:cNvSpPr>
                <p:nvPr/>
              </p:nvSpPr>
              <p:spPr bwMode="auto">
                <a:xfrm>
                  <a:off x="3976074"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8" name="Line 213">
                  <a:extLst>
                    <a:ext uri="{FF2B5EF4-FFF2-40B4-BE49-F238E27FC236}">
                      <a16:creationId xmlns:a16="http://schemas.microsoft.com/office/drawing/2014/main" id="{088286B0-8CD0-88CF-29EB-075D0FB852B5}"/>
                    </a:ext>
                  </a:extLst>
                </p:cNvPr>
                <p:cNvSpPr>
                  <a:spLocks noChangeShapeType="1"/>
                </p:cNvSpPr>
                <p:nvPr/>
              </p:nvSpPr>
              <p:spPr bwMode="auto">
                <a:xfrm>
                  <a:off x="3999044"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9" name="Line 214">
                  <a:extLst>
                    <a:ext uri="{FF2B5EF4-FFF2-40B4-BE49-F238E27FC236}">
                      <a16:creationId xmlns:a16="http://schemas.microsoft.com/office/drawing/2014/main" id="{A50770AA-EBED-4BAA-FABB-014E1101126B}"/>
                    </a:ext>
                  </a:extLst>
                </p:cNvPr>
                <p:cNvSpPr>
                  <a:spLocks noChangeShapeType="1"/>
                </p:cNvSpPr>
                <p:nvPr/>
              </p:nvSpPr>
              <p:spPr bwMode="auto">
                <a:xfrm>
                  <a:off x="4014358" y="2878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0" name="Line 215">
                  <a:extLst>
                    <a:ext uri="{FF2B5EF4-FFF2-40B4-BE49-F238E27FC236}">
                      <a16:creationId xmlns:a16="http://schemas.microsoft.com/office/drawing/2014/main" id="{2172BF5F-AF14-DFBB-569E-7E65CA558CB3}"/>
                    </a:ext>
                  </a:extLst>
                </p:cNvPr>
                <p:cNvSpPr>
                  <a:spLocks noChangeShapeType="1"/>
                </p:cNvSpPr>
                <p:nvPr/>
              </p:nvSpPr>
              <p:spPr bwMode="auto">
                <a:xfrm>
                  <a:off x="4037327" y="28548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1" name="Line 216">
                  <a:extLst>
                    <a:ext uri="{FF2B5EF4-FFF2-40B4-BE49-F238E27FC236}">
                      <a16:creationId xmlns:a16="http://schemas.microsoft.com/office/drawing/2014/main" id="{EFD083B4-ED31-557D-5882-8902B4868900}"/>
                    </a:ext>
                  </a:extLst>
                </p:cNvPr>
                <p:cNvSpPr>
                  <a:spLocks noChangeShapeType="1"/>
                </p:cNvSpPr>
                <p:nvPr/>
              </p:nvSpPr>
              <p:spPr bwMode="auto">
                <a:xfrm>
                  <a:off x="4022014" y="2878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2" name="Line 217">
                  <a:extLst>
                    <a:ext uri="{FF2B5EF4-FFF2-40B4-BE49-F238E27FC236}">
                      <a16:creationId xmlns:a16="http://schemas.microsoft.com/office/drawing/2014/main" id="{D75B8B5D-BA35-5334-8569-47683E391406}"/>
                    </a:ext>
                  </a:extLst>
                </p:cNvPr>
                <p:cNvSpPr>
                  <a:spLocks noChangeShapeType="1"/>
                </p:cNvSpPr>
                <p:nvPr/>
              </p:nvSpPr>
              <p:spPr bwMode="auto">
                <a:xfrm>
                  <a:off x="4044984" y="28548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3" name="Line 218">
                  <a:extLst>
                    <a:ext uri="{FF2B5EF4-FFF2-40B4-BE49-F238E27FC236}">
                      <a16:creationId xmlns:a16="http://schemas.microsoft.com/office/drawing/2014/main" id="{3DC86B0D-734A-F6B0-F67E-A315F3CA7D1B}"/>
                    </a:ext>
                  </a:extLst>
                </p:cNvPr>
                <p:cNvSpPr>
                  <a:spLocks noChangeShapeType="1"/>
                </p:cNvSpPr>
                <p:nvPr/>
              </p:nvSpPr>
              <p:spPr bwMode="auto">
                <a:xfrm>
                  <a:off x="4064126" y="290229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4" name="Line 219">
                  <a:extLst>
                    <a:ext uri="{FF2B5EF4-FFF2-40B4-BE49-F238E27FC236}">
                      <a16:creationId xmlns:a16="http://schemas.microsoft.com/office/drawing/2014/main" id="{93574CA5-646D-A1EC-8DA7-AD971F6B6A37}"/>
                    </a:ext>
                  </a:extLst>
                </p:cNvPr>
                <p:cNvSpPr>
                  <a:spLocks noChangeShapeType="1"/>
                </p:cNvSpPr>
                <p:nvPr/>
              </p:nvSpPr>
              <p:spPr bwMode="auto">
                <a:xfrm>
                  <a:off x="4087095" y="287855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5" name="Line 220">
                  <a:extLst>
                    <a:ext uri="{FF2B5EF4-FFF2-40B4-BE49-F238E27FC236}">
                      <a16:creationId xmlns:a16="http://schemas.microsoft.com/office/drawing/2014/main" id="{A6B0E2CC-F50A-0006-89F2-2CAC03A32FBD}"/>
                    </a:ext>
                  </a:extLst>
                </p:cNvPr>
                <p:cNvSpPr>
                  <a:spLocks noChangeShapeType="1"/>
                </p:cNvSpPr>
                <p:nvPr/>
              </p:nvSpPr>
              <p:spPr bwMode="auto">
                <a:xfrm>
                  <a:off x="4089648" y="2926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6" name="Line 221">
                  <a:extLst>
                    <a:ext uri="{FF2B5EF4-FFF2-40B4-BE49-F238E27FC236}">
                      <a16:creationId xmlns:a16="http://schemas.microsoft.com/office/drawing/2014/main" id="{C6DA2B68-8BA7-B78C-E720-9D81D13C922B}"/>
                    </a:ext>
                  </a:extLst>
                </p:cNvPr>
                <p:cNvSpPr>
                  <a:spLocks noChangeShapeType="1"/>
                </p:cNvSpPr>
                <p:nvPr/>
              </p:nvSpPr>
              <p:spPr bwMode="auto">
                <a:xfrm>
                  <a:off x="4112618" y="2902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7" name="Line 222">
                  <a:extLst>
                    <a:ext uri="{FF2B5EF4-FFF2-40B4-BE49-F238E27FC236}">
                      <a16:creationId xmlns:a16="http://schemas.microsoft.com/office/drawing/2014/main" id="{1CD8CE99-2AD4-8876-4AC2-C75650C5DDBF}"/>
                    </a:ext>
                  </a:extLst>
                </p:cNvPr>
                <p:cNvSpPr>
                  <a:spLocks noChangeShapeType="1"/>
                </p:cNvSpPr>
                <p:nvPr/>
              </p:nvSpPr>
              <p:spPr bwMode="auto">
                <a:xfrm>
                  <a:off x="4089648" y="2926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8" name="Line 223">
                  <a:extLst>
                    <a:ext uri="{FF2B5EF4-FFF2-40B4-BE49-F238E27FC236}">
                      <a16:creationId xmlns:a16="http://schemas.microsoft.com/office/drawing/2014/main" id="{8866DF1F-27FA-9E40-82B6-581B148CCE16}"/>
                    </a:ext>
                  </a:extLst>
                </p:cNvPr>
                <p:cNvSpPr>
                  <a:spLocks noChangeShapeType="1"/>
                </p:cNvSpPr>
                <p:nvPr/>
              </p:nvSpPr>
              <p:spPr bwMode="auto">
                <a:xfrm>
                  <a:off x="4112618" y="2902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9" name="Line 224">
                  <a:extLst>
                    <a:ext uri="{FF2B5EF4-FFF2-40B4-BE49-F238E27FC236}">
                      <a16:creationId xmlns:a16="http://schemas.microsoft.com/office/drawing/2014/main" id="{AB73B322-986E-1A05-848E-C7F444A396B3}"/>
                    </a:ext>
                  </a:extLst>
                </p:cNvPr>
                <p:cNvSpPr>
                  <a:spLocks noChangeShapeType="1"/>
                </p:cNvSpPr>
                <p:nvPr/>
              </p:nvSpPr>
              <p:spPr bwMode="auto">
                <a:xfrm>
                  <a:off x="4093476" y="293922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0" name="Line 225">
                  <a:extLst>
                    <a:ext uri="{FF2B5EF4-FFF2-40B4-BE49-F238E27FC236}">
                      <a16:creationId xmlns:a16="http://schemas.microsoft.com/office/drawing/2014/main" id="{9D3ACE06-C8E6-49E7-749D-A66F570866B7}"/>
                    </a:ext>
                  </a:extLst>
                </p:cNvPr>
                <p:cNvSpPr>
                  <a:spLocks noChangeShapeType="1"/>
                </p:cNvSpPr>
                <p:nvPr/>
              </p:nvSpPr>
              <p:spPr bwMode="auto">
                <a:xfrm>
                  <a:off x="4116446" y="291548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1" name="Line 226">
                  <a:extLst>
                    <a:ext uri="{FF2B5EF4-FFF2-40B4-BE49-F238E27FC236}">
                      <a16:creationId xmlns:a16="http://schemas.microsoft.com/office/drawing/2014/main" id="{E6EBF0BF-8B7E-7427-5B56-136385C278AA}"/>
                    </a:ext>
                  </a:extLst>
                </p:cNvPr>
                <p:cNvSpPr>
                  <a:spLocks noChangeShapeType="1"/>
                </p:cNvSpPr>
                <p:nvPr/>
              </p:nvSpPr>
              <p:spPr bwMode="auto">
                <a:xfrm>
                  <a:off x="4118998" y="293922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2" name="Line 227">
                  <a:extLst>
                    <a:ext uri="{FF2B5EF4-FFF2-40B4-BE49-F238E27FC236}">
                      <a16:creationId xmlns:a16="http://schemas.microsoft.com/office/drawing/2014/main" id="{05EE8BE5-91F9-7062-A9C5-C4D7AE428FAC}"/>
                    </a:ext>
                  </a:extLst>
                </p:cNvPr>
                <p:cNvSpPr>
                  <a:spLocks noChangeShapeType="1"/>
                </p:cNvSpPr>
                <p:nvPr/>
              </p:nvSpPr>
              <p:spPr bwMode="auto">
                <a:xfrm>
                  <a:off x="4141968" y="291548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3" name="Line 228">
                  <a:extLst>
                    <a:ext uri="{FF2B5EF4-FFF2-40B4-BE49-F238E27FC236}">
                      <a16:creationId xmlns:a16="http://schemas.microsoft.com/office/drawing/2014/main" id="{46C874E1-00E7-6642-06F2-25A0AA99CC7E}"/>
                    </a:ext>
                  </a:extLst>
                </p:cNvPr>
                <p:cNvSpPr>
                  <a:spLocks noChangeShapeType="1"/>
                </p:cNvSpPr>
                <p:nvPr/>
              </p:nvSpPr>
              <p:spPr bwMode="auto">
                <a:xfrm>
                  <a:off x="4148348"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4" name="Line 229">
                  <a:extLst>
                    <a:ext uri="{FF2B5EF4-FFF2-40B4-BE49-F238E27FC236}">
                      <a16:creationId xmlns:a16="http://schemas.microsoft.com/office/drawing/2014/main" id="{1B9160EC-E919-6C85-17EB-81C7A7168904}"/>
                    </a:ext>
                  </a:extLst>
                </p:cNvPr>
                <p:cNvSpPr>
                  <a:spLocks noChangeShapeType="1"/>
                </p:cNvSpPr>
                <p:nvPr/>
              </p:nvSpPr>
              <p:spPr bwMode="auto">
                <a:xfrm>
                  <a:off x="4171318"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5" name="Line 230">
                  <a:extLst>
                    <a:ext uri="{FF2B5EF4-FFF2-40B4-BE49-F238E27FC236}">
                      <a16:creationId xmlns:a16="http://schemas.microsoft.com/office/drawing/2014/main" id="{F9D9114A-9240-9E06-75D9-A69E38997584}"/>
                    </a:ext>
                  </a:extLst>
                </p:cNvPr>
                <p:cNvSpPr>
                  <a:spLocks noChangeShapeType="1"/>
                </p:cNvSpPr>
                <p:nvPr/>
              </p:nvSpPr>
              <p:spPr bwMode="auto">
                <a:xfrm>
                  <a:off x="4153453"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6" name="Line 231">
                  <a:extLst>
                    <a:ext uri="{FF2B5EF4-FFF2-40B4-BE49-F238E27FC236}">
                      <a16:creationId xmlns:a16="http://schemas.microsoft.com/office/drawing/2014/main" id="{B21E9DA8-8A1A-2D4F-658B-81DC6C3B5671}"/>
                    </a:ext>
                  </a:extLst>
                </p:cNvPr>
                <p:cNvSpPr>
                  <a:spLocks noChangeShapeType="1"/>
                </p:cNvSpPr>
                <p:nvPr/>
              </p:nvSpPr>
              <p:spPr bwMode="auto">
                <a:xfrm>
                  <a:off x="4176423"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7" name="Line 232">
                  <a:extLst>
                    <a:ext uri="{FF2B5EF4-FFF2-40B4-BE49-F238E27FC236}">
                      <a16:creationId xmlns:a16="http://schemas.microsoft.com/office/drawing/2014/main" id="{1C80FE49-E1FD-D611-0FE0-97B56BDF4D3B}"/>
                    </a:ext>
                  </a:extLst>
                </p:cNvPr>
                <p:cNvSpPr>
                  <a:spLocks noChangeShapeType="1"/>
                </p:cNvSpPr>
                <p:nvPr/>
              </p:nvSpPr>
              <p:spPr bwMode="auto">
                <a:xfrm>
                  <a:off x="4173871"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8" name="Line 233">
                  <a:extLst>
                    <a:ext uri="{FF2B5EF4-FFF2-40B4-BE49-F238E27FC236}">
                      <a16:creationId xmlns:a16="http://schemas.microsoft.com/office/drawing/2014/main" id="{57CC95CB-163B-8C0D-B587-3727F8C70542}"/>
                    </a:ext>
                  </a:extLst>
                </p:cNvPr>
                <p:cNvSpPr>
                  <a:spLocks noChangeShapeType="1"/>
                </p:cNvSpPr>
                <p:nvPr/>
              </p:nvSpPr>
              <p:spPr bwMode="auto">
                <a:xfrm>
                  <a:off x="4196840"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9" name="Line 234">
                  <a:extLst>
                    <a:ext uri="{FF2B5EF4-FFF2-40B4-BE49-F238E27FC236}">
                      <a16:creationId xmlns:a16="http://schemas.microsoft.com/office/drawing/2014/main" id="{41057447-FD6B-8AA1-4D09-C2495F45C4B7}"/>
                    </a:ext>
                  </a:extLst>
                </p:cNvPr>
                <p:cNvSpPr>
                  <a:spLocks noChangeShapeType="1"/>
                </p:cNvSpPr>
                <p:nvPr/>
              </p:nvSpPr>
              <p:spPr bwMode="auto">
                <a:xfrm>
                  <a:off x="4182803"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0" name="Line 235">
                  <a:extLst>
                    <a:ext uri="{FF2B5EF4-FFF2-40B4-BE49-F238E27FC236}">
                      <a16:creationId xmlns:a16="http://schemas.microsoft.com/office/drawing/2014/main" id="{795EE252-958D-9457-E095-ACFC968D4204}"/>
                    </a:ext>
                  </a:extLst>
                </p:cNvPr>
                <p:cNvSpPr>
                  <a:spLocks noChangeShapeType="1"/>
                </p:cNvSpPr>
                <p:nvPr/>
              </p:nvSpPr>
              <p:spPr bwMode="auto">
                <a:xfrm>
                  <a:off x="4205773"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1" name="Line 236">
                  <a:extLst>
                    <a:ext uri="{FF2B5EF4-FFF2-40B4-BE49-F238E27FC236}">
                      <a16:creationId xmlns:a16="http://schemas.microsoft.com/office/drawing/2014/main" id="{9DFBA287-7BAC-BA52-CF7F-9FD57F395C2A}"/>
                    </a:ext>
                  </a:extLst>
                </p:cNvPr>
                <p:cNvSpPr>
                  <a:spLocks noChangeShapeType="1"/>
                </p:cNvSpPr>
                <p:nvPr/>
              </p:nvSpPr>
              <p:spPr bwMode="auto">
                <a:xfrm>
                  <a:off x="4203221" y="2990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2" name="Line 237">
                  <a:extLst>
                    <a:ext uri="{FF2B5EF4-FFF2-40B4-BE49-F238E27FC236}">
                      <a16:creationId xmlns:a16="http://schemas.microsoft.com/office/drawing/2014/main" id="{6CB35A80-D18C-0CEA-5A6A-BD90883E8373}"/>
                    </a:ext>
                  </a:extLst>
                </p:cNvPr>
                <p:cNvSpPr>
                  <a:spLocks noChangeShapeType="1"/>
                </p:cNvSpPr>
                <p:nvPr/>
              </p:nvSpPr>
              <p:spPr bwMode="auto">
                <a:xfrm>
                  <a:off x="4226191" y="29669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3" name="Line 238">
                  <a:extLst>
                    <a:ext uri="{FF2B5EF4-FFF2-40B4-BE49-F238E27FC236}">
                      <a16:creationId xmlns:a16="http://schemas.microsoft.com/office/drawing/2014/main" id="{8C09BB8C-C462-924C-5782-699606F61EE8}"/>
                    </a:ext>
                  </a:extLst>
                </p:cNvPr>
                <p:cNvSpPr>
                  <a:spLocks noChangeShapeType="1"/>
                </p:cNvSpPr>
                <p:nvPr/>
              </p:nvSpPr>
              <p:spPr bwMode="auto">
                <a:xfrm>
                  <a:off x="4237676"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4" name="Line 239">
                  <a:extLst>
                    <a:ext uri="{FF2B5EF4-FFF2-40B4-BE49-F238E27FC236}">
                      <a16:creationId xmlns:a16="http://schemas.microsoft.com/office/drawing/2014/main" id="{18064515-7E2B-F517-FEDC-FB38800B8D75}"/>
                    </a:ext>
                  </a:extLst>
                </p:cNvPr>
                <p:cNvSpPr>
                  <a:spLocks noChangeShapeType="1"/>
                </p:cNvSpPr>
                <p:nvPr/>
              </p:nvSpPr>
              <p:spPr bwMode="auto">
                <a:xfrm>
                  <a:off x="4260646"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5" name="Line 240">
                  <a:extLst>
                    <a:ext uri="{FF2B5EF4-FFF2-40B4-BE49-F238E27FC236}">
                      <a16:creationId xmlns:a16="http://schemas.microsoft.com/office/drawing/2014/main" id="{B69BFD9A-EE30-EEF3-A6B6-72DC26E20421}"/>
                    </a:ext>
                  </a:extLst>
                </p:cNvPr>
                <p:cNvSpPr>
                  <a:spLocks noChangeShapeType="1"/>
                </p:cNvSpPr>
                <p:nvPr/>
              </p:nvSpPr>
              <p:spPr bwMode="auto">
                <a:xfrm>
                  <a:off x="4241504"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6" name="Line 241">
                  <a:extLst>
                    <a:ext uri="{FF2B5EF4-FFF2-40B4-BE49-F238E27FC236}">
                      <a16:creationId xmlns:a16="http://schemas.microsoft.com/office/drawing/2014/main" id="{61DEC655-7DB1-42AC-FB94-13113333F059}"/>
                    </a:ext>
                  </a:extLst>
                </p:cNvPr>
                <p:cNvSpPr>
                  <a:spLocks noChangeShapeType="1"/>
                </p:cNvSpPr>
                <p:nvPr/>
              </p:nvSpPr>
              <p:spPr bwMode="auto">
                <a:xfrm>
                  <a:off x="4264474"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7" name="Line 242">
                  <a:extLst>
                    <a:ext uri="{FF2B5EF4-FFF2-40B4-BE49-F238E27FC236}">
                      <a16:creationId xmlns:a16="http://schemas.microsoft.com/office/drawing/2014/main" id="{23364F31-D13D-57FF-A6F3-D1E06BBAA7AC}"/>
                    </a:ext>
                  </a:extLst>
                </p:cNvPr>
                <p:cNvSpPr>
                  <a:spLocks noChangeShapeType="1"/>
                </p:cNvSpPr>
                <p:nvPr/>
              </p:nvSpPr>
              <p:spPr bwMode="auto">
                <a:xfrm>
                  <a:off x="4254265"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8" name="Line 243">
                  <a:extLst>
                    <a:ext uri="{FF2B5EF4-FFF2-40B4-BE49-F238E27FC236}">
                      <a16:creationId xmlns:a16="http://schemas.microsoft.com/office/drawing/2014/main" id="{E9591DAE-C01C-DB74-D70E-A5C38EC0C4BD}"/>
                    </a:ext>
                  </a:extLst>
                </p:cNvPr>
                <p:cNvSpPr>
                  <a:spLocks noChangeShapeType="1"/>
                </p:cNvSpPr>
                <p:nvPr/>
              </p:nvSpPr>
              <p:spPr bwMode="auto">
                <a:xfrm>
                  <a:off x="4277235"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9" name="Line 244">
                  <a:extLst>
                    <a:ext uri="{FF2B5EF4-FFF2-40B4-BE49-F238E27FC236}">
                      <a16:creationId xmlns:a16="http://schemas.microsoft.com/office/drawing/2014/main" id="{719FEAC1-A8F7-54A7-903D-BEA45C04C3B1}"/>
                    </a:ext>
                  </a:extLst>
                </p:cNvPr>
                <p:cNvSpPr>
                  <a:spLocks noChangeShapeType="1"/>
                </p:cNvSpPr>
                <p:nvPr/>
              </p:nvSpPr>
              <p:spPr bwMode="auto">
                <a:xfrm>
                  <a:off x="4267026" y="301704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0" name="Line 245">
                  <a:extLst>
                    <a:ext uri="{FF2B5EF4-FFF2-40B4-BE49-F238E27FC236}">
                      <a16:creationId xmlns:a16="http://schemas.microsoft.com/office/drawing/2014/main" id="{171C0BC9-049D-BB7E-9B26-C467C89FDF9F}"/>
                    </a:ext>
                  </a:extLst>
                </p:cNvPr>
                <p:cNvSpPr>
                  <a:spLocks noChangeShapeType="1"/>
                </p:cNvSpPr>
                <p:nvPr/>
              </p:nvSpPr>
              <p:spPr bwMode="auto">
                <a:xfrm>
                  <a:off x="4289996" y="299330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1" name="Line 246">
                  <a:extLst>
                    <a:ext uri="{FF2B5EF4-FFF2-40B4-BE49-F238E27FC236}">
                      <a16:creationId xmlns:a16="http://schemas.microsoft.com/office/drawing/2014/main" id="{C4F99B9E-C608-CFB1-0003-85DFFC1384CD}"/>
                    </a:ext>
                  </a:extLst>
                </p:cNvPr>
                <p:cNvSpPr>
                  <a:spLocks noChangeShapeType="1"/>
                </p:cNvSpPr>
                <p:nvPr/>
              </p:nvSpPr>
              <p:spPr bwMode="auto">
                <a:xfrm>
                  <a:off x="4270854" y="301704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2" name="Line 247">
                  <a:extLst>
                    <a:ext uri="{FF2B5EF4-FFF2-40B4-BE49-F238E27FC236}">
                      <a16:creationId xmlns:a16="http://schemas.microsoft.com/office/drawing/2014/main" id="{DF81172C-2316-CE83-0971-B0DEE9F5B13A}"/>
                    </a:ext>
                  </a:extLst>
                </p:cNvPr>
                <p:cNvSpPr>
                  <a:spLocks noChangeShapeType="1"/>
                </p:cNvSpPr>
                <p:nvPr/>
              </p:nvSpPr>
              <p:spPr bwMode="auto">
                <a:xfrm>
                  <a:off x="4293824" y="299330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3" name="Line 248">
                  <a:extLst>
                    <a:ext uri="{FF2B5EF4-FFF2-40B4-BE49-F238E27FC236}">
                      <a16:creationId xmlns:a16="http://schemas.microsoft.com/office/drawing/2014/main" id="{9024FE47-2337-6F13-8A90-313D8B0AEE29}"/>
                    </a:ext>
                  </a:extLst>
                </p:cNvPr>
                <p:cNvSpPr>
                  <a:spLocks noChangeShapeType="1"/>
                </p:cNvSpPr>
                <p:nvPr/>
              </p:nvSpPr>
              <p:spPr bwMode="auto">
                <a:xfrm>
                  <a:off x="4300205"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4" name="Line 249">
                  <a:extLst>
                    <a:ext uri="{FF2B5EF4-FFF2-40B4-BE49-F238E27FC236}">
                      <a16:creationId xmlns:a16="http://schemas.microsoft.com/office/drawing/2014/main" id="{BE443B66-197B-2BD4-FD73-E5B38D93668A}"/>
                    </a:ext>
                  </a:extLst>
                </p:cNvPr>
                <p:cNvSpPr>
                  <a:spLocks noChangeShapeType="1"/>
                </p:cNvSpPr>
                <p:nvPr/>
              </p:nvSpPr>
              <p:spPr bwMode="auto">
                <a:xfrm>
                  <a:off x="4323175"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428" name="Group 1427">
                <a:extLst>
                  <a:ext uri="{FF2B5EF4-FFF2-40B4-BE49-F238E27FC236}">
                    <a16:creationId xmlns:a16="http://schemas.microsoft.com/office/drawing/2014/main" id="{1D6BF938-081E-1028-4732-3B183FB7BE25}"/>
                  </a:ext>
                </a:extLst>
              </p:cNvPr>
              <p:cNvGrpSpPr/>
              <p:nvPr/>
            </p:nvGrpSpPr>
            <p:grpSpPr>
              <a:xfrm>
                <a:off x="4300205" y="3006497"/>
                <a:ext cx="1158702" cy="506497"/>
                <a:chOff x="4300205" y="3006497"/>
                <a:chExt cx="1158702" cy="506497"/>
              </a:xfrm>
            </p:grpSpPr>
            <p:sp>
              <p:nvSpPr>
                <p:cNvPr id="1496" name="Line 250">
                  <a:extLst>
                    <a:ext uri="{FF2B5EF4-FFF2-40B4-BE49-F238E27FC236}">
                      <a16:creationId xmlns:a16="http://schemas.microsoft.com/office/drawing/2014/main" id="{867FC239-C8B9-4F1C-15E7-9B8367CDBC2B}"/>
                    </a:ext>
                  </a:extLst>
                </p:cNvPr>
                <p:cNvSpPr>
                  <a:spLocks noChangeShapeType="1"/>
                </p:cNvSpPr>
                <p:nvPr/>
              </p:nvSpPr>
              <p:spPr bwMode="auto">
                <a:xfrm>
                  <a:off x="4300205"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7" name="Line 251">
                  <a:extLst>
                    <a:ext uri="{FF2B5EF4-FFF2-40B4-BE49-F238E27FC236}">
                      <a16:creationId xmlns:a16="http://schemas.microsoft.com/office/drawing/2014/main" id="{C954C707-CA42-F587-0B6C-5533911847F3}"/>
                    </a:ext>
                  </a:extLst>
                </p:cNvPr>
                <p:cNvSpPr>
                  <a:spLocks noChangeShapeType="1"/>
                </p:cNvSpPr>
                <p:nvPr/>
              </p:nvSpPr>
              <p:spPr bwMode="auto">
                <a:xfrm>
                  <a:off x="4323175"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8" name="Line 252">
                  <a:extLst>
                    <a:ext uri="{FF2B5EF4-FFF2-40B4-BE49-F238E27FC236}">
                      <a16:creationId xmlns:a16="http://schemas.microsoft.com/office/drawing/2014/main" id="{79E766E7-E3C8-8B83-03BE-ACE160F748DA}"/>
                    </a:ext>
                  </a:extLst>
                </p:cNvPr>
                <p:cNvSpPr>
                  <a:spLocks noChangeShapeType="1"/>
                </p:cNvSpPr>
                <p:nvPr/>
              </p:nvSpPr>
              <p:spPr bwMode="auto">
                <a:xfrm>
                  <a:off x="4321899"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9" name="Line 253">
                  <a:extLst>
                    <a:ext uri="{FF2B5EF4-FFF2-40B4-BE49-F238E27FC236}">
                      <a16:creationId xmlns:a16="http://schemas.microsoft.com/office/drawing/2014/main" id="{818150F0-A8F3-F32C-0110-CE408E3EB06C}"/>
                    </a:ext>
                  </a:extLst>
                </p:cNvPr>
                <p:cNvSpPr>
                  <a:spLocks noChangeShapeType="1"/>
                </p:cNvSpPr>
                <p:nvPr/>
              </p:nvSpPr>
              <p:spPr bwMode="auto">
                <a:xfrm>
                  <a:off x="4344868"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0" name="Line 254">
                  <a:extLst>
                    <a:ext uri="{FF2B5EF4-FFF2-40B4-BE49-F238E27FC236}">
                      <a16:creationId xmlns:a16="http://schemas.microsoft.com/office/drawing/2014/main" id="{7D04DF8F-D137-BCD6-FA68-273E507D416B}"/>
                    </a:ext>
                  </a:extLst>
                </p:cNvPr>
                <p:cNvSpPr>
                  <a:spLocks noChangeShapeType="1"/>
                </p:cNvSpPr>
                <p:nvPr/>
              </p:nvSpPr>
              <p:spPr bwMode="auto">
                <a:xfrm>
                  <a:off x="4321899"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1" name="Line 255">
                  <a:extLst>
                    <a:ext uri="{FF2B5EF4-FFF2-40B4-BE49-F238E27FC236}">
                      <a16:creationId xmlns:a16="http://schemas.microsoft.com/office/drawing/2014/main" id="{E7FDCA44-3045-008E-A246-DEFA013B8FDC}"/>
                    </a:ext>
                  </a:extLst>
                </p:cNvPr>
                <p:cNvSpPr>
                  <a:spLocks noChangeShapeType="1"/>
                </p:cNvSpPr>
                <p:nvPr/>
              </p:nvSpPr>
              <p:spPr bwMode="auto">
                <a:xfrm>
                  <a:off x="4344868"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2" name="Line 256">
                  <a:extLst>
                    <a:ext uri="{FF2B5EF4-FFF2-40B4-BE49-F238E27FC236}">
                      <a16:creationId xmlns:a16="http://schemas.microsoft.com/office/drawing/2014/main" id="{EC1DBDF3-0C51-597F-DB40-3F19772D1803}"/>
                    </a:ext>
                  </a:extLst>
                </p:cNvPr>
                <p:cNvSpPr>
                  <a:spLocks noChangeShapeType="1"/>
                </p:cNvSpPr>
                <p:nvPr/>
              </p:nvSpPr>
              <p:spPr bwMode="auto">
                <a:xfrm>
                  <a:off x="4329555" y="30447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3" name="Line 257">
                  <a:extLst>
                    <a:ext uri="{FF2B5EF4-FFF2-40B4-BE49-F238E27FC236}">
                      <a16:creationId xmlns:a16="http://schemas.microsoft.com/office/drawing/2014/main" id="{B17E5D42-0DFD-E981-DE63-79E9A33C560F}"/>
                    </a:ext>
                  </a:extLst>
                </p:cNvPr>
                <p:cNvSpPr>
                  <a:spLocks noChangeShapeType="1"/>
                </p:cNvSpPr>
                <p:nvPr/>
              </p:nvSpPr>
              <p:spPr bwMode="auto">
                <a:xfrm>
                  <a:off x="4352525" y="302100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4" name="Line 258">
                  <a:extLst>
                    <a:ext uri="{FF2B5EF4-FFF2-40B4-BE49-F238E27FC236}">
                      <a16:creationId xmlns:a16="http://schemas.microsoft.com/office/drawing/2014/main" id="{803B321C-E884-0A4F-040C-0D7ECA471948}"/>
                    </a:ext>
                  </a:extLst>
                </p:cNvPr>
                <p:cNvSpPr>
                  <a:spLocks noChangeShapeType="1"/>
                </p:cNvSpPr>
                <p:nvPr/>
              </p:nvSpPr>
              <p:spPr bwMode="auto">
                <a:xfrm>
                  <a:off x="4380599" y="305925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5" name="Line 259">
                  <a:extLst>
                    <a:ext uri="{FF2B5EF4-FFF2-40B4-BE49-F238E27FC236}">
                      <a16:creationId xmlns:a16="http://schemas.microsoft.com/office/drawing/2014/main" id="{22AEBE37-17A4-D17C-E719-01E2274F637B}"/>
                    </a:ext>
                  </a:extLst>
                </p:cNvPr>
                <p:cNvSpPr>
                  <a:spLocks noChangeShapeType="1"/>
                </p:cNvSpPr>
                <p:nvPr/>
              </p:nvSpPr>
              <p:spPr bwMode="auto">
                <a:xfrm>
                  <a:off x="4403569" y="303551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6" name="Line 260">
                  <a:extLst>
                    <a:ext uri="{FF2B5EF4-FFF2-40B4-BE49-F238E27FC236}">
                      <a16:creationId xmlns:a16="http://schemas.microsoft.com/office/drawing/2014/main" id="{9838F7D3-3730-FA57-64B2-5B1237AB95F1}"/>
                    </a:ext>
                  </a:extLst>
                </p:cNvPr>
                <p:cNvSpPr>
                  <a:spLocks noChangeShapeType="1"/>
                </p:cNvSpPr>
                <p:nvPr/>
              </p:nvSpPr>
              <p:spPr bwMode="auto">
                <a:xfrm>
                  <a:off x="4389532" y="307376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7" name="Line 261">
                  <a:extLst>
                    <a:ext uri="{FF2B5EF4-FFF2-40B4-BE49-F238E27FC236}">
                      <a16:creationId xmlns:a16="http://schemas.microsoft.com/office/drawing/2014/main" id="{AA65251C-D886-1692-5E6A-3D49F3A4F8E0}"/>
                    </a:ext>
                  </a:extLst>
                </p:cNvPr>
                <p:cNvSpPr>
                  <a:spLocks noChangeShapeType="1"/>
                </p:cNvSpPr>
                <p:nvPr/>
              </p:nvSpPr>
              <p:spPr bwMode="auto">
                <a:xfrm>
                  <a:off x="4412502" y="305002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8" name="Line 262">
                  <a:extLst>
                    <a:ext uri="{FF2B5EF4-FFF2-40B4-BE49-F238E27FC236}">
                      <a16:creationId xmlns:a16="http://schemas.microsoft.com/office/drawing/2014/main" id="{BADC173A-146B-7C4E-529B-41DA0AF8BF03}"/>
                    </a:ext>
                  </a:extLst>
                </p:cNvPr>
                <p:cNvSpPr>
                  <a:spLocks noChangeShapeType="1"/>
                </p:cNvSpPr>
                <p:nvPr/>
              </p:nvSpPr>
              <p:spPr bwMode="auto">
                <a:xfrm>
                  <a:off x="4406121" y="307376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9" name="Line 263">
                  <a:extLst>
                    <a:ext uri="{FF2B5EF4-FFF2-40B4-BE49-F238E27FC236}">
                      <a16:creationId xmlns:a16="http://schemas.microsoft.com/office/drawing/2014/main" id="{B869ED1E-912E-F3BC-F85C-F631EC88E608}"/>
                    </a:ext>
                  </a:extLst>
                </p:cNvPr>
                <p:cNvSpPr>
                  <a:spLocks noChangeShapeType="1"/>
                </p:cNvSpPr>
                <p:nvPr/>
              </p:nvSpPr>
              <p:spPr bwMode="auto">
                <a:xfrm>
                  <a:off x="4429091" y="305002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0" name="Line 264">
                  <a:extLst>
                    <a:ext uri="{FF2B5EF4-FFF2-40B4-BE49-F238E27FC236}">
                      <a16:creationId xmlns:a16="http://schemas.microsoft.com/office/drawing/2014/main" id="{AECCDFB6-05B9-C7ED-61E6-5AE6C12830EE}"/>
                    </a:ext>
                  </a:extLst>
                </p:cNvPr>
                <p:cNvSpPr>
                  <a:spLocks noChangeShapeType="1"/>
                </p:cNvSpPr>
                <p:nvPr/>
              </p:nvSpPr>
              <p:spPr bwMode="auto">
                <a:xfrm>
                  <a:off x="4430367" y="3088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1" name="Line 265">
                  <a:extLst>
                    <a:ext uri="{FF2B5EF4-FFF2-40B4-BE49-F238E27FC236}">
                      <a16:creationId xmlns:a16="http://schemas.microsoft.com/office/drawing/2014/main" id="{AB76193C-6B2A-99CC-89D7-7E3C92D125F4}"/>
                    </a:ext>
                  </a:extLst>
                </p:cNvPr>
                <p:cNvSpPr>
                  <a:spLocks noChangeShapeType="1"/>
                </p:cNvSpPr>
                <p:nvPr/>
              </p:nvSpPr>
              <p:spPr bwMode="auto">
                <a:xfrm>
                  <a:off x="4453337" y="3064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2" name="Line 266">
                  <a:extLst>
                    <a:ext uri="{FF2B5EF4-FFF2-40B4-BE49-F238E27FC236}">
                      <a16:creationId xmlns:a16="http://schemas.microsoft.com/office/drawing/2014/main" id="{C59A2095-C0F1-74A2-114E-2B6C9FF03722}"/>
                    </a:ext>
                  </a:extLst>
                </p:cNvPr>
                <p:cNvSpPr>
                  <a:spLocks noChangeShapeType="1"/>
                </p:cNvSpPr>
                <p:nvPr/>
              </p:nvSpPr>
              <p:spPr bwMode="auto">
                <a:xfrm>
                  <a:off x="4443128" y="3088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3" name="Line 267">
                  <a:extLst>
                    <a:ext uri="{FF2B5EF4-FFF2-40B4-BE49-F238E27FC236}">
                      <a16:creationId xmlns:a16="http://schemas.microsoft.com/office/drawing/2014/main" id="{47BCEBF5-5BC4-39A8-6652-7414326B49AE}"/>
                    </a:ext>
                  </a:extLst>
                </p:cNvPr>
                <p:cNvSpPr>
                  <a:spLocks noChangeShapeType="1"/>
                </p:cNvSpPr>
                <p:nvPr/>
              </p:nvSpPr>
              <p:spPr bwMode="auto">
                <a:xfrm>
                  <a:off x="4466098" y="3064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4" name="Line 268">
                  <a:extLst>
                    <a:ext uri="{FF2B5EF4-FFF2-40B4-BE49-F238E27FC236}">
                      <a16:creationId xmlns:a16="http://schemas.microsoft.com/office/drawing/2014/main" id="{B2C72C75-8BE0-A391-CA72-55535B0F0C85}"/>
                    </a:ext>
                  </a:extLst>
                </p:cNvPr>
                <p:cNvSpPr>
                  <a:spLocks noChangeShapeType="1"/>
                </p:cNvSpPr>
                <p:nvPr/>
              </p:nvSpPr>
              <p:spPr bwMode="auto">
                <a:xfrm>
                  <a:off x="4477583" y="31041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5" name="Line 269">
                  <a:extLst>
                    <a:ext uri="{FF2B5EF4-FFF2-40B4-BE49-F238E27FC236}">
                      <a16:creationId xmlns:a16="http://schemas.microsoft.com/office/drawing/2014/main" id="{067D3268-F8EF-7D24-EE05-84B70338FFB0}"/>
                    </a:ext>
                  </a:extLst>
                </p:cNvPr>
                <p:cNvSpPr>
                  <a:spLocks noChangeShapeType="1"/>
                </p:cNvSpPr>
                <p:nvPr/>
              </p:nvSpPr>
              <p:spPr bwMode="auto">
                <a:xfrm>
                  <a:off x="4500553" y="30803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6" name="Line 270">
                  <a:extLst>
                    <a:ext uri="{FF2B5EF4-FFF2-40B4-BE49-F238E27FC236}">
                      <a16:creationId xmlns:a16="http://schemas.microsoft.com/office/drawing/2014/main" id="{C539A00C-B266-1739-5D1D-936F34D3517D}"/>
                    </a:ext>
                  </a:extLst>
                </p:cNvPr>
                <p:cNvSpPr>
                  <a:spLocks noChangeShapeType="1"/>
                </p:cNvSpPr>
                <p:nvPr/>
              </p:nvSpPr>
              <p:spPr bwMode="auto">
                <a:xfrm>
                  <a:off x="4498001" y="311993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7" name="Line 271">
                  <a:extLst>
                    <a:ext uri="{FF2B5EF4-FFF2-40B4-BE49-F238E27FC236}">
                      <a16:creationId xmlns:a16="http://schemas.microsoft.com/office/drawing/2014/main" id="{DCA7560E-3257-B8AF-B8A2-3EBCE67F8877}"/>
                    </a:ext>
                  </a:extLst>
                </p:cNvPr>
                <p:cNvSpPr>
                  <a:spLocks noChangeShapeType="1"/>
                </p:cNvSpPr>
                <p:nvPr/>
              </p:nvSpPr>
              <p:spPr bwMode="auto">
                <a:xfrm>
                  <a:off x="4520971" y="309618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8" name="Line 272">
                  <a:extLst>
                    <a:ext uri="{FF2B5EF4-FFF2-40B4-BE49-F238E27FC236}">
                      <a16:creationId xmlns:a16="http://schemas.microsoft.com/office/drawing/2014/main" id="{D8017740-A5D5-B6FC-9064-32560FAE4E05}"/>
                    </a:ext>
                  </a:extLst>
                </p:cNvPr>
                <p:cNvSpPr>
                  <a:spLocks noChangeShapeType="1"/>
                </p:cNvSpPr>
                <p:nvPr/>
              </p:nvSpPr>
              <p:spPr bwMode="auto">
                <a:xfrm>
                  <a:off x="4587328" y="31502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9" name="Line 273">
                  <a:extLst>
                    <a:ext uri="{FF2B5EF4-FFF2-40B4-BE49-F238E27FC236}">
                      <a16:creationId xmlns:a16="http://schemas.microsoft.com/office/drawing/2014/main" id="{AB6BDFED-DDF1-0E87-7F14-10BC1E2D141F}"/>
                    </a:ext>
                  </a:extLst>
                </p:cNvPr>
                <p:cNvSpPr>
                  <a:spLocks noChangeShapeType="1"/>
                </p:cNvSpPr>
                <p:nvPr/>
              </p:nvSpPr>
              <p:spPr bwMode="auto">
                <a:xfrm>
                  <a:off x="4610298" y="31265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0" name="Line 274">
                  <a:extLst>
                    <a:ext uri="{FF2B5EF4-FFF2-40B4-BE49-F238E27FC236}">
                      <a16:creationId xmlns:a16="http://schemas.microsoft.com/office/drawing/2014/main" id="{A3B72558-A181-68E0-97F6-F9044703CDB4}"/>
                    </a:ext>
                  </a:extLst>
                </p:cNvPr>
                <p:cNvSpPr>
                  <a:spLocks noChangeShapeType="1"/>
                </p:cNvSpPr>
                <p:nvPr/>
              </p:nvSpPr>
              <p:spPr bwMode="auto">
                <a:xfrm>
                  <a:off x="4725147" y="32465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1" name="Line 275">
                  <a:extLst>
                    <a:ext uri="{FF2B5EF4-FFF2-40B4-BE49-F238E27FC236}">
                      <a16:creationId xmlns:a16="http://schemas.microsoft.com/office/drawing/2014/main" id="{14DF5764-C93C-98EB-C3F4-9154F26A2D49}"/>
                    </a:ext>
                  </a:extLst>
                </p:cNvPr>
                <p:cNvSpPr>
                  <a:spLocks noChangeShapeType="1"/>
                </p:cNvSpPr>
                <p:nvPr/>
              </p:nvSpPr>
              <p:spPr bwMode="auto">
                <a:xfrm>
                  <a:off x="4748117" y="3221494"/>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2" name="Line 276">
                  <a:extLst>
                    <a:ext uri="{FF2B5EF4-FFF2-40B4-BE49-F238E27FC236}">
                      <a16:creationId xmlns:a16="http://schemas.microsoft.com/office/drawing/2014/main" id="{9300693E-B2A1-D81A-9CE4-2EBAE4979C5A}"/>
                    </a:ext>
                  </a:extLst>
                </p:cNvPr>
                <p:cNvSpPr>
                  <a:spLocks noChangeShapeType="1"/>
                </p:cNvSpPr>
                <p:nvPr/>
              </p:nvSpPr>
              <p:spPr bwMode="auto">
                <a:xfrm>
                  <a:off x="4743013" y="32465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3" name="Line 277">
                  <a:extLst>
                    <a:ext uri="{FF2B5EF4-FFF2-40B4-BE49-F238E27FC236}">
                      <a16:creationId xmlns:a16="http://schemas.microsoft.com/office/drawing/2014/main" id="{0E6C7DF2-A98D-C578-B15C-1A6DC50F9C84}"/>
                    </a:ext>
                  </a:extLst>
                </p:cNvPr>
                <p:cNvSpPr>
                  <a:spLocks noChangeShapeType="1"/>
                </p:cNvSpPr>
                <p:nvPr/>
              </p:nvSpPr>
              <p:spPr bwMode="auto">
                <a:xfrm>
                  <a:off x="4765983" y="3221494"/>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4" name="Line 278">
                  <a:extLst>
                    <a:ext uri="{FF2B5EF4-FFF2-40B4-BE49-F238E27FC236}">
                      <a16:creationId xmlns:a16="http://schemas.microsoft.com/office/drawing/2014/main" id="{F654508E-2F50-D0EC-91F9-D5F12CBE0249}"/>
                    </a:ext>
                  </a:extLst>
                </p:cNvPr>
                <p:cNvSpPr>
                  <a:spLocks noChangeShapeType="1"/>
                </p:cNvSpPr>
                <p:nvPr/>
              </p:nvSpPr>
              <p:spPr bwMode="auto">
                <a:xfrm>
                  <a:off x="4818303" y="326238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5" name="Line 279">
                  <a:extLst>
                    <a:ext uri="{FF2B5EF4-FFF2-40B4-BE49-F238E27FC236}">
                      <a16:creationId xmlns:a16="http://schemas.microsoft.com/office/drawing/2014/main" id="{81BA303D-4148-E3FC-20A1-F2812B9347D4}"/>
                    </a:ext>
                  </a:extLst>
                </p:cNvPr>
                <p:cNvSpPr>
                  <a:spLocks noChangeShapeType="1"/>
                </p:cNvSpPr>
                <p:nvPr/>
              </p:nvSpPr>
              <p:spPr bwMode="auto">
                <a:xfrm>
                  <a:off x="4841273" y="323864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6" name="Line 280">
                  <a:extLst>
                    <a:ext uri="{FF2B5EF4-FFF2-40B4-BE49-F238E27FC236}">
                      <a16:creationId xmlns:a16="http://schemas.microsoft.com/office/drawing/2014/main" id="{BDF74BED-17AE-ECE5-C253-4994400D29E8}"/>
                    </a:ext>
                  </a:extLst>
                </p:cNvPr>
                <p:cNvSpPr>
                  <a:spLocks noChangeShapeType="1"/>
                </p:cNvSpPr>
                <p:nvPr/>
              </p:nvSpPr>
              <p:spPr bwMode="auto">
                <a:xfrm>
                  <a:off x="4882108" y="329535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7" name="Line 281">
                  <a:extLst>
                    <a:ext uri="{FF2B5EF4-FFF2-40B4-BE49-F238E27FC236}">
                      <a16:creationId xmlns:a16="http://schemas.microsoft.com/office/drawing/2014/main" id="{7E7C5AF6-7FD0-37C1-D668-FB5ACF9CCFBE}"/>
                    </a:ext>
                  </a:extLst>
                </p:cNvPr>
                <p:cNvSpPr>
                  <a:spLocks noChangeShapeType="1"/>
                </p:cNvSpPr>
                <p:nvPr/>
              </p:nvSpPr>
              <p:spPr bwMode="auto">
                <a:xfrm>
                  <a:off x="4905078" y="327161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8" name="Line 282">
                  <a:extLst>
                    <a:ext uri="{FF2B5EF4-FFF2-40B4-BE49-F238E27FC236}">
                      <a16:creationId xmlns:a16="http://schemas.microsoft.com/office/drawing/2014/main" id="{FD2F6127-03A3-AF03-F9F5-940820E9864A}"/>
                    </a:ext>
                  </a:extLst>
                </p:cNvPr>
                <p:cNvSpPr>
                  <a:spLocks noChangeShapeType="1"/>
                </p:cNvSpPr>
                <p:nvPr/>
              </p:nvSpPr>
              <p:spPr bwMode="auto">
                <a:xfrm>
                  <a:off x="5083732"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9" name="Line 283">
                  <a:extLst>
                    <a:ext uri="{FF2B5EF4-FFF2-40B4-BE49-F238E27FC236}">
                      <a16:creationId xmlns:a16="http://schemas.microsoft.com/office/drawing/2014/main" id="{1AB9DE15-BA09-B9C4-FB5C-D92B5C69262E}"/>
                    </a:ext>
                  </a:extLst>
                </p:cNvPr>
                <p:cNvSpPr>
                  <a:spLocks noChangeShapeType="1"/>
                </p:cNvSpPr>
                <p:nvPr/>
              </p:nvSpPr>
              <p:spPr bwMode="auto">
                <a:xfrm>
                  <a:off x="5106702"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0" name="Line 284">
                  <a:extLst>
                    <a:ext uri="{FF2B5EF4-FFF2-40B4-BE49-F238E27FC236}">
                      <a16:creationId xmlns:a16="http://schemas.microsoft.com/office/drawing/2014/main" id="{1F69B17B-FF1F-B245-CC83-2E898A6EDCC6}"/>
                    </a:ext>
                  </a:extLst>
                </p:cNvPr>
                <p:cNvSpPr>
                  <a:spLocks noChangeShapeType="1"/>
                </p:cNvSpPr>
                <p:nvPr/>
              </p:nvSpPr>
              <p:spPr bwMode="auto">
                <a:xfrm>
                  <a:off x="5087561"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1" name="Line 285">
                  <a:extLst>
                    <a:ext uri="{FF2B5EF4-FFF2-40B4-BE49-F238E27FC236}">
                      <a16:creationId xmlns:a16="http://schemas.microsoft.com/office/drawing/2014/main" id="{C5E2763E-9EC3-4851-CD6A-FC6C440DE8D3}"/>
                    </a:ext>
                  </a:extLst>
                </p:cNvPr>
                <p:cNvSpPr>
                  <a:spLocks noChangeShapeType="1"/>
                </p:cNvSpPr>
                <p:nvPr/>
              </p:nvSpPr>
              <p:spPr bwMode="auto">
                <a:xfrm>
                  <a:off x="5110531"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2" name="Line 286">
                  <a:extLst>
                    <a:ext uri="{FF2B5EF4-FFF2-40B4-BE49-F238E27FC236}">
                      <a16:creationId xmlns:a16="http://schemas.microsoft.com/office/drawing/2014/main" id="{6D285CDE-C922-26F4-784E-912D51E42033}"/>
                    </a:ext>
                  </a:extLst>
                </p:cNvPr>
                <p:cNvSpPr>
                  <a:spLocks noChangeShapeType="1"/>
                </p:cNvSpPr>
                <p:nvPr/>
              </p:nvSpPr>
              <p:spPr bwMode="auto">
                <a:xfrm>
                  <a:off x="5129672"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3" name="Line 287">
                  <a:extLst>
                    <a:ext uri="{FF2B5EF4-FFF2-40B4-BE49-F238E27FC236}">
                      <a16:creationId xmlns:a16="http://schemas.microsoft.com/office/drawing/2014/main" id="{FB4B40E5-2EA8-DC79-8D03-C1884D8D5D78}"/>
                    </a:ext>
                  </a:extLst>
                </p:cNvPr>
                <p:cNvSpPr>
                  <a:spLocks noChangeShapeType="1"/>
                </p:cNvSpPr>
                <p:nvPr/>
              </p:nvSpPr>
              <p:spPr bwMode="auto">
                <a:xfrm>
                  <a:off x="5152642"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4" name="Line 288">
                  <a:extLst>
                    <a:ext uri="{FF2B5EF4-FFF2-40B4-BE49-F238E27FC236}">
                      <a16:creationId xmlns:a16="http://schemas.microsoft.com/office/drawing/2014/main" id="{5F918FF5-F9A3-B539-ED7C-736272757EA8}"/>
                    </a:ext>
                  </a:extLst>
                </p:cNvPr>
                <p:cNvSpPr>
                  <a:spLocks noChangeShapeType="1"/>
                </p:cNvSpPr>
                <p:nvPr/>
              </p:nvSpPr>
              <p:spPr bwMode="auto">
                <a:xfrm>
                  <a:off x="5189649" y="341538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5" name="Line 289">
                  <a:extLst>
                    <a:ext uri="{FF2B5EF4-FFF2-40B4-BE49-F238E27FC236}">
                      <a16:creationId xmlns:a16="http://schemas.microsoft.com/office/drawing/2014/main" id="{5A885E11-E373-C6A2-75C7-011341C9160F}"/>
                    </a:ext>
                  </a:extLst>
                </p:cNvPr>
                <p:cNvSpPr>
                  <a:spLocks noChangeShapeType="1"/>
                </p:cNvSpPr>
                <p:nvPr/>
              </p:nvSpPr>
              <p:spPr bwMode="auto">
                <a:xfrm>
                  <a:off x="5212619" y="339164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6" name="Line 290">
                  <a:extLst>
                    <a:ext uri="{FF2B5EF4-FFF2-40B4-BE49-F238E27FC236}">
                      <a16:creationId xmlns:a16="http://schemas.microsoft.com/office/drawing/2014/main" id="{6FEDDFE1-433B-A1E0-251E-A0C66B0A7640}"/>
                    </a:ext>
                  </a:extLst>
                </p:cNvPr>
                <p:cNvSpPr>
                  <a:spLocks noChangeShapeType="1"/>
                </p:cNvSpPr>
                <p:nvPr/>
              </p:nvSpPr>
              <p:spPr bwMode="auto">
                <a:xfrm>
                  <a:off x="5243245" y="341538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7" name="Line 291">
                  <a:extLst>
                    <a:ext uri="{FF2B5EF4-FFF2-40B4-BE49-F238E27FC236}">
                      <a16:creationId xmlns:a16="http://schemas.microsoft.com/office/drawing/2014/main" id="{F6133293-C0B7-378B-93D9-DB709F0BB884}"/>
                    </a:ext>
                  </a:extLst>
                </p:cNvPr>
                <p:cNvSpPr>
                  <a:spLocks noChangeShapeType="1"/>
                </p:cNvSpPr>
                <p:nvPr/>
              </p:nvSpPr>
              <p:spPr bwMode="auto">
                <a:xfrm>
                  <a:off x="5266215" y="339164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8" name="Line 292">
                  <a:extLst>
                    <a:ext uri="{FF2B5EF4-FFF2-40B4-BE49-F238E27FC236}">
                      <a16:creationId xmlns:a16="http://schemas.microsoft.com/office/drawing/2014/main" id="{B23BB134-34B3-BD1B-0B48-0D84E6AD5748}"/>
                    </a:ext>
                  </a:extLst>
                </p:cNvPr>
                <p:cNvSpPr>
                  <a:spLocks noChangeShapeType="1"/>
                </p:cNvSpPr>
                <p:nvPr/>
              </p:nvSpPr>
              <p:spPr bwMode="auto">
                <a:xfrm>
                  <a:off x="5391273" y="347078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9" name="Line 293">
                  <a:extLst>
                    <a:ext uri="{FF2B5EF4-FFF2-40B4-BE49-F238E27FC236}">
                      <a16:creationId xmlns:a16="http://schemas.microsoft.com/office/drawing/2014/main" id="{73404B90-E340-94CF-CC57-5476FFA6A7F1}"/>
                    </a:ext>
                  </a:extLst>
                </p:cNvPr>
                <p:cNvSpPr>
                  <a:spLocks noChangeShapeType="1"/>
                </p:cNvSpPr>
                <p:nvPr/>
              </p:nvSpPr>
              <p:spPr bwMode="auto">
                <a:xfrm>
                  <a:off x="5414243" y="344704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0" name="Line 294">
                  <a:extLst>
                    <a:ext uri="{FF2B5EF4-FFF2-40B4-BE49-F238E27FC236}">
                      <a16:creationId xmlns:a16="http://schemas.microsoft.com/office/drawing/2014/main" id="{E111964E-2D51-5D1A-EA1C-CEDD83CD064D}"/>
                    </a:ext>
                  </a:extLst>
                </p:cNvPr>
                <p:cNvSpPr>
                  <a:spLocks noChangeShapeType="1"/>
                </p:cNvSpPr>
                <p:nvPr/>
              </p:nvSpPr>
              <p:spPr bwMode="auto">
                <a:xfrm>
                  <a:off x="5398930"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1" name="Line 295">
                  <a:extLst>
                    <a:ext uri="{FF2B5EF4-FFF2-40B4-BE49-F238E27FC236}">
                      <a16:creationId xmlns:a16="http://schemas.microsoft.com/office/drawing/2014/main" id="{2D496D57-833C-B48A-A104-1BF80278E033}"/>
                    </a:ext>
                  </a:extLst>
                </p:cNvPr>
                <p:cNvSpPr>
                  <a:spLocks noChangeShapeType="1"/>
                </p:cNvSpPr>
                <p:nvPr/>
              </p:nvSpPr>
              <p:spPr bwMode="auto">
                <a:xfrm>
                  <a:off x="5421900"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2" name="Line 296">
                  <a:extLst>
                    <a:ext uri="{FF2B5EF4-FFF2-40B4-BE49-F238E27FC236}">
                      <a16:creationId xmlns:a16="http://schemas.microsoft.com/office/drawing/2014/main" id="{83C40C15-0588-E401-7D23-689327978245}"/>
                    </a:ext>
                  </a:extLst>
                </p:cNvPr>
                <p:cNvSpPr>
                  <a:spLocks noChangeShapeType="1"/>
                </p:cNvSpPr>
                <p:nvPr/>
              </p:nvSpPr>
              <p:spPr bwMode="auto">
                <a:xfrm>
                  <a:off x="5404034"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3" name="Line 297">
                  <a:extLst>
                    <a:ext uri="{FF2B5EF4-FFF2-40B4-BE49-F238E27FC236}">
                      <a16:creationId xmlns:a16="http://schemas.microsoft.com/office/drawing/2014/main" id="{4B252756-E5C2-A0FD-6244-AD914335CCA5}"/>
                    </a:ext>
                  </a:extLst>
                </p:cNvPr>
                <p:cNvSpPr>
                  <a:spLocks noChangeShapeType="1"/>
                </p:cNvSpPr>
                <p:nvPr/>
              </p:nvSpPr>
              <p:spPr bwMode="auto">
                <a:xfrm>
                  <a:off x="5427004"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4" name="Line 298">
                  <a:extLst>
                    <a:ext uri="{FF2B5EF4-FFF2-40B4-BE49-F238E27FC236}">
                      <a16:creationId xmlns:a16="http://schemas.microsoft.com/office/drawing/2014/main" id="{ACE9C5D0-7505-76F9-D565-C1953F9F7B98}"/>
                    </a:ext>
                  </a:extLst>
                </p:cNvPr>
                <p:cNvSpPr>
                  <a:spLocks noChangeShapeType="1"/>
                </p:cNvSpPr>
                <p:nvPr/>
              </p:nvSpPr>
              <p:spPr bwMode="auto">
                <a:xfrm>
                  <a:off x="5412967"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5" name="Line 299">
                  <a:extLst>
                    <a:ext uri="{FF2B5EF4-FFF2-40B4-BE49-F238E27FC236}">
                      <a16:creationId xmlns:a16="http://schemas.microsoft.com/office/drawing/2014/main" id="{711C857A-69FD-CD7C-5BEB-F6ADE8F9E7DD}"/>
                    </a:ext>
                  </a:extLst>
                </p:cNvPr>
                <p:cNvSpPr>
                  <a:spLocks noChangeShapeType="1"/>
                </p:cNvSpPr>
                <p:nvPr/>
              </p:nvSpPr>
              <p:spPr bwMode="auto">
                <a:xfrm>
                  <a:off x="5435937"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429" name="Group 1428">
                <a:extLst>
                  <a:ext uri="{FF2B5EF4-FFF2-40B4-BE49-F238E27FC236}">
                    <a16:creationId xmlns:a16="http://schemas.microsoft.com/office/drawing/2014/main" id="{9ACF91DE-90DB-73FF-7CF2-B5A007999BFE}"/>
                  </a:ext>
                </a:extLst>
              </p:cNvPr>
              <p:cNvGrpSpPr/>
              <p:nvPr/>
            </p:nvGrpSpPr>
            <p:grpSpPr>
              <a:xfrm>
                <a:off x="5471668" y="3485295"/>
                <a:ext cx="2353135" cy="462971"/>
                <a:chOff x="5471668" y="3485295"/>
                <a:chExt cx="2353135" cy="462971"/>
              </a:xfrm>
            </p:grpSpPr>
            <p:sp>
              <p:nvSpPr>
                <p:cNvPr id="1430" name="Line 300">
                  <a:extLst>
                    <a:ext uri="{FF2B5EF4-FFF2-40B4-BE49-F238E27FC236}">
                      <a16:creationId xmlns:a16="http://schemas.microsoft.com/office/drawing/2014/main" id="{80DA1640-287D-0723-8FA6-059600930354}"/>
                    </a:ext>
                  </a:extLst>
                </p:cNvPr>
                <p:cNvSpPr>
                  <a:spLocks noChangeShapeType="1"/>
                </p:cNvSpPr>
                <p:nvPr/>
              </p:nvSpPr>
              <p:spPr bwMode="auto">
                <a:xfrm>
                  <a:off x="5471668" y="3509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1" name="Line 301">
                  <a:extLst>
                    <a:ext uri="{FF2B5EF4-FFF2-40B4-BE49-F238E27FC236}">
                      <a16:creationId xmlns:a16="http://schemas.microsoft.com/office/drawing/2014/main" id="{D3AFE2D8-23FE-62DA-424F-C7CE336E9E2F}"/>
                    </a:ext>
                  </a:extLst>
                </p:cNvPr>
                <p:cNvSpPr>
                  <a:spLocks noChangeShapeType="1"/>
                </p:cNvSpPr>
                <p:nvPr/>
              </p:nvSpPr>
              <p:spPr bwMode="auto">
                <a:xfrm>
                  <a:off x="5494638" y="3485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2" name="Line 302">
                  <a:extLst>
                    <a:ext uri="{FF2B5EF4-FFF2-40B4-BE49-F238E27FC236}">
                      <a16:creationId xmlns:a16="http://schemas.microsoft.com/office/drawing/2014/main" id="{88246671-631F-BB89-3D0B-2C1039CC1489}"/>
                    </a:ext>
                  </a:extLst>
                </p:cNvPr>
                <p:cNvSpPr>
                  <a:spLocks noChangeShapeType="1"/>
                </p:cNvSpPr>
                <p:nvPr/>
              </p:nvSpPr>
              <p:spPr bwMode="auto">
                <a:xfrm>
                  <a:off x="5543130"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3" name="Line 303">
                  <a:extLst>
                    <a:ext uri="{FF2B5EF4-FFF2-40B4-BE49-F238E27FC236}">
                      <a16:creationId xmlns:a16="http://schemas.microsoft.com/office/drawing/2014/main" id="{13BE52DF-5470-E02F-0265-0002FF78CBE7}"/>
                    </a:ext>
                  </a:extLst>
                </p:cNvPr>
                <p:cNvSpPr>
                  <a:spLocks noChangeShapeType="1"/>
                </p:cNvSpPr>
                <p:nvPr/>
              </p:nvSpPr>
              <p:spPr bwMode="auto">
                <a:xfrm>
                  <a:off x="5566100"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4" name="Line 304">
                  <a:extLst>
                    <a:ext uri="{FF2B5EF4-FFF2-40B4-BE49-F238E27FC236}">
                      <a16:creationId xmlns:a16="http://schemas.microsoft.com/office/drawing/2014/main" id="{040CC35D-6351-86DA-1204-CA6C5D199D97}"/>
                    </a:ext>
                  </a:extLst>
                </p:cNvPr>
                <p:cNvSpPr>
                  <a:spLocks noChangeShapeType="1"/>
                </p:cNvSpPr>
                <p:nvPr/>
              </p:nvSpPr>
              <p:spPr bwMode="auto">
                <a:xfrm>
                  <a:off x="5567376"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5" name="Line 305">
                  <a:extLst>
                    <a:ext uri="{FF2B5EF4-FFF2-40B4-BE49-F238E27FC236}">
                      <a16:creationId xmlns:a16="http://schemas.microsoft.com/office/drawing/2014/main" id="{BAAE0487-78D9-83F5-3C44-4E77F76C539A}"/>
                    </a:ext>
                  </a:extLst>
                </p:cNvPr>
                <p:cNvSpPr>
                  <a:spLocks noChangeShapeType="1"/>
                </p:cNvSpPr>
                <p:nvPr/>
              </p:nvSpPr>
              <p:spPr bwMode="auto">
                <a:xfrm>
                  <a:off x="5590346"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6" name="Line 306">
                  <a:extLst>
                    <a:ext uri="{FF2B5EF4-FFF2-40B4-BE49-F238E27FC236}">
                      <a16:creationId xmlns:a16="http://schemas.microsoft.com/office/drawing/2014/main" id="{9074C43C-9076-B345-8643-C315479D5C13}"/>
                    </a:ext>
                  </a:extLst>
                </p:cNvPr>
                <p:cNvSpPr>
                  <a:spLocks noChangeShapeType="1"/>
                </p:cNvSpPr>
                <p:nvPr/>
              </p:nvSpPr>
              <p:spPr bwMode="auto">
                <a:xfrm>
                  <a:off x="5572480"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7" name="Line 307">
                  <a:extLst>
                    <a:ext uri="{FF2B5EF4-FFF2-40B4-BE49-F238E27FC236}">
                      <a16:creationId xmlns:a16="http://schemas.microsoft.com/office/drawing/2014/main" id="{F485634A-327E-8790-77E2-6492338FB49D}"/>
                    </a:ext>
                  </a:extLst>
                </p:cNvPr>
                <p:cNvSpPr>
                  <a:spLocks noChangeShapeType="1"/>
                </p:cNvSpPr>
                <p:nvPr/>
              </p:nvSpPr>
              <p:spPr bwMode="auto">
                <a:xfrm>
                  <a:off x="5595450"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8" name="Line 308">
                  <a:extLst>
                    <a:ext uri="{FF2B5EF4-FFF2-40B4-BE49-F238E27FC236}">
                      <a16:creationId xmlns:a16="http://schemas.microsoft.com/office/drawing/2014/main" id="{7FA7495C-A281-7999-2201-25AD971E9E62}"/>
                    </a:ext>
                  </a:extLst>
                </p:cNvPr>
                <p:cNvSpPr>
                  <a:spLocks noChangeShapeType="1"/>
                </p:cNvSpPr>
                <p:nvPr/>
              </p:nvSpPr>
              <p:spPr bwMode="auto">
                <a:xfrm>
                  <a:off x="5765172"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9" name="Line 309">
                  <a:extLst>
                    <a:ext uri="{FF2B5EF4-FFF2-40B4-BE49-F238E27FC236}">
                      <a16:creationId xmlns:a16="http://schemas.microsoft.com/office/drawing/2014/main" id="{E1A19710-DE6A-845C-2FC0-4CDCB64C8FB5}"/>
                    </a:ext>
                  </a:extLst>
                </p:cNvPr>
                <p:cNvSpPr>
                  <a:spLocks noChangeShapeType="1"/>
                </p:cNvSpPr>
                <p:nvPr/>
              </p:nvSpPr>
              <p:spPr bwMode="auto">
                <a:xfrm>
                  <a:off x="5788142"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0" name="Line 310">
                  <a:extLst>
                    <a:ext uri="{FF2B5EF4-FFF2-40B4-BE49-F238E27FC236}">
                      <a16:creationId xmlns:a16="http://schemas.microsoft.com/office/drawing/2014/main" id="{E0529861-2BF7-54CA-1C65-0E83F904AEF4}"/>
                    </a:ext>
                  </a:extLst>
                </p:cNvPr>
                <p:cNvSpPr>
                  <a:spLocks noChangeShapeType="1"/>
                </p:cNvSpPr>
                <p:nvPr/>
              </p:nvSpPr>
              <p:spPr bwMode="auto">
                <a:xfrm>
                  <a:off x="5770276"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1" name="Line 311">
                  <a:extLst>
                    <a:ext uri="{FF2B5EF4-FFF2-40B4-BE49-F238E27FC236}">
                      <a16:creationId xmlns:a16="http://schemas.microsoft.com/office/drawing/2014/main" id="{AD1E64C5-623F-C869-23E4-77F21B84226D}"/>
                    </a:ext>
                  </a:extLst>
                </p:cNvPr>
                <p:cNvSpPr>
                  <a:spLocks noChangeShapeType="1"/>
                </p:cNvSpPr>
                <p:nvPr/>
              </p:nvSpPr>
              <p:spPr bwMode="auto">
                <a:xfrm>
                  <a:off x="5793246"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2" name="Line 312">
                  <a:extLst>
                    <a:ext uri="{FF2B5EF4-FFF2-40B4-BE49-F238E27FC236}">
                      <a16:creationId xmlns:a16="http://schemas.microsoft.com/office/drawing/2014/main" id="{D68FD6CC-07E7-E2FD-AA47-9545165EC0EC}"/>
                    </a:ext>
                  </a:extLst>
                </p:cNvPr>
                <p:cNvSpPr>
                  <a:spLocks noChangeShapeType="1"/>
                </p:cNvSpPr>
                <p:nvPr/>
              </p:nvSpPr>
              <p:spPr bwMode="auto">
                <a:xfrm>
                  <a:off x="5770276"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3" name="Line 313">
                  <a:extLst>
                    <a:ext uri="{FF2B5EF4-FFF2-40B4-BE49-F238E27FC236}">
                      <a16:creationId xmlns:a16="http://schemas.microsoft.com/office/drawing/2014/main" id="{E235E9BF-126F-3DC0-F5E0-74794EE6148D}"/>
                    </a:ext>
                  </a:extLst>
                </p:cNvPr>
                <p:cNvSpPr>
                  <a:spLocks noChangeShapeType="1"/>
                </p:cNvSpPr>
                <p:nvPr/>
              </p:nvSpPr>
              <p:spPr bwMode="auto">
                <a:xfrm>
                  <a:off x="5793246"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4" name="Line 314">
                  <a:extLst>
                    <a:ext uri="{FF2B5EF4-FFF2-40B4-BE49-F238E27FC236}">
                      <a16:creationId xmlns:a16="http://schemas.microsoft.com/office/drawing/2014/main" id="{DB8358AE-B3FA-65CC-1CA4-0C0E532D0CA8}"/>
                    </a:ext>
                  </a:extLst>
                </p:cNvPr>
                <p:cNvSpPr>
                  <a:spLocks noChangeShapeType="1"/>
                </p:cNvSpPr>
                <p:nvPr/>
              </p:nvSpPr>
              <p:spPr bwMode="auto">
                <a:xfrm>
                  <a:off x="5790694"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5" name="Line 315">
                  <a:extLst>
                    <a:ext uri="{FF2B5EF4-FFF2-40B4-BE49-F238E27FC236}">
                      <a16:creationId xmlns:a16="http://schemas.microsoft.com/office/drawing/2014/main" id="{19E90DFC-48D8-22EE-EF73-7B4F96CF15CE}"/>
                    </a:ext>
                  </a:extLst>
                </p:cNvPr>
                <p:cNvSpPr>
                  <a:spLocks noChangeShapeType="1"/>
                </p:cNvSpPr>
                <p:nvPr/>
              </p:nvSpPr>
              <p:spPr bwMode="auto">
                <a:xfrm>
                  <a:off x="5813664"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6" name="Line 316">
                  <a:extLst>
                    <a:ext uri="{FF2B5EF4-FFF2-40B4-BE49-F238E27FC236}">
                      <a16:creationId xmlns:a16="http://schemas.microsoft.com/office/drawing/2014/main" id="{EDDF48F8-E056-A37F-F711-D4D7D922794F}"/>
                    </a:ext>
                  </a:extLst>
                </p:cNvPr>
                <p:cNvSpPr>
                  <a:spLocks noChangeShapeType="1"/>
                </p:cNvSpPr>
                <p:nvPr/>
              </p:nvSpPr>
              <p:spPr bwMode="auto">
                <a:xfrm>
                  <a:off x="5803455"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7" name="Line 317">
                  <a:extLst>
                    <a:ext uri="{FF2B5EF4-FFF2-40B4-BE49-F238E27FC236}">
                      <a16:creationId xmlns:a16="http://schemas.microsoft.com/office/drawing/2014/main" id="{71AE325F-145A-749B-B2E1-A81CFF978209}"/>
                    </a:ext>
                  </a:extLst>
                </p:cNvPr>
                <p:cNvSpPr>
                  <a:spLocks noChangeShapeType="1"/>
                </p:cNvSpPr>
                <p:nvPr/>
              </p:nvSpPr>
              <p:spPr bwMode="auto">
                <a:xfrm>
                  <a:off x="5826425"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8" name="Line 318">
                  <a:extLst>
                    <a:ext uri="{FF2B5EF4-FFF2-40B4-BE49-F238E27FC236}">
                      <a16:creationId xmlns:a16="http://schemas.microsoft.com/office/drawing/2014/main" id="{F3385749-A2FA-DFA4-16BE-FE98166A1116}"/>
                    </a:ext>
                  </a:extLst>
                </p:cNvPr>
                <p:cNvSpPr>
                  <a:spLocks noChangeShapeType="1"/>
                </p:cNvSpPr>
                <p:nvPr/>
              </p:nvSpPr>
              <p:spPr bwMode="auto">
                <a:xfrm>
                  <a:off x="5828977"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9" name="Line 319">
                  <a:extLst>
                    <a:ext uri="{FF2B5EF4-FFF2-40B4-BE49-F238E27FC236}">
                      <a16:creationId xmlns:a16="http://schemas.microsoft.com/office/drawing/2014/main" id="{E0C1B2D3-14B1-48F7-BA5C-C2F05803FE47}"/>
                    </a:ext>
                  </a:extLst>
                </p:cNvPr>
                <p:cNvSpPr>
                  <a:spLocks noChangeShapeType="1"/>
                </p:cNvSpPr>
                <p:nvPr/>
              </p:nvSpPr>
              <p:spPr bwMode="auto">
                <a:xfrm>
                  <a:off x="5851947"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0" name="Line 320">
                  <a:extLst>
                    <a:ext uri="{FF2B5EF4-FFF2-40B4-BE49-F238E27FC236}">
                      <a16:creationId xmlns:a16="http://schemas.microsoft.com/office/drawing/2014/main" id="{C45A394A-D2D8-BF9B-7C38-298AFA26E01C}"/>
                    </a:ext>
                  </a:extLst>
                </p:cNvPr>
                <p:cNvSpPr>
                  <a:spLocks noChangeShapeType="1"/>
                </p:cNvSpPr>
                <p:nvPr/>
              </p:nvSpPr>
              <p:spPr bwMode="auto">
                <a:xfrm>
                  <a:off x="5854499"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1" name="Line 321">
                  <a:extLst>
                    <a:ext uri="{FF2B5EF4-FFF2-40B4-BE49-F238E27FC236}">
                      <a16:creationId xmlns:a16="http://schemas.microsoft.com/office/drawing/2014/main" id="{5BE3EFD4-2C47-0481-A011-18C88F0A409F}"/>
                    </a:ext>
                  </a:extLst>
                </p:cNvPr>
                <p:cNvSpPr>
                  <a:spLocks noChangeShapeType="1"/>
                </p:cNvSpPr>
                <p:nvPr/>
              </p:nvSpPr>
              <p:spPr bwMode="auto">
                <a:xfrm>
                  <a:off x="5877469"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2" name="Line 322">
                  <a:extLst>
                    <a:ext uri="{FF2B5EF4-FFF2-40B4-BE49-F238E27FC236}">
                      <a16:creationId xmlns:a16="http://schemas.microsoft.com/office/drawing/2014/main" id="{DCD225B2-429F-64E3-3EA9-49A450AD4918}"/>
                    </a:ext>
                  </a:extLst>
                </p:cNvPr>
                <p:cNvSpPr>
                  <a:spLocks noChangeShapeType="1"/>
                </p:cNvSpPr>
                <p:nvPr/>
              </p:nvSpPr>
              <p:spPr bwMode="auto">
                <a:xfrm>
                  <a:off x="5854499"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3" name="Line 323">
                  <a:extLst>
                    <a:ext uri="{FF2B5EF4-FFF2-40B4-BE49-F238E27FC236}">
                      <a16:creationId xmlns:a16="http://schemas.microsoft.com/office/drawing/2014/main" id="{FDD7C4DD-09F3-14EA-3FE8-8B6DC2F5AD58}"/>
                    </a:ext>
                  </a:extLst>
                </p:cNvPr>
                <p:cNvSpPr>
                  <a:spLocks noChangeShapeType="1"/>
                </p:cNvSpPr>
                <p:nvPr/>
              </p:nvSpPr>
              <p:spPr bwMode="auto">
                <a:xfrm>
                  <a:off x="5877469"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4" name="Line 324">
                  <a:extLst>
                    <a:ext uri="{FF2B5EF4-FFF2-40B4-BE49-F238E27FC236}">
                      <a16:creationId xmlns:a16="http://schemas.microsoft.com/office/drawing/2014/main" id="{ADF4FCC3-28CD-623A-C28B-EE61424C4A93}"/>
                    </a:ext>
                  </a:extLst>
                </p:cNvPr>
                <p:cNvSpPr>
                  <a:spLocks noChangeShapeType="1"/>
                </p:cNvSpPr>
                <p:nvPr/>
              </p:nvSpPr>
              <p:spPr bwMode="auto">
                <a:xfrm>
                  <a:off x="5871088"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5" name="Line 325">
                  <a:extLst>
                    <a:ext uri="{FF2B5EF4-FFF2-40B4-BE49-F238E27FC236}">
                      <a16:creationId xmlns:a16="http://schemas.microsoft.com/office/drawing/2014/main" id="{9AF527CD-A100-964A-D236-1568D7D0BDB5}"/>
                    </a:ext>
                  </a:extLst>
                </p:cNvPr>
                <p:cNvSpPr>
                  <a:spLocks noChangeShapeType="1"/>
                </p:cNvSpPr>
                <p:nvPr/>
              </p:nvSpPr>
              <p:spPr bwMode="auto">
                <a:xfrm>
                  <a:off x="5894058"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6" name="Line 326">
                  <a:extLst>
                    <a:ext uri="{FF2B5EF4-FFF2-40B4-BE49-F238E27FC236}">
                      <a16:creationId xmlns:a16="http://schemas.microsoft.com/office/drawing/2014/main" id="{7FDE933D-B475-6846-2B49-F6831061C687}"/>
                    </a:ext>
                  </a:extLst>
                </p:cNvPr>
                <p:cNvSpPr>
                  <a:spLocks noChangeShapeType="1"/>
                </p:cNvSpPr>
                <p:nvPr/>
              </p:nvSpPr>
              <p:spPr bwMode="auto">
                <a:xfrm>
                  <a:off x="5892782"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7" name="Line 327">
                  <a:extLst>
                    <a:ext uri="{FF2B5EF4-FFF2-40B4-BE49-F238E27FC236}">
                      <a16:creationId xmlns:a16="http://schemas.microsoft.com/office/drawing/2014/main" id="{F18A7849-B7DA-5626-1D27-B4F2FEB3EB87}"/>
                    </a:ext>
                  </a:extLst>
                </p:cNvPr>
                <p:cNvSpPr>
                  <a:spLocks noChangeShapeType="1"/>
                </p:cNvSpPr>
                <p:nvPr/>
              </p:nvSpPr>
              <p:spPr bwMode="auto">
                <a:xfrm>
                  <a:off x="5915752"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8" name="Line 328">
                  <a:extLst>
                    <a:ext uri="{FF2B5EF4-FFF2-40B4-BE49-F238E27FC236}">
                      <a16:creationId xmlns:a16="http://schemas.microsoft.com/office/drawing/2014/main" id="{2FF81E97-F675-90AD-EA51-8F3A9E06C654}"/>
                    </a:ext>
                  </a:extLst>
                </p:cNvPr>
                <p:cNvSpPr>
                  <a:spLocks noChangeShapeType="1"/>
                </p:cNvSpPr>
                <p:nvPr/>
              </p:nvSpPr>
              <p:spPr bwMode="auto">
                <a:xfrm>
                  <a:off x="5942550"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9" name="Line 329">
                  <a:extLst>
                    <a:ext uri="{FF2B5EF4-FFF2-40B4-BE49-F238E27FC236}">
                      <a16:creationId xmlns:a16="http://schemas.microsoft.com/office/drawing/2014/main" id="{F2174235-6AE4-DE5C-092C-C989AC7CBF0D}"/>
                    </a:ext>
                  </a:extLst>
                </p:cNvPr>
                <p:cNvSpPr>
                  <a:spLocks noChangeShapeType="1"/>
                </p:cNvSpPr>
                <p:nvPr/>
              </p:nvSpPr>
              <p:spPr bwMode="auto">
                <a:xfrm>
                  <a:off x="5965520"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0" name="Line 330">
                  <a:extLst>
                    <a:ext uri="{FF2B5EF4-FFF2-40B4-BE49-F238E27FC236}">
                      <a16:creationId xmlns:a16="http://schemas.microsoft.com/office/drawing/2014/main" id="{05542272-4397-21D1-E661-41F1ACF2B71D}"/>
                    </a:ext>
                  </a:extLst>
                </p:cNvPr>
                <p:cNvSpPr>
                  <a:spLocks noChangeShapeType="1"/>
                </p:cNvSpPr>
                <p:nvPr/>
              </p:nvSpPr>
              <p:spPr bwMode="auto">
                <a:xfrm>
                  <a:off x="6288374"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1" name="Line 331">
                  <a:extLst>
                    <a:ext uri="{FF2B5EF4-FFF2-40B4-BE49-F238E27FC236}">
                      <a16:creationId xmlns:a16="http://schemas.microsoft.com/office/drawing/2014/main" id="{499CF705-046C-CC9B-B428-BD3E5B2FC0FB}"/>
                    </a:ext>
                  </a:extLst>
                </p:cNvPr>
                <p:cNvSpPr>
                  <a:spLocks noChangeShapeType="1"/>
                </p:cNvSpPr>
                <p:nvPr/>
              </p:nvSpPr>
              <p:spPr bwMode="auto">
                <a:xfrm>
                  <a:off x="6311344"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2" name="Line 332">
                  <a:extLst>
                    <a:ext uri="{FF2B5EF4-FFF2-40B4-BE49-F238E27FC236}">
                      <a16:creationId xmlns:a16="http://schemas.microsoft.com/office/drawing/2014/main" id="{EF794079-2C75-B383-CE9D-89FE7214D949}"/>
                    </a:ext>
                  </a:extLst>
                </p:cNvPr>
                <p:cNvSpPr>
                  <a:spLocks noChangeShapeType="1"/>
                </p:cNvSpPr>
                <p:nvPr/>
              </p:nvSpPr>
              <p:spPr bwMode="auto">
                <a:xfrm>
                  <a:off x="6301135"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3" name="Line 333">
                  <a:extLst>
                    <a:ext uri="{FF2B5EF4-FFF2-40B4-BE49-F238E27FC236}">
                      <a16:creationId xmlns:a16="http://schemas.microsoft.com/office/drawing/2014/main" id="{0A22DCC2-C836-3AF5-904F-20544A6A3CFB}"/>
                    </a:ext>
                  </a:extLst>
                </p:cNvPr>
                <p:cNvSpPr>
                  <a:spLocks noChangeShapeType="1"/>
                </p:cNvSpPr>
                <p:nvPr/>
              </p:nvSpPr>
              <p:spPr bwMode="auto">
                <a:xfrm>
                  <a:off x="6324105"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4" name="Line 334">
                  <a:extLst>
                    <a:ext uri="{FF2B5EF4-FFF2-40B4-BE49-F238E27FC236}">
                      <a16:creationId xmlns:a16="http://schemas.microsoft.com/office/drawing/2014/main" id="{20330688-C0EF-4501-229F-DDFB9CFB19F0}"/>
                    </a:ext>
                  </a:extLst>
                </p:cNvPr>
                <p:cNvSpPr>
                  <a:spLocks noChangeShapeType="1"/>
                </p:cNvSpPr>
                <p:nvPr/>
              </p:nvSpPr>
              <p:spPr bwMode="auto">
                <a:xfrm>
                  <a:off x="6401947"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5" name="Line 335">
                  <a:extLst>
                    <a:ext uri="{FF2B5EF4-FFF2-40B4-BE49-F238E27FC236}">
                      <a16:creationId xmlns:a16="http://schemas.microsoft.com/office/drawing/2014/main" id="{6029B8FD-DD8C-9D69-5184-DF990D88E865}"/>
                    </a:ext>
                  </a:extLst>
                </p:cNvPr>
                <p:cNvSpPr>
                  <a:spLocks noChangeShapeType="1"/>
                </p:cNvSpPr>
                <p:nvPr/>
              </p:nvSpPr>
              <p:spPr bwMode="auto">
                <a:xfrm>
                  <a:off x="6424917"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6" name="Line 336">
                  <a:extLst>
                    <a:ext uri="{FF2B5EF4-FFF2-40B4-BE49-F238E27FC236}">
                      <a16:creationId xmlns:a16="http://schemas.microsoft.com/office/drawing/2014/main" id="{F854C0A1-562C-746C-5E12-61C969E648B6}"/>
                    </a:ext>
                  </a:extLst>
                </p:cNvPr>
                <p:cNvSpPr>
                  <a:spLocks noChangeShapeType="1"/>
                </p:cNvSpPr>
                <p:nvPr/>
              </p:nvSpPr>
              <p:spPr bwMode="auto">
                <a:xfrm>
                  <a:off x="6477238"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7" name="Line 337">
                  <a:extLst>
                    <a:ext uri="{FF2B5EF4-FFF2-40B4-BE49-F238E27FC236}">
                      <a16:creationId xmlns:a16="http://schemas.microsoft.com/office/drawing/2014/main" id="{A1D3DC39-8758-00B9-92C9-14DF9251BE93}"/>
                    </a:ext>
                  </a:extLst>
                </p:cNvPr>
                <p:cNvSpPr>
                  <a:spLocks noChangeShapeType="1"/>
                </p:cNvSpPr>
                <p:nvPr/>
              </p:nvSpPr>
              <p:spPr bwMode="auto">
                <a:xfrm>
                  <a:off x="650020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8" name="Line 338">
                  <a:extLst>
                    <a:ext uri="{FF2B5EF4-FFF2-40B4-BE49-F238E27FC236}">
                      <a16:creationId xmlns:a16="http://schemas.microsoft.com/office/drawing/2014/main" id="{E75DB66B-4F85-7B8C-480A-285DBD9F0052}"/>
                    </a:ext>
                  </a:extLst>
                </p:cNvPr>
                <p:cNvSpPr>
                  <a:spLocks noChangeShapeType="1"/>
                </p:cNvSpPr>
                <p:nvPr/>
              </p:nvSpPr>
              <p:spPr bwMode="auto">
                <a:xfrm>
                  <a:off x="6570393"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9" name="Line 339">
                  <a:extLst>
                    <a:ext uri="{FF2B5EF4-FFF2-40B4-BE49-F238E27FC236}">
                      <a16:creationId xmlns:a16="http://schemas.microsoft.com/office/drawing/2014/main" id="{AA9E440E-EC98-B819-93FA-B72498B7B594}"/>
                    </a:ext>
                  </a:extLst>
                </p:cNvPr>
                <p:cNvSpPr>
                  <a:spLocks noChangeShapeType="1"/>
                </p:cNvSpPr>
                <p:nvPr/>
              </p:nvSpPr>
              <p:spPr bwMode="auto">
                <a:xfrm>
                  <a:off x="6593363"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0" name="Line 340">
                  <a:extLst>
                    <a:ext uri="{FF2B5EF4-FFF2-40B4-BE49-F238E27FC236}">
                      <a16:creationId xmlns:a16="http://schemas.microsoft.com/office/drawing/2014/main" id="{AB2367BF-E2D6-4157-5283-298CBDCDB780}"/>
                    </a:ext>
                  </a:extLst>
                </p:cNvPr>
                <p:cNvSpPr>
                  <a:spLocks noChangeShapeType="1"/>
                </p:cNvSpPr>
                <p:nvPr/>
              </p:nvSpPr>
              <p:spPr bwMode="auto">
                <a:xfrm>
                  <a:off x="662143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1" name="Line 341">
                  <a:extLst>
                    <a:ext uri="{FF2B5EF4-FFF2-40B4-BE49-F238E27FC236}">
                      <a16:creationId xmlns:a16="http://schemas.microsoft.com/office/drawing/2014/main" id="{5E15E0D1-8FB8-26FF-224C-2E3B5073826C}"/>
                    </a:ext>
                  </a:extLst>
                </p:cNvPr>
                <p:cNvSpPr>
                  <a:spLocks noChangeShapeType="1"/>
                </p:cNvSpPr>
                <p:nvPr/>
              </p:nvSpPr>
              <p:spPr bwMode="auto">
                <a:xfrm>
                  <a:off x="664440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2" name="Line 342">
                  <a:extLst>
                    <a:ext uri="{FF2B5EF4-FFF2-40B4-BE49-F238E27FC236}">
                      <a16:creationId xmlns:a16="http://schemas.microsoft.com/office/drawing/2014/main" id="{74348527-D3C1-A3DD-FC46-FE687CFB1090}"/>
                    </a:ext>
                  </a:extLst>
                </p:cNvPr>
                <p:cNvSpPr>
                  <a:spLocks noChangeShapeType="1"/>
                </p:cNvSpPr>
                <p:nvPr/>
              </p:nvSpPr>
              <p:spPr bwMode="auto">
                <a:xfrm>
                  <a:off x="6671205"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3" name="Line 343">
                  <a:extLst>
                    <a:ext uri="{FF2B5EF4-FFF2-40B4-BE49-F238E27FC236}">
                      <a16:creationId xmlns:a16="http://schemas.microsoft.com/office/drawing/2014/main" id="{60EB8227-7CF6-13D2-A696-35B08F02D99D}"/>
                    </a:ext>
                  </a:extLst>
                </p:cNvPr>
                <p:cNvSpPr>
                  <a:spLocks noChangeShapeType="1"/>
                </p:cNvSpPr>
                <p:nvPr/>
              </p:nvSpPr>
              <p:spPr bwMode="auto">
                <a:xfrm>
                  <a:off x="6694175"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4" name="Line 344">
                  <a:extLst>
                    <a:ext uri="{FF2B5EF4-FFF2-40B4-BE49-F238E27FC236}">
                      <a16:creationId xmlns:a16="http://schemas.microsoft.com/office/drawing/2014/main" id="{DF1B8A2D-1DE3-E4CB-4FEB-9A021E0CFB6B}"/>
                    </a:ext>
                  </a:extLst>
                </p:cNvPr>
                <p:cNvSpPr>
                  <a:spLocks noChangeShapeType="1"/>
                </p:cNvSpPr>
                <p:nvPr/>
              </p:nvSpPr>
              <p:spPr bwMode="auto">
                <a:xfrm>
                  <a:off x="6726078"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5" name="Line 345">
                  <a:extLst>
                    <a:ext uri="{FF2B5EF4-FFF2-40B4-BE49-F238E27FC236}">
                      <a16:creationId xmlns:a16="http://schemas.microsoft.com/office/drawing/2014/main" id="{F9449FA9-4AD3-DEDD-F32D-E1CCCF07FF8A}"/>
                    </a:ext>
                  </a:extLst>
                </p:cNvPr>
                <p:cNvSpPr>
                  <a:spLocks noChangeShapeType="1"/>
                </p:cNvSpPr>
                <p:nvPr/>
              </p:nvSpPr>
              <p:spPr bwMode="auto">
                <a:xfrm>
                  <a:off x="6749048"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6" name="Line 346">
                  <a:extLst>
                    <a:ext uri="{FF2B5EF4-FFF2-40B4-BE49-F238E27FC236}">
                      <a16:creationId xmlns:a16="http://schemas.microsoft.com/office/drawing/2014/main" id="{EF137C0A-7DE8-B804-7D3C-610E63F7A8EB}"/>
                    </a:ext>
                  </a:extLst>
                </p:cNvPr>
                <p:cNvSpPr>
                  <a:spLocks noChangeShapeType="1"/>
                </p:cNvSpPr>
                <p:nvPr/>
              </p:nvSpPr>
              <p:spPr bwMode="auto">
                <a:xfrm>
                  <a:off x="674266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7" name="Line 347">
                  <a:extLst>
                    <a:ext uri="{FF2B5EF4-FFF2-40B4-BE49-F238E27FC236}">
                      <a16:creationId xmlns:a16="http://schemas.microsoft.com/office/drawing/2014/main" id="{1B3C7B25-9BA0-9153-7CDB-9EEB439E6919}"/>
                    </a:ext>
                  </a:extLst>
                </p:cNvPr>
                <p:cNvSpPr>
                  <a:spLocks noChangeShapeType="1"/>
                </p:cNvSpPr>
                <p:nvPr/>
              </p:nvSpPr>
              <p:spPr bwMode="auto">
                <a:xfrm>
                  <a:off x="676563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8" name="Line 348">
                  <a:extLst>
                    <a:ext uri="{FF2B5EF4-FFF2-40B4-BE49-F238E27FC236}">
                      <a16:creationId xmlns:a16="http://schemas.microsoft.com/office/drawing/2014/main" id="{A5704B85-95B9-56FA-BF42-E825E093AA9D}"/>
                    </a:ext>
                  </a:extLst>
                </p:cNvPr>
                <p:cNvSpPr>
                  <a:spLocks noChangeShapeType="1"/>
                </p:cNvSpPr>
                <p:nvPr/>
              </p:nvSpPr>
              <p:spPr bwMode="auto">
                <a:xfrm>
                  <a:off x="674266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9" name="Line 349">
                  <a:extLst>
                    <a:ext uri="{FF2B5EF4-FFF2-40B4-BE49-F238E27FC236}">
                      <a16:creationId xmlns:a16="http://schemas.microsoft.com/office/drawing/2014/main" id="{ADEEFB4E-269E-00DA-337F-A4E47F06C37E}"/>
                    </a:ext>
                  </a:extLst>
                </p:cNvPr>
                <p:cNvSpPr>
                  <a:spLocks noChangeShapeType="1"/>
                </p:cNvSpPr>
                <p:nvPr/>
              </p:nvSpPr>
              <p:spPr bwMode="auto">
                <a:xfrm>
                  <a:off x="676563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0" name="Line 350">
                  <a:extLst>
                    <a:ext uri="{FF2B5EF4-FFF2-40B4-BE49-F238E27FC236}">
                      <a16:creationId xmlns:a16="http://schemas.microsoft.com/office/drawing/2014/main" id="{E4B6753D-1301-CECD-8080-5667E0800847}"/>
                    </a:ext>
                  </a:extLst>
                </p:cNvPr>
                <p:cNvSpPr>
                  <a:spLocks noChangeShapeType="1"/>
                </p:cNvSpPr>
                <p:nvPr/>
              </p:nvSpPr>
              <p:spPr bwMode="auto">
                <a:xfrm>
                  <a:off x="6861345" y="38467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1" name="Line 351">
                  <a:extLst>
                    <a:ext uri="{FF2B5EF4-FFF2-40B4-BE49-F238E27FC236}">
                      <a16:creationId xmlns:a16="http://schemas.microsoft.com/office/drawing/2014/main" id="{0AD12E2D-12C8-E8D1-7A00-3293E8D6847E}"/>
                    </a:ext>
                  </a:extLst>
                </p:cNvPr>
                <p:cNvSpPr>
                  <a:spLocks noChangeShapeType="1"/>
                </p:cNvSpPr>
                <p:nvPr/>
              </p:nvSpPr>
              <p:spPr bwMode="auto">
                <a:xfrm>
                  <a:off x="6884315" y="38229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2" name="Line 352">
                  <a:extLst>
                    <a:ext uri="{FF2B5EF4-FFF2-40B4-BE49-F238E27FC236}">
                      <a16:creationId xmlns:a16="http://schemas.microsoft.com/office/drawing/2014/main" id="{93276784-9B8F-4C53-EB29-FB0106888731}"/>
                    </a:ext>
                  </a:extLst>
                </p:cNvPr>
                <p:cNvSpPr>
                  <a:spLocks noChangeShapeType="1"/>
                </p:cNvSpPr>
                <p:nvPr/>
              </p:nvSpPr>
              <p:spPr bwMode="auto">
                <a:xfrm>
                  <a:off x="6945568" y="38467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3" name="Line 353">
                  <a:extLst>
                    <a:ext uri="{FF2B5EF4-FFF2-40B4-BE49-F238E27FC236}">
                      <a16:creationId xmlns:a16="http://schemas.microsoft.com/office/drawing/2014/main" id="{0BA1EDE8-2843-87C8-CC9C-A25FAACC651D}"/>
                    </a:ext>
                  </a:extLst>
                </p:cNvPr>
                <p:cNvSpPr>
                  <a:spLocks noChangeShapeType="1"/>
                </p:cNvSpPr>
                <p:nvPr/>
              </p:nvSpPr>
              <p:spPr bwMode="auto">
                <a:xfrm>
                  <a:off x="6968537" y="38229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4" name="Line 354">
                  <a:extLst>
                    <a:ext uri="{FF2B5EF4-FFF2-40B4-BE49-F238E27FC236}">
                      <a16:creationId xmlns:a16="http://schemas.microsoft.com/office/drawing/2014/main" id="{D2E3DAB2-85E8-ECFA-C569-D99CC40F3485}"/>
                    </a:ext>
                  </a:extLst>
                </p:cNvPr>
                <p:cNvSpPr>
                  <a:spLocks noChangeShapeType="1"/>
                </p:cNvSpPr>
                <p:nvPr/>
              </p:nvSpPr>
              <p:spPr bwMode="auto">
                <a:xfrm>
                  <a:off x="7008097"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5" name="Line 355">
                  <a:extLst>
                    <a:ext uri="{FF2B5EF4-FFF2-40B4-BE49-F238E27FC236}">
                      <a16:creationId xmlns:a16="http://schemas.microsoft.com/office/drawing/2014/main" id="{BF93AEB6-5160-AC4F-DE47-52DA848CDB1B}"/>
                    </a:ext>
                  </a:extLst>
                </p:cNvPr>
                <p:cNvSpPr>
                  <a:spLocks noChangeShapeType="1"/>
                </p:cNvSpPr>
                <p:nvPr/>
              </p:nvSpPr>
              <p:spPr bwMode="auto">
                <a:xfrm>
                  <a:off x="7031067"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6" name="Line 356">
                  <a:extLst>
                    <a:ext uri="{FF2B5EF4-FFF2-40B4-BE49-F238E27FC236}">
                      <a16:creationId xmlns:a16="http://schemas.microsoft.com/office/drawing/2014/main" id="{57E8E59D-CA00-96C0-5F74-9C7FDF238645}"/>
                    </a:ext>
                  </a:extLst>
                </p:cNvPr>
                <p:cNvSpPr>
                  <a:spLocks noChangeShapeType="1"/>
                </p:cNvSpPr>
                <p:nvPr/>
              </p:nvSpPr>
              <p:spPr bwMode="auto">
                <a:xfrm>
                  <a:off x="7013201"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7" name="Line 357">
                  <a:extLst>
                    <a:ext uri="{FF2B5EF4-FFF2-40B4-BE49-F238E27FC236}">
                      <a16:creationId xmlns:a16="http://schemas.microsoft.com/office/drawing/2014/main" id="{AEE13510-BA95-2C46-642D-FBA0073635E4}"/>
                    </a:ext>
                  </a:extLst>
                </p:cNvPr>
                <p:cNvSpPr>
                  <a:spLocks noChangeShapeType="1"/>
                </p:cNvSpPr>
                <p:nvPr/>
              </p:nvSpPr>
              <p:spPr bwMode="auto">
                <a:xfrm>
                  <a:off x="7036171"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8" name="Line 358">
                  <a:extLst>
                    <a:ext uri="{FF2B5EF4-FFF2-40B4-BE49-F238E27FC236}">
                      <a16:creationId xmlns:a16="http://schemas.microsoft.com/office/drawing/2014/main" id="{C609E681-5494-CFA8-71D8-15855E0B4283}"/>
                    </a:ext>
                  </a:extLst>
                </p:cNvPr>
                <p:cNvSpPr>
                  <a:spLocks noChangeShapeType="1"/>
                </p:cNvSpPr>
                <p:nvPr/>
              </p:nvSpPr>
              <p:spPr bwMode="auto">
                <a:xfrm>
                  <a:off x="7066797"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9" name="Line 359">
                  <a:extLst>
                    <a:ext uri="{FF2B5EF4-FFF2-40B4-BE49-F238E27FC236}">
                      <a16:creationId xmlns:a16="http://schemas.microsoft.com/office/drawing/2014/main" id="{117B2D53-47E6-8CBD-5E4C-5E128B9B47BD}"/>
                    </a:ext>
                  </a:extLst>
                </p:cNvPr>
                <p:cNvSpPr>
                  <a:spLocks noChangeShapeType="1"/>
                </p:cNvSpPr>
                <p:nvPr/>
              </p:nvSpPr>
              <p:spPr bwMode="auto">
                <a:xfrm>
                  <a:off x="7089767"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0" name="Line 360">
                  <a:extLst>
                    <a:ext uri="{FF2B5EF4-FFF2-40B4-BE49-F238E27FC236}">
                      <a16:creationId xmlns:a16="http://schemas.microsoft.com/office/drawing/2014/main" id="{DB9E6DE5-DE18-EEDE-9540-5A1C0E2D2EF1}"/>
                    </a:ext>
                  </a:extLst>
                </p:cNvPr>
                <p:cNvSpPr>
                  <a:spLocks noChangeShapeType="1"/>
                </p:cNvSpPr>
                <p:nvPr/>
              </p:nvSpPr>
              <p:spPr bwMode="auto">
                <a:xfrm>
                  <a:off x="7121670"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1" name="Line 361">
                  <a:extLst>
                    <a:ext uri="{FF2B5EF4-FFF2-40B4-BE49-F238E27FC236}">
                      <a16:creationId xmlns:a16="http://schemas.microsoft.com/office/drawing/2014/main" id="{6628064B-2A3F-BEE9-C4C4-DA806A89CE0F}"/>
                    </a:ext>
                  </a:extLst>
                </p:cNvPr>
                <p:cNvSpPr>
                  <a:spLocks noChangeShapeType="1"/>
                </p:cNvSpPr>
                <p:nvPr/>
              </p:nvSpPr>
              <p:spPr bwMode="auto">
                <a:xfrm>
                  <a:off x="7144640"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2" name="Line 362">
                  <a:extLst>
                    <a:ext uri="{FF2B5EF4-FFF2-40B4-BE49-F238E27FC236}">
                      <a16:creationId xmlns:a16="http://schemas.microsoft.com/office/drawing/2014/main" id="{01E071F7-D909-DFD1-1E8F-52C122D4A62B}"/>
                    </a:ext>
                  </a:extLst>
                </p:cNvPr>
                <p:cNvSpPr>
                  <a:spLocks noChangeShapeType="1"/>
                </p:cNvSpPr>
                <p:nvPr/>
              </p:nvSpPr>
              <p:spPr bwMode="auto">
                <a:xfrm>
                  <a:off x="7766102"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3" name="Line 363">
                  <a:extLst>
                    <a:ext uri="{FF2B5EF4-FFF2-40B4-BE49-F238E27FC236}">
                      <a16:creationId xmlns:a16="http://schemas.microsoft.com/office/drawing/2014/main" id="{91F6631A-DF97-7A5E-388B-EDCCC90C786E}"/>
                    </a:ext>
                  </a:extLst>
                </p:cNvPr>
                <p:cNvSpPr>
                  <a:spLocks noChangeShapeType="1"/>
                </p:cNvSpPr>
                <p:nvPr/>
              </p:nvSpPr>
              <p:spPr bwMode="auto">
                <a:xfrm>
                  <a:off x="7789072"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4" name="Line 364">
                  <a:extLst>
                    <a:ext uri="{FF2B5EF4-FFF2-40B4-BE49-F238E27FC236}">
                      <a16:creationId xmlns:a16="http://schemas.microsoft.com/office/drawing/2014/main" id="{67A13735-88B6-8A01-373A-DA641BEE3C44}"/>
                    </a:ext>
                  </a:extLst>
                </p:cNvPr>
                <p:cNvSpPr>
                  <a:spLocks noChangeShapeType="1"/>
                </p:cNvSpPr>
                <p:nvPr/>
              </p:nvSpPr>
              <p:spPr bwMode="auto">
                <a:xfrm>
                  <a:off x="7778863"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5" name="Line 365">
                  <a:extLst>
                    <a:ext uri="{FF2B5EF4-FFF2-40B4-BE49-F238E27FC236}">
                      <a16:creationId xmlns:a16="http://schemas.microsoft.com/office/drawing/2014/main" id="{8DDF8774-42A0-8536-87D8-893E20F1E812}"/>
                    </a:ext>
                  </a:extLst>
                </p:cNvPr>
                <p:cNvSpPr>
                  <a:spLocks noChangeShapeType="1"/>
                </p:cNvSpPr>
                <p:nvPr/>
              </p:nvSpPr>
              <p:spPr bwMode="auto">
                <a:xfrm>
                  <a:off x="7801833"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pSp>
      <p:grpSp>
        <p:nvGrpSpPr>
          <p:cNvPr id="5" name="Group 4">
            <a:extLst>
              <a:ext uri="{FF2B5EF4-FFF2-40B4-BE49-F238E27FC236}">
                <a16:creationId xmlns:a16="http://schemas.microsoft.com/office/drawing/2014/main" id="{7478A915-9E55-DAAD-9F47-CDBA3927DDE6}"/>
              </a:ext>
            </a:extLst>
          </p:cNvPr>
          <p:cNvGrpSpPr/>
          <p:nvPr/>
        </p:nvGrpSpPr>
        <p:grpSpPr>
          <a:xfrm>
            <a:off x="1155872" y="1742742"/>
            <a:ext cx="9858493" cy="2380679"/>
            <a:chOff x="1294300" y="1742741"/>
            <a:chExt cx="9842887" cy="2380679"/>
          </a:xfrm>
        </p:grpSpPr>
        <p:sp>
          <p:nvSpPr>
            <p:cNvPr id="1103" name="Zani+CT Curve">
              <a:extLst>
                <a:ext uri="{FF2B5EF4-FFF2-40B4-BE49-F238E27FC236}">
                  <a16:creationId xmlns:a16="http://schemas.microsoft.com/office/drawing/2014/main" id="{FA6D27EC-AAEF-CE4B-0F92-817959483B79}"/>
                </a:ext>
              </a:extLst>
            </p:cNvPr>
            <p:cNvSpPr>
              <a:spLocks/>
            </p:cNvSpPr>
            <p:nvPr/>
          </p:nvSpPr>
          <p:spPr bwMode="auto">
            <a:xfrm>
              <a:off x="1317700" y="1770550"/>
              <a:ext cx="9781196" cy="2325063"/>
            </a:xfrm>
            <a:custGeom>
              <a:avLst/>
              <a:gdLst>
                <a:gd name="T0" fmla="*/ 36 w 4598"/>
                <a:gd name="T1" fmla="*/ 13 h 1505"/>
                <a:gd name="T2" fmla="*/ 60 w 4598"/>
                <a:gd name="T3" fmla="*/ 27 h 1505"/>
                <a:gd name="T4" fmla="*/ 82 w 4598"/>
                <a:gd name="T5" fmla="*/ 47 h 1505"/>
                <a:gd name="T6" fmla="*/ 119 w 4598"/>
                <a:gd name="T7" fmla="*/ 60 h 1505"/>
                <a:gd name="T8" fmla="*/ 162 w 4598"/>
                <a:gd name="T9" fmla="*/ 74 h 1505"/>
                <a:gd name="T10" fmla="*/ 191 w 4598"/>
                <a:gd name="T11" fmla="*/ 94 h 1505"/>
                <a:gd name="T12" fmla="*/ 274 w 4598"/>
                <a:gd name="T13" fmla="*/ 108 h 1505"/>
                <a:gd name="T14" fmla="*/ 334 w 4598"/>
                <a:gd name="T15" fmla="*/ 121 h 1505"/>
                <a:gd name="T16" fmla="*/ 380 w 4598"/>
                <a:gd name="T17" fmla="*/ 142 h 1505"/>
                <a:gd name="T18" fmla="*/ 442 w 4598"/>
                <a:gd name="T19" fmla="*/ 156 h 1505"/>
                <a:gd name="T20" fmla="*/ 492 w 4598"/>
                <a:gd name="T21" fmla="*/ 169 h 1505"/>
                <a:gd name="T22" fmla="*/ 505 w 4598"/>
                <a:gd name="T23" fmla="*/ 190 h 1505"/>
                <a:gd name="T24" fmla="*/ 515 w 4598"/>
                <a:gd name="T25" fmla="*/ 204 h 1505"/>
                <a:gd name="T26" fmla="*/ 568 w 4598"/>
                <a:gd name="T27" fmla="*/ 224 h 1505"/>
                <a:gd name="T28" fmla="*/ 610 w 4598"/>
                <a:gd name="T29" fmla="*/ 245 h 1505"/>
                <a:gd name="T30" fmla="*/ 654 w 4598"/>
                <a:gd name="T31" fmla="*/ 259 h 1505"/>
                <a:gd name="T32" fmla="*/ 696 w 4598"/>
                <a:gd name="T33" fmla="*/ 272 h 1505"/>
                <a:gd name="T34" fmla="*/ 726 w 4598"/>
                <a:gd name="T35" fmla="*/ 293 h 1505"/>
                <a:gd name="T36" fmla="*/ 739 w 4598"/>
                <a:gd name="T37" fmla="*/ 307 h 1505"/>
                <a:gd name="T38" fmla="*/ 762 w 4598"/>
                <a:gd name="T39" fmla="*/ 320 h 1505"/>
                <a:gd name="T40" fmla="*/ 789 w 4598"/>
                <a:gd name="T41" fmla="*/ 341 h 1505"/>
                <a:gd name="T42" fmla="*/ 815 w 4598"/>
                <a:gd name="T43" fmla="*/ 355 h 1505"/>
                <a:gd name="T44" fmla="*/ 842 w 4598"/>
                <a:gd name="T45" fmla="*/ 369 h 1505"/>
                <a:gd name="T46" fmla="*/ 868 w 4598"/>
                <a:gd name="T47" fmla="*/ 397 h 1505"/>
                <a:gd name="T48" fmla="*/ 901 w 4598"/>
                <a:gd name="T49" fmla="*/ 419 h 1505"/>
                <a:gd name="T50" fmla="*/ 931 w 4598"/>
                <a:gd name="T51" fmla="*/ 433 h 1505"/>
                <a:gd name="T52" fmla="*/ 957 w 4598"/>
                <a:gd name="T53" fmla="*/ 455 h 1505"/>
                <a:gd name="T54" fmla="*/ 1026 w 4598"/>
                <a:gd name="T55" fmla="*/ 470 h 1505"/>
                <a:gd name="T56" fmla="*/ 1102 w 4598"/>
                <a:gd name="T57" fmla="*/ 485 h 1505"/>
                <a:gd name="T58" fmla="*/ 1122 w 4598"/>
                <a:gd name="T59" fmla="*/ 522 h 1505"/>
                <a:gd name="T60" fmla="*/ 1149 w 4598"/>
                <a:gd name="T61" fmla="*/ 538 h 1505"/>
                <a:gd name="T62" fmla="*/ 1188 w 4598"/>
                <a:gd name="T63" fmla="*/ 568 h 1505"/>
                <a:gd name="T64" fmla="*/ 1211 w 4598"/>
                <a:gd name="T65" fmla="*/ 590 h 1505"/>
                <a:gd name="T66" fmla="*/ 1248 w 4598"/>
                <a:gd name="T67" fmla="*/ 606 h 1505"/>
                <a:gd name="T68" fmla="*/ 1409 w 4598"/>
                <a:gd name="T69" fmla="*/ 622 h 1505"/>
                <a:gd name="T70" fmla="*/ 1429 w 4598"/>
                <a:gd name="T71" fmla="*/ 661 h 1505"/>
                <a:gd name="T72" fmla="*/ 1445 w 4598"/>
                <a:gd name="T73" fmla="*/ 677 h 1505"/>
                <a:gd name="T74" fmla="*/ 1482 w 4598"/>
                <a:gd name="T75" fmla="*/ 701 h 1505"/>
                <a:gd name="T76" fmla="*/ 1541 w 4598"/>
                <a:gd name="T77" fmla="*/ 726 h 1505"/>
                <a:gd name="T78" fmla="*/ 1644 w 4598"/>
                <a:gd name="T79" fmla="*/ 743 h 1505"/>
                <a:gd name="T80" fmla="*/ 1749 w 4598"/>
                <a:gd name="T81" fmla="*/ 762 h 1505"/>
                <a:gd name="T82" fmla="*/ 1802 w 4598"/>
                <a:gd name="T83" fmla="*/ 801 h 1505"/>
                <a:gd name="T84" fmla="*/ 1888 w 4598"/>
                <a:gd name="T85" fmla="*/ 821 h 1505"/>
                <a:gd name="T86" fmla="*/ 2000 w 4598"/>
                <a:gd name="T87" fmla="*/ 842 h 1505"/>
                <a:gd name="T88" fmla="*/ 2046 w 4598"/>
                <a:gd name="T89" fmla="*/ 876 h 1505"/>
                <a:gd name="T90" fmla="*/ 2072 w 4598"/>
                <a:gd name="T91" fmla="*/ 898 h 1505"/>
                <a:gd name="T92" fmla="*/ 2185 w 4598"/>
                <a:gd name="T93" fmla="*/ 921 h 1505"/>
                <a:gd name="T94" fmla="*/ 2228 w 4598"/>
                <a:gd name="T95" fmla="*/ 957 h 1505"/>
                <a:gd name="T96" fmla="*/ 2284 w 4598"/>
                <a:gd name="T97" fmla="*/ 982 h 1505"/>
                <a:gd name="T98" fmla="*/ 2459 w 4598"/>
                <a:gd name="T99" fmla="*/ 1008 h 1505"/>
                <a:gd name="T100" fmla="*/ 2541 w 4598"/>
                <a:gd name="T101" fmla="*/ 1048 h 1505"/>
                <a:gd name="T102" fmla="*/ 2594 w 4598"/>
                <a:gd name="T103" fmla="*/ 1076 h 1505"/>
                <a:gd name="T104" fmla="*/ 2663 w 4598"/>
                <a:gd name="T105" fmla="*/ 1105 h 1505"/>
                <a:gd name="T106" fmla="*/ 3013 w 4598"/>
                <a:gd name="T107" fmla="*/ 1157 h 1505"/>
                <a:gd name="T108" fmla="*/ 3033 w 4598"/>
                <a:gd name="T109" fmla="*/ 1198 h 1505"/>
                <a:gd name="T110" fmla="*/ 3053 w 4598"/>
                <a:gd name="T111" fmla="*/ 1239 h 1505"/>
                <a:gd name="T112" fmla="*/ 3294 w 4598"/>
                <a:gd name="T113" fmla="*/ 1306 h 1505"/>
                <a:gd name="T114" fmla="*/ 3360 w 4598"/>
                <a:gd name="T115" fmla="*/ 1355 h 1505"/>
                <a:gd name="T116" fmla="*/ 4598 w 4598"/>
                <a:gd name="T117" fmla="*/ 1505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98" h="1505">
                  <a:moveTo>
                    <a:pt x="0" y="0"/>
                  </a:moveTo>
                  <a:lnTo>
                    <a:pt x="13" y="0"/>
                  </a:lnTo>
                  <a:lnTo>
                    <a:pt x="13" y="7"/>
                  </a:lnTo>
                  <a:lnTo>
                    <a:pt x="13" y="7"/>
                  </a:lnTo>
                  <a:lnTo>
                    <a:pt x="36" y="7"/>
                  </a:lnTo>
                  <a:lnTo>
                    <a:pt x="36" y="13"/>
                  </a:lnTo>
                  <a:lnTo>
                    <a:pt x="36" y="13"/>
                  </a:lnTo>
                  <a:lnTo>
                    <a:pt x="40" y="13"/>
                  </a:lnTo>
                  <a:lnTo>
                    <a:pt x="40" y="20"/>
                  </a:lnTo>
                  <a:lnTo>
                    <a:pt x="40" y="20"/>
                  </a:lnTo>
                  <a:lnTo>
                    <a:pt x="49" y="20"/>
                  </a:lnTo>
                  <a:lnTo>
                    <a:pt x="49" y="27"/>
                  </a:lnTo>
                  <a:lnTo>
                    <a:pt x="49" y="27"/>
                  </a:lnTo>
                  <a:lnTo>
                    <a:pt x="60" y="27"/>
                  </a:lnTo>
                  <a:lnTo>
                    <a:pt x="60" y="34"/>
                  </a:lnTo>
                  <a:lnTo>
                    <a:pt x="60" y="34"/>
                  </a:lnTo>
                  <a:lnTo>
                    <a:pt x="79" y="34"/>
                  </a:lnTo>
                  <a:lnTo>
                    <a:pt x="79" y="40"/>
                  </a:lnTo>
                  <a:lnTo>
                    <a:pt x="79" y="40"/>
                  </a:lnTo>
                  <a:lnTo>
                    <a:pt x="82" y="40"/>
                  </a:lnTo>
                  <a:lnTo>
                    <a:pt x="82" y="47"/>
                  </a:lnTo>
                  <a:lnTo>
                    <a:pt x="82" y="47"/>
                  </a:lnTo>
                  <a:lnTo>
                    <a:pt x="115" y="47"/>
                  </a:lnTo>
                  <a:lnTo>
                    <a:pt x="115" y="54"/>
                  </a:lnTo>
                  <a:lnTo>
                    <a:pt x="115" y="54"/>
                  </a:lnTo>
                  <a:lnTo>
                    <a:pt x="119" y="54"/>
                  </a:lnTo>
                  <a:lnTo>
                    <a:pt x="119" y="60"/>
                  </a:lnTo>
                  <a:lnTo>
                    <a:pt x="119" y="60"/>
                  </a:lnTo>
                  <a:lnTo>
                    <a:pt x="125" y="60"/>
                  </a:lnTo>
                  <a:lnTo>
                    <a:pt x="125" y="67"/>
                  </a:lnTo>
                  <a:lnTo>
                    <a:pt x="125" y="67"/>
                  </a:lnTo>
                  <a:lnTo>
                    <a:pt x="155" y="67"/>
                  </a:lnTo>
                  <a:lnTo>
                    <a:pt x="155" y="74"/>
                  </a:lnTo>
                  <a:lnTo>
                    <a:pt x="155" y="74"/>
                  </a:lnTo>
                  <a:lnTo>
                    <a:pt x="162" y="74"/>
                  </a:lnTo>
                  <a:lnTo>
                    <a:pt x="162" y="81"/>
                  </a:lnTo>
                  <a:lnTo>
                    <a:pt x="162" y="81"/>
                  </a:lnTo>
                  <a:lnTo>
                    <a:pt x="182" y="81"/>
                  </a:lnTo>
                  <a:lnTo>
                    <a:pt x="182" y="87"/>
                  </a:lnTo>
                  <a:lnTo>
                    <a:pt x="182" y="87"/>
                  </a:lnTo>
                  <a:lnTo>
                    <a:pt x="191" y="87"/>
                  </a:lnTo>
                  <a:lnTo>
                    <a:pt x="191" y="94"/>
                  </a:lnTo>
                  <a:lnTo>
                    <a:pt x="191" y="94"/>
                  </a:lnTo>
                  <a:lnTo>
                    <a:pt x="251" y="94"/>
                  </a:lnTo>
                  <a:lnTo>
                    <a:pt x="251" y="101"/>
                  </a:lnTo>
                  <a:lnTo>
                    <a:pt x="251" y="101"/>
                  </a:lnTo>
                  <a:lnTo>
                    <a:pt x="274" y="101"/>
                  </a:lnTo>
                  <a:lnTo>
                    <a:pt x="274" y="108"/>
                  </a:lnTo>
                  <a:lnTo>
                    <a:pt x="274" y="108"/>
                  </a:lnTo>
                  <a:lnTo>
                    <a:pt x="290" y="108"/>
                  </a:lnTo>
                  <a:lnTo>
                    <a:pt x="290" y="115"/>
                  </a:lnTo>
                  <a:lnTo>
                    <a:pt x="290" y="115"/>
                  </a:lnTo>
                  <a:lnTo>
                    <a:pt x="330" y="115"/>
                  </a:lnTo>
                  <a:lnTo>
                    <a:pt x="330" y="121"/>
                  </a:lnTo>
                  <a:lnTo>
                    <a:pt x="330" y="121"/>
                  </a:lnTo>
                  <a:lnTo>
                    <a:pt x="334" y="121"/>
                  </a:lnTo>
                  <a:lnTo>
                    <a:pt x="334" y="128"/>
                  </a:lnTo>
                  <a:lnTo>
                    <a:pt x="334" y="128"/>
                  </a:lnTo>
                  <a:lnTo>
                    <a:pt x="363" y="128"/>
                  </a:lnTo>
                  <a:lnTo>
                    <a:pt x="363" y="135"/>
                  </a:lnTo>
                  <a:lnTo>
                    <a:pt x="363" y="135"/>
                  </a:lnTo>
                  <a:lnTo>
                    <a:pt x="380" y="135"/>
                  </a:lnTo>
                  <a:lnTo>
                    <a:pt x="380" y="142"/>
                  </a:lnTo>
                  <a:lnTo>
                    <a:pt x="380" y="142"/>
                  </a:lnTo>
                  <a:lnTo>
                    <a:pt x="396" y="142"/>
                  </a:lnTo>
                  <a:lnTo>
                    <a:pt x="396" y="149"/>
                  </a:lnTo>
                  <a:lnTo>
                    <a:pt x="396" y="149"/>
                  </a:lnTo>
                  <a:lnTo>
                    <a:pt x="442" y="149"/>
                  </a:lnTo>
                  <a:lnTo>
                    <a:pt x="442" y="156"/>
                  </a:lnTo>
                  <a:lnTo>
                    <a:pt x="442" y="156"/>
                  </a:lnTo>
                  <a:lnTo>
                    <a:pt x="475" y="156"/>
                  </a:lnTo>
                  <a:lnTo>
                    <a:pt x="475" y="162"/>
                  </a:lnTo>
                  <a:lnTo>
                    <a:pt x="475" y="162"/>
                  </a:lnTo>
                  <a:lnTo>
                    <a:pt x="479" y="162"/>
                  </a:lnTo>
                  <a:lnTo>
                    <a:pt x="479" y="169"/>
                  </a:lnTo>
                  <a:lnTo>
                    <a:pt x="479" y="169"/>
                  </a:lnTo>
                  <a:lnTo>
                    <a:pt x="492" y="169"/>
                  </a:lnTo>
                  <a:lnTo>
                    <a:pt x="492" y="176"/>
                  </a:lnTo>
                  <a:lnTo>
                    <a:pt x="492" y="176"/>
                  </a:lnTo>
                  <a:lnTo>
                    <a:pt x="495" y="176"/>
                  </a:lnTo>
                  <a:lnTo>
                    <a:pt x="495" y="183"/>
                  </a:lnTo>
                  <a:lnTo>
                    <a:pt x="495" y="183"/>
                  </a:lnTo>
                  <a:lnTo>
                    <a:pt x="505" y="183"/>
                  </a:lnTo>
                  <a:lnTo>
                    <a:pt x="505" y="190"/>
                  </a:lnTo>
                  <a:lnTo>
                    <a:pt x="505" y="190"/>
                  </a:lnTo>
                  <a:lnTo>
                    <a:pt x="508" y="190"/>
                  </a:lnTo>
                  <a:lnTo>
                    <a:pt x="508" y="197"/>
                  </a:lnTo>
                  <a:lnTo>
                    <a:pt x="508" y="197"/>
                  </a:lnTo>
                  <a:lnTo>
                    <a:pt x="515" y="197"/>
                  </a:lnTo>
                  <a:lnTo>
                    <a:pt x="515" y="204"/>
                  </a:lnTo>
                  <a:lnTo>
                    <a:pt x="515" y="204"/>
                  </a:lnTo>
                  <a:lnTo>
                    <a:pt x="541" y="204"/>
                  </a:lnTo>
                  <a:lnTo>
                    <a:pt x="541" y="217"/>
                  </a:lnTo>
                  <a:lnTo>
                    <a:pt x="541" y="217"/>
                  </a:lnTo>
                  <a:lnTo>
                    <a:pt x="561" y="217"/>
                  </a:lnTo>
                  <a:lnTo>
                    <a:pt x="561" y="224"/>
                  </a:lnTo>
                  <a:lnTo>
                    <a:pt x="561" y="224"/>
                  </a:lnTo>
                  <a:lnTo>
                    <a:pt x="568" y="224"/>
                  </a:lnTo>
                  <a:lnTo>
                    <a:pt x="568" y="231"/>
                  </a:lnTo>
                  <a:lnTo>
                    <a:pt x="568" y="231"/>
                  </a:lnTo>
                  <a:lnTo>
                    <a:pt x="588" y="231"/>
                  </a:lnTo>
                  <a:lnTo>
                    <a:pt x="588" y="238"/>
                  </a:lnTo>
                  <a:lnTo>
                    <a:pt x="588" y="238"/>
                  </a:lnTo>
                  <a:lnTo>
                    <a:pt x="610" y="238"/>
                  </a:lnTo>
                  <a:lnTo>
                    <a:pt x="610" y="245"/>
                  </a:lnTo>
                  <a:lnTo>
                    <a:pt x="610" y="245"/>
                  </a:lnTo>
                  <a:lnTo>
                    <a:pt x="650" y="245"/>
                  </a:lnTo>
                  <a:lnTo>
                    <a:pt x="650" y="252"/>
                  </a:lnTo>
                  <a:lnTo>
                    <a:pt x="650" y="252"/>
                  </a:lnTo>
                  <a:lnTo>
                    <a:pt x="654" y="252"/>
                  </a:lnTo>
                  <a:lnTo>
                    <a:pt x="654" y="259"/>
                  </a:lnTo>
                  <a:lnTo>
                    <a:pt x="654" y="259"/>
                  </a:lnTo>
                  <a:lnTo>
                    <a:pt x="667" y="259"/>
                  </a:lnTo>
                  <a:lnTo>
                    <a:pt x="667" y="265"/>
                  </a:lnTo>
                  <a:lnTo>
                    <a:pt x="667" y="265"/>
                  </a:lnTo>
                  <a:lnTo>
                    <a:pt x="693" y="265"/>
                  </a:lnTo>
                  <a:lnTo>
                    <a:pt x="693" y="272"/>
                  </a:lnTo>
                  <a:lnTo>
                    <a:pt x="693" y="272"/>
                  </a:lnTo>
                  <a:lnTo>
                    <a:pt x="696" y="272"/>
                  </a:lnTo>
                  <a:lnTo>
                    <a:pt x="696" y="279"/>
                  </a:lnTo>
                  <a:lnTo>
                    <a:pt x="696" y="279"/>
                  </a:lnTo>
                  <a:lnTo>
                    <a:pt x="703" y="279"/>
                  </a:lnTo>
                  <a:lnTo>
                    <a:pt x="703" y="286"/>
                  </a:lnTo>
                  <a:lnTo>
                    <a:pt x="703" y="286"/>
                  </a:lnTo>
                  <a:lnTo>
                    <a:pt x="726" y="286"/>
                  </a:lnTo>
                  <a:lnTo>
                    <a:pt x="726" y="293"/>
                  </a:lnTo>
                  <a:lnTo>
                    <a:pt x="726" y="293"/>
                  </a:lnTo>
                  <a:lnTo>
                    <a:pt x="729" y="293"/>
                  </a:lnTo>
                  <a:lnTo>
                    <a:pt x="729" y="300"/>
                  </a:lnTo>
                  <a:lnTo>
                    <a:pt x="729" y="300"/>
                  </a:lnTo>
                  <a:lnTo>
                    <a:pt x="739" y="300"/>
                  </a:lnTo>
                  <a:lnTo>
                    <a:pt x="739" y="307"/>
                  </a:lnTo>
                  <a:lnTo>
                    <a:pt x="739" y="307"/>
                  </a:lnTo>
                  <a:lnTo>
                    <a:pt x="746" y="307"/>
                  </a:lnTo>
                  <a:lnTo>
                    <a:pt x="746" y="314"/>
                  </a:lnTo>
                  <a:lnTo>
                    <a:pt x="746" y="314"/>
                  </a:lnTo>
                  <a:lnTo>
                    <a:pt x="749" y="314"/>
                  </a:lnTo>
                  <a:lnTo>
                    <a:pt x="749" y="320"/>
                  </a:lnTo>
                  <a:lnTo>
                    <a:pt x="749" y="320"/>
                  </a:lnTo>
                  <a:lnTo>
                    <a:pt x="762" y="320"/>
                  </a:lnTo>
                  <a:lnTo>
                    <a:pt x="762" y="327"/>
                  </a:lnTo>
                  <a:lnTo>
                    <a:pt x="762" y="327"/>
                  </a:lnTo>
                  <a:lnTo>
                    <a:pt x="785" y="327"/>
                  </a:lnTo>
                  <a:lnTo>
                    <a:pt x="785" y="334"/>
                  </a:lnTo>
                  <a:lnTo>
                    <a:pt x="785" y="334"/>
                  </a:lnTo>
                  <a:lnTo>
                    <a:pt x="789" y="334"/>
                  </a:lnTo>
                  <a:lnTo>
                    <a:pt x="789" y="341"/>
                  </a:lnTo>
                  <a:lnTo>
                    <a:pt x="789" y="341"/>
                  </a:lnTo>
                  <a:lnTo>
                    <a:pt x="805" y="341"/>
                  </a:lnTo>
                  <a:lnTo>
                    <a:pt x="805" y="348"/>
                  </a:lnTo>
                  <a:lnTo>
                    <a:pt x="805" y="348"/>
                  </a:lnTo>
                  <a:lnTo>
                    <a:pt x="815" y="348"/>
                  </a:lnTo>
                  <a:lnTo>
                    <a:pt x="815" y="355"/>
                  </a:lnTo>
                  <a:lnTo>
                    <a:pt x="815" y="355"/>
                  </a:lnTo>
                  <a:lnTo>
                    <a:pt x="818" y="355"/>
                  </a:lnTo>
                  <a:lnTo>
                    <a:pt x="818" y="362"/>
                  </a:lnTo>
                  <a:lnTo>
                    <a:pt x="818" y="362"/>
                  </a:lnTo>
                  <a:lnTo>
                    <a:pt x="838" y="362"/>
                  </a:lnTo>
                  <a:lnTo>
                    <a:pt x="838" y="369"/>
                  </a:lnTo>
                  <a:lnTo>
                    <a:pt x="838" y="369"/>
                  </a:lnTo>
                  <a:lnTo>
                    <a:pt x="842" y="369"/>
                  </a:lnTo>
                  <a:lnTo>
                    <a:pt x="842" y="376"/>
                  </a:lnTo>
                  <a:lnTo>
                    <a:pt x="842" y="376"/>
                  </a:lnTo>
                  <a:lnTo>
                    <a:pt x="845" y="376"/>
                  </a:lnTo>
                  <a:lnTo>
                    <a:pt x="845" y="390"/>
                  </a:lnTo>
                  <a:lnTo>
                    <a:pt x="845" y="390"/>
                  </a:lnTo>
                  <a:lnTo>
                    <a:pt x="868" y="390"/>
                  </a:lnTo>
                  <a:lnTo>
                    <a:pt x="868" y="397"/>
                  </a:lnTo>
                  <a:lnTo>
                    <a:pt x="868" y="397"/>
                  </a:lnTo>
                  <a:lnTo>
                    <a:pt x="871" y="397"/>
                  </a:lnTo>
                  <a:lnTo>
                    <a:pt x="871" y="412"/>
                  </a:lnTo>
                  <a:lnTo>
                    <a:pt x="871" y="412"/>
                  </a:lnTo>
                  <a:lnTo>
                    <a:pt x="901" y="412"/>
                  </a:lnTo>
                  <a:lnTo>
                    <a:pt x="901" y="419"/>
                  </a:lnTo>
                  <a:lnTo>
                    <a:pt x="901" y="419"/>
                  </a:lnTo>
                  <a:lnTo>
                    <a:pt x="904" y="419"/>
                  </a:lnTo>
                  <a:lnTo>
                    <a:pt x="904" y="426"/>
                  </a:lnTo>
                  <a:lnTo>
                    <a:pt x="904" y="426"/>
                  </a:lnTo>
                  <a:lnTo>
                    <a:pt x="924" y="426"/>
                  </a:lnTo>
                  <a:lnTo>
                    <a:pt x="924" y="433"/>
                  </a:lnTo>
                  <a:lnTo>
                    <a:pt x="924" y="433"/>
                  </a:lnTo>
                  <a:lnTo>
                    <a:pt x="931" y="433"/>
                  </a:lnTo>
                  <a:lnTo>
                    <a:pt x="931" y="440"/>
                  </a:lnTo>
                  <a:lnTo>
                    <a:pt x="931" y="440"/>
                  </a:lnTo>
                  <a:lnTo>
                    <a:pt x="947" y="440"/>
                  </a:lnTo>
                  <a:lnTo>
                    <a:pt x="947" y="447"/>
                  </a:lnTo>
                  <a:lnTo>
                    <a:pt x="947" y="447"/>
                  </a:lnTo>
                  <a:lnTo>
                    <a:pt x="957" y="447"/>
                  </a:lnTo>
                  <a:lnTo>
                    <a:pt x="957" y="455"/>
                  </a:lnTo>
                  <a:lnTo>
                    <a:pt x="957" y="455"/>
                  </a:lnTo>
                  <a:lnTo>
                    <a:pt x="987" y="455"/>
                  </a:lnTo>
                  <a:lnTo>
                    <a:pt x="987" y="462"/>
                  </a:lnTo>
                  <a:lnTo>
                    <a:pt x="987" y="462"/>
                  </a:lnTo>
                  <a:lnTo>
                    <a:pt x="1026" y="462"/>
                  </a:lnTo>
                  <a:lnTo>
                    <a:pt x="1026" y="470"/>
                  </a:lnTo>
                  <a:lnTo>
                    <a:pt x="1026" y="470"/>
                  </a:lnTo>
                  <a:lnTo>
                    <a:pt x="1046" y="470"/>
                  </a:lnTo>
                  <a:lnTo>
                    <a:pt x="1046" y="477"/>
                  </a:lnTo>
                  <a:lnTo>
                    <a:pt x="1046" y="477"/>
                  </a:lnTo>
                  <a:lnTo>
                    <a:pt x="1079" y="477"/>
                  </a:lnTo>
                  <a:lnTo>
                    <a:pt x="1079" y="485"/>
                  </a:lnTo>
                  <a:lnTo>
                    <a:pt x="1079" y="485"/>
                  </a:lnTo>
                  <a:lnTo>
                    <a:pt x="1102" y="485"/>
                  </a:lnTo>
                  <a:lnTo>
                    <a:pt x="1102" y="500"/>
                  </a:lnTo>
                  <a:lnTo>
                    <a:pt x="1102" y="500"/>
                  </a:lnTo>
                  <a:lnTo>
                    <a:pt x="1116" y="500"/>
                  </a:lnTo>
                  <a:lnTo>
                    <a:pt x="1116" y="515"/>
                  </a:lnTo>
                  <a:lnTo>
                    <a:pt x="1116" y="515"/>
                  </a:lnTo>
                  <a:lnTo>
                    <a:pt x="1122" y="515"/>
                  </a:lnTo>
                  <a:lnTo>
                    <a:pt x="1122" y="522"/>
                  </a:lnTo>
                  <a:lnTo>
                    <a:pt x="1122" y="522"/>
                  </a:lnTo>
                  <a:lnTo>
                    <a:pt x="1129" y="522"/>
                  </a:lnTo>
                  <a:lnTo>
                    <a:pt x="1129" y="530"/>
                  </a:lnTo>
                  <a:lnTo>
                    <a:pt x="1129" y="530"/>
                  </a:lnTo>
                  <a:lnTo>
                    <a:pt x="1149" y="530"/>
                  </a:lnTo>
                  <a:lnTo>
                    <a:pt x="1149" y="538"/>
                  </a:lnTo>
                  <a:lnTo>
                    <a:pt x="1149" y="538"/>
                  </a:lnTo>
                  <a:lnTo>
                    <a:pt x="1158" y="538"/>
                  </a:lnTo>
                  <a:lnTo>
                    <a:pt x="1158" y="553"/>
                  </a:lnTo>
                  <a:lnTo>
                    <a:pt x="1158" y="553"/>
                  </a:lnTo>
                  <a:lnTo>
                    <a:pt x="1178" y="553"/>
                  </a:lnTo>
                  <a:lnTo>
                    <a:pt x="1178" y="568"/>
                  </a:lnTo>
                  <a:lnTo>
                    <a:pt x="1178" y="568"/>
                  </a:lnTo>
                  <a:lnTo>
                    <a:pt x="1188" y="568"/>
                  </a:lnTo>
                  <a:lnTo>
                    <a:pt x="1188" y="575"/>
                  </a:lnTo>
                  <a:lnTo>
                    <a:pt x="1188" y="575"/>
                  </a:lnTo>
                  <a:lnTo>
                    <a:pt x="1208" y="575"/>
                  </a:lnTo>
                  <a:lnTo>
                    <a:pt x="1208" y="583"/>
                  </a:lnTo>
                  <a:lnTo>
                    <a:pt x="1208" y="583"/>
                  </a:lnTo>
                  <a:lnTo>
                    <a:pt x="1211" y="583"/>
                  </a:lnTo>
                  <a:lnTo>
                    <a:pt x="1211" y="590"/>
                  </a:lnTo>
                  <a:lnTo>
                    <a:pt x="1211" y="590"/>
                  </a:lnTo>
                  <a:lnTo>
                    <a:pt x="1224" y="590"/>
                  </a:lnTo>
                  <a:lnTo>
                    <a:pt x="1224" y="598"/>
                  </a:lnTo>
                  <a:lnTo>
                    <a:pt x="1224" y="598"/>
                  </a:lnTo>
                  <a:lnTo>
                    <a:pt x="1248" y="598"/>
                  </a:lnTo>
                  <a:lnTo>
                    <a:pt x="1248" y="606"/>
                  </a:lnTo>
                  <a:lnTo>
                    <a:pt x="1248" y="606"/>
                  </a:lnTo>
                  <a:lnTo>
                    <a:pt x="1290" y="606"/>
                  </a:lnTo>
                  <a:lnTo>
                    <a:pt x="1290" y="614"/>
                  </a:lnTo>
                  <a:lnTo>
                    <a:pt x="1290" y="614"/>
                  </a:lnTo>
                  <a:lnTo>
                    <a:pt x="1333" y="614"/>
                  </a:lnTo>
                  <a:lnTo>
                    <a:pt x="1333" y="622"/>
                  </a:lnTo>
                  <a:lnTo>
                    <a:pt x="1333" y="622"/>
                  </a:lnTo>
                  <a:lnTo>
                    <a:pt x="1409" y="622"/>
                  </a:lnTo>
                  <a:lnTo>
                    <a:pt x="1409" y="630"/>
                  </a:lnTo>
                  <a:lnTo>
                    <a:pt x="1409" y="630"/>
                  </a:lnTo>
                  <a:lnTo>
                    <a:pt x="1416" y="630"/>
                  </a:lnTo>
                  <a:lnTo>
                    <a:pt x="1416" y="645"/>
                  </a:lnTo>
                  <a:lnTo>
                    <a:pt x="1416" y="645"/>
                  </a:lnTo>
                  <a:lnTo>
                    <a:pt x="1429" y="645"/>
                  </a:lnTo>
                  <a:lnTo>
                    <a:pt x="1429" y="661"/>
                  </a:lnTo>
                  <a:lnTo>
                    <a:pt x="1429" y="661"/>
                  </a:lnTo>
                  <a:lnTo>
                    <a:pt x="1439" y="661"/>
                  </a:lnTo>
                  <a:lnTo>
                    <a:pt x="1439" y="669"/>
                  </a:lnTo>
                  <a:lnTo>
                    <a:pt x="1439" y="669"/>
                  </a:lnTo>
                  <a:lnTo>
                    <a:pt x="1445" y="669"/>
                  </a:lnTo>
                  <a:lnTo>
                    <a:pt x="1445" y="677"/>
                  </a:lnTo>
                  <a:lnTo>
                    <a:pt x="1445" y="677"/>
                  </a:lnTo>
                  <a:lnTo>
                    <a:pt x="1462" y="677"/>
                  </a:lnTo>
                  <a:lnTo>
                    <a:pt x="1462" y="685"/>
                  </a:lnTo>
                  <a:lnTo>
                    <a:pt x="1462" y="685"/>
                  </a:lnTo>
                  <a:lnTo>
                    <a:pt x="1478" y="685"/>
                  </a:lnTo>
                  <a:lnTo>
                    <a:pt x="1478" y="701"/>
                  </a:lnTo>
                  <a:lnTo>
                    <a:pt x="1478" y="701"/>
                  </a:lnTo>
                  <a:lnTo>
                    <a:pt x="1482" y="701"/>
                  </a:lnTo>
                  <a:lnTo>
                    <a:pt x="1482" y="710"/>
                  </a:lnTo>
                  <a:lnTo>
                    <a:pt x="1482" y="710"/>
                  </a:lnTo>
                  <a:lnTo>
                    <a:pt x="1495" y="710"/>
                  </a:lnTo>
                  <a:lnTo>
                    <a:pt x="1495" y="718"/>
                  </a:lnTo>
                  <a:lnTo>
                    <a:pt x="1495" y="718"/>
                  </a:lnTo>
                  <a:lnTo>
                    <a:pt x="1541" y="718"/>
                  </a:lnTo>
                  <a:lnTo>
                    <a:pt x="1541" y="726"/>
                  </a:lnTo>
                  <a:lnTo>
                    <a:pt x="1541" y="726"/>
                  </a:lnTo>
                  <a:lnTo>
                    <a:pt x="1624" y="726"/>
                  </a:lnTo>
                  <a:lnTo>
                    <a:pt x="1624" y="734"/>
                  </a:lnTo>
                  <a:lnTo>
                    <a:pt x="1624" y="734"/>
                  </a:lnTo>
                  <a:lnTo>
                    <a:pt x="1644" y="734"/>
                  </a:lnTo>
                  <a:lnTo>
                    <a:pt x="1644" y="743"/>
                  </a:lnTo>
                  <a:lnTo>
                    <a:pt x="1644" y="743"/>
                  </a:lnTo>
                  <a:lnTo>
                    <a:pt x="1696" y="743"/>
                  </a:lnTo>
                  <a:lnTo>
                    <a:pt x="1696" y="752"/>
                  </a:lnTo>
                  <a:lnTo>
                    <a:pt x="1696" y="752"/>
                  </a:lnTo>
                  <a:lnTo>
                    <a:pt x="1723" y="752"/>
                  </a:lnTo>
                  <a:lnTo>
                    <a:pt x="1723" y="762"/>
                  </a:lnTo>
                  <a:lnTo>
                    <a:pt x="1723" y="762"/>
                  </a:lnTo>
                  <a:lnTo>
                    <a:pt x="1749" y="762"/>
                  </a:lnTo>
                  <a:lnTo>
                    <a:pt x="1749" y="771"/>
                  </a:lnTo>
                  <a:lnTo>
                    <a:pt x="1749" y="771"/>
                  </a:lnTo>
                  <a:lnTo>
                    <a:pt x="1796" y="771"/>
                  </a:lnTo>
                  <a:lnTo>
                    <a:pt x="1796" y="791"/>
                  </a:lnTo>
                  <a:lnTo>
                    <a:pt x="1796" y="791"/>
                  </a:lnTo>
                  <a:lnTo>
                    <a:pt x="1802" y="791"/>
                  </a:lnTo>
                  <a:lnTo>
                    <a:pt x="1802" y="801"/>
                  </a:lnTo>
                  <a:lnTo>
                    <a:pt x="1802" y="801"/>
                  </a:lnTo>
                  <a:lnTo>
                    <a:pt x="1815" y="801"/>
                  </a:lnTo>
                  <a:lnTo>
                    <a:pt x="1815" y="811"/>
                  </a:lnTo>
                  <a:lnTo>
                    <a:pt x="1815" y="811"/>
                  </a:lnTo>
                  <a:lnTo>
                    <a:pt x="1888" y="811"/>
                  </a:lnTo>
                  <a:lnTo>
                    <a:pt x="1888" y="821"/>
                  </a:lnTo>
                  <a:lnTo>
                    <a:pt x="1888" y="821"/>
                  </a:lnTo>
                  <a:lnTo>
                    <a:pt x="1928" y="821"/>
                  </a:lnTo>
                  <a:lnTo>
                    <a:pt x="1928" y="832"/>
                  </a:lnTo>
                  <a:lnTo>
                    <a:pt x="1928" y="832"/>
                  </a:lnTo>
                  <a:lnTo>
                    <a:pt x="1941" y="832"/>
                  </a:lnTo>
                  <a:lnTo>
                    <a:pt x="1941" y="842"/>
                  </a:lnTo>
                  <a:lnTo>
                    <a:pt x="1941" y="842"/>
                  </a:lnTo>
                  <a:lnTo>
                    <a:pt x="2000" y="842"/>
                  </a:lnTo>
                  <a:lnTo>
                    <a:pt x="2000" y="853"/>
                  </a:lnTo>
                  <a:lnTo>
                    <a:pt x="2000" y="853"/>
                  </a:lnTo>
                  <a:lnTo>
                    <a:pt x="2017" y="853"/>
                  </a:lnTo>
                  <a:lnTo>
                    <a:pt x="2017" y="864"/>
                  </a:lnTo>
                  <a:lnTo>
                    <a:pt x="2017" y="864"/>
                  </a:lnTo>
                  <a:lnTo>
                    <a:pt x="2046" y="864"/>
                  </a:lnTo>
                  <a:lnTo>
                    <a:pt x="2046" y="876"/>
                  </a:lnTo>
                  <a:lnTo>
                    <a:pt x="2046" y="876"/>
                  </a:lnTo>
                  <a:lnTo>
                    <a:pt x="2069" y="876"/>
                  </a:lnTo>
                  <a:lnTo>
                    <a:pt x="2069" y="886"/>
                  </a:lnTo>
                  <a:lnTo>
                    <a:pt x="2069" y="886"/>
                  </a:lnTo>
                  <a:lnTo>
                    <a:pt x="2072" y="886"/>
                  </a:lnTo>
                  <a:lnTo>
                    <a:pt x="2072" y="898"/>
                  </a:lnTo>
                  <a:lnTo>
                    <a:pt x="2072" y="898"/>
                  </a:lnTo>
                  <a:lnTo>
                    <a:pt x="2162" y="898"/>
                  </a:lnTo>
                  <a:lnTo>
                    <a:pt x="2162" y="909"/>
                  </a:lnTo>
                  <a:lnTo>
                    <a:pt x="2162" y="909"/>
                  </a:lnTo>
                  <a:lnTo>
                    <a:pt x="2172" y="909"/>
                  </a:lnTo>
                  <a:lnTo>
                    <a:pt x="2172" y="921"/>
                  </a:lnTo>
                  <a:lnTo>
                    <a:pt x="2172" y="921"/>
                  </a:lnTo>
                  <a:lnTo>
                    <a:pt x="2185" y="921"/>
                  </a:lnTo>
                  <a:lnTo>
                    <a:pt x="2185" y="933"/>
                  </a:lnTo>
                  <a:lnTo>
                    <a:pt x="2185" y="933"/>
                  </a:lnTo>
                  <a:lnTo>
                    <a:pt x="2201" y="933"/>
                  </a:lnTo>
                  <a:lnTo>
                    <a:pt x="2201" y="945"/>
                  </a:lnTo>
                  <a:lnTo>
                    <a:pt x="2201" y="945"/>
                  </a:lnTo>
                  <a:lnTo>
                    <a:pt x="2228" y="945"/>
                  </a:lnTo>
                  <a:lnTo>
                    <a:pt x="2228" y="957"/>
                  </a:lnTo>
                  <a:lnTo>
                    <a:pt x="2228" y="957"/>
                  </a:lnTo>
                  <a:lnTo>
                    <a:pt x="2277" y="957"/>
                  </a:lnTo>
                  <a:lnTo>
                    <a:pt x="2277" y="969"/>
                  </a:lnTo>
                  <a:lnTo>
                    <a:pt x="2277" y="969"/>
                  </a:lnTo>
                  <a:lnTo>
                    <a:pt x="2284" y="969"/>
                  </a:lnTo>
                  <a:lnTo>
                    <a:pt x="2284" y="982"/>
                  </a:lnTo>
                  <a:lnTo>
                    <a:pt x="2284" y="982"/>
                  </a:lnTo>
                  <a:lnTo>
                    <a:pt x="2304" y="982"/>
                  </a:lnTo>
                  <a:lnTo>
                    <a:pt x="2304" y="995"/>
                  </a:lnTo>
                  <a:lnTo>
                    <a:pt x="2304" y="995"/>
                  </a:lnTo>
                  <a:lnTo>
                    <a:pt x="2456" y="995"/>
                  </a:lnTo>
                  <a:lnTo>
                    <a:pt x="2456" y="1008"/>
                  </a:lnTo>
                  <a:lnTo>
                    <a:pt x="2456" y="1008"/>
                  </a:lnTo>
                  <a:lnTo>
                    <a:pt x="2459" y="1008"/>
                  </a:lnTo>
                  <a:lnTo>
                    <a:pt x="2459" y="1021"/>
                  </a:lnTo>
                  <a:lnTo>
                    <a:pt x="2459" y="1021"/>
                  </a:lnTo>
                  <a:lnTo>
                    <a:pt x="2535" y="1021"/>
                  </a:lnTo>
                  <a:lnTo>
                    <a:pt x="2535" y="1034"/>
                  </a:lnTo>
                  <a:lnTo>
                    <a:pt x="2535" y="1034"/>
                  </a:lnTo>
                  <a:lnTo>
                    <a:pt x="2541" y="1034"/>
                  </a:lnTo>
                  <a:lnTo>
                    <a:pt x="2541" y="1048"/>
                  </a:lnTo>
                  <a:lnTo>
                    <a:pt x="2541" y="1048"/>
                  </a:lnTo>
                  <a:lnTo>
                    <a:pt x="2564" y="1048"/>
                  </a:lnTo>
                  <a:lnTo>
                    <a:pt x="2564" y="1061"/>
                  </a:lnTo>
                  <a:lnTo>
                    <a:pt x="2564" y="1061"/>
                  </a:lnTo>
                  <a:lnTo>
                    <a:pt x="2594" y="1061"/>
                  </a:lnTo>
                  <a:lnTo>
                    <a:pt x="2594" y="1076"/>
                  </a:lnTo>
                  <a:lnTo>
                    <a:pt x="2594" y="1076"/>
                  </a:lnTo>
                  <a:lnTo>
                    <a:pt x="2604" y="1076"/>
                  </a:lnTo>
                  <a:lnTo>
                    <a:pt x="2604" y="1090"/>
                  </a:lnTo>
                  <a:lnTo>
                    <a:pt x="2604" y="1090"/>
                  </a:lnTo>
                  <a:lnTo>
                    <a:pt x="2607" y="1090"/>
                  </a:lnTo>
                  <a:lnTo>
                    <a:pt x="2607" y="1105"/>
                  </a:lnTo>
                  <a:lnTo>
                    <a:pt x="2607" y="1105"/>
                  </a:lnTo>
                  <a:lnTo>
                    <a:pt x="2663" y="1105"/>
                  </a:lnTo>
                  <a:lnTo>
                    <a:pt x="2663" y="1120"/>
                  </a:lnTo>
                  <a:lnTo>
                    <a:pt x="2663" y="1120"/>
                  </a:lnTo>
                  <a:lnTo>
                    <a:pt x="2769" y="1120"/>
                  </a:lnTo>
                  <a:lnTo>
                    <a:pt x="2769" y="1136"/>
                  </a:lnTo>
                  <a:lnTo>
                    <a:pt x="2769" y="1136"/>
                  </a:lnTo>
                  <a:lnTo>
                    <a:pt x="3013" y="1136"/>
                  </a:lnTo>
                  <a:lnTo>
                    <a:pt x="3013" y="1157"/>
                  </a:lnTo>
                  <a:lnTo>
                    <a:pt x="3013" y="1157"/>
                  </a:lnTo>
                  <a:lnTo>
                    <a:pt x="3017" y="1157"/>
                  </a:lnTo>
                  <a:lnTo>
                    <a:pt x="3017" y="1177"/>
                  </a:lnTo>
                  <a:lnTo>
                    <a:pt x="3017" y="1177"/>
                  </a:lnTo>
                  <a:lnTo>
                    <a:pt x="3033" y="1177"/>
                  </a:lnTo>
                  <a:lnTo>
                    <a:pt x="3033" y="1198"/>
                  </a:lnTo>
                  <a:lnTo>
                    <a:pt x="3033" y="1198"/>
                  </a:lnTo>
                  <a:lnTo>
                    <a:pt x="3043" y="1198"/>
                  </a:lnTo>
                  <a:lnTo>
                    <a:pt x="3043" y="1219"/>
                  </a:lnTo>
                  <a:lnTo>
                    <a:pt x="3043" y="1219"/>
                  </a:lnTo>
                  <a:lnTo>
                    <a:pt x="3046" y="1219"/>
                  </a:lnTo>
                  <a:lnTo>
                    <a:pt x="3046" y="1239"/>
                  </a:lnTo>
                  <a:lnTo>
                    <a:pt x="3046" y="1239"/>
                  </a:lnTo>
                  <a:lnTo>
                    <a:pt x="3053" y="1239"/>
                  </a:lnTo>
                  <a:lnTo>
                    <a:pt x="3053" y="1260"/>
                  </a:lnTo>
                  <a:lnTo>
                    <a:pt x="3053" y="1260"/>
                  </a:lnTo>
                  <a:lnTo>
                    <a:pt x="3109" y="1260"/>
                  </a:lnTo>
                  <a:lnTo>
                    <a:pt x="3109" y="1282"/>
                  </a:lnTo>
                  <a:lnTo>
                    <a:pt x="3109" y="1282"/>
                  </a:lnTo>
                  <a:lnTo>
                    <a:pt x="3294" y="1282"/>
                  </a:lnTo>
                  <a:lnTo>
                    <a:pt x="3294" y="1306"/>
                  </a:lnTo>
                  <a:lnTo>
                    <a:pt x="3294" y="1306"/>
                  </a:lnTo>
                  <a:lnTo>
                    <a:pt x="3310" y="1306"/>
                  </a:lnTo>
                  <a:lnTo>
                    <a:pt x="3310" y="1330"/>
                  </a:lnTo>
                  <a:lnTo>
                    <a:pt x="3310" y="1330"/>
                  </a:lnTo>
                  <a:lnTo>
                    <a:pt x="3360" y="1330"/>
                  </a:lnTo>
                  <a:lnTo>
                    <a:pt x="3360" y="1355"/>
                  </a:lnTo>
                  <a:lnTo>
                    <a:pt x="3360" y="1355"/>
                  </a:lnTo>
                  <a:lnTo>
                    <a:pt x="3449" y="1355"/>
                  </a:lnTo>
                  <a:lnTo>
                    <a:pt x="3449" y="1380"/>
                  </a:lnTo>
                  <a:lnTo>
                    <a:pt x="3449" y="1380"/>
                  </a:lnTo>
                  <a:lnTo>
                    <a:pt x="3960" y="1380"/>
                  </a:lnTo>
                  <a:lnTo>
                    <a:pt x="3960" y="1505"/>
                  </a:lnTo>
                  <a:lnTo>
                    <a:pt x="3960" y="1505"/>
                  </a:lnTo>
                  <a:lnTo>
                    <a:pt x="4598" y="1505"/>
                  </a:lnTo>
                  <a:lnTo>
                    <a:pt x="4598" y="1505"/>
                  </a:lnTo>
                </a:path>
              </a:pathLst>
            </a:custGeom>
            <a:noFill/>
            <a:ln w="25400" cap="flat">
              <a:solidFill>
                <a:srgbClr val="0076A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nvGrpSpPr>
            <p:cNvPr id="1104" name="Zani+CT Censors">
              <a:extLst>
                <a:ext uri="{FF2B5EF4-FFF2-40B4-BE49-F238E27FC236}">
                  <a16:creationId xmlns:a16="http://schemas.microsoft.com/office/drawing/2014/main" id="{FB2A4430-A78F-FD21-D952-39BC212C16E1}"/>
                </a:ext>
              </a:extLst>
            </p:cNvPr>
            <p:cNvGrpSpPr/>
            <p:nvPr/>
          </p:nvGrpSpPr>
          <p:grpSpPr>
            <a:xfrm>
              <a:off x="1294300" y="1742741"/>
              <a:ext cx="9842887" cy="2380679"/>
              <a:chOff x="1938137" y="1723105"/>
              <a:chExt cx="5904531" cy="2032586"/>
            </a:xfrm>
          </p:grpSpPr>
          <p:grpSp>
            <p:nvGrpSpPr>
              <p:cNvPr id="1105" name="Group 1104">
                <a:extLst>
                  <a:ext uri="{FF2B5EF4-FFF2-40B4-BE49-F238E27FC236}">
                    <a16:creationId xmlns:a16="http://schemas.microsoft.com/office/drawing/2014/main" id="{5B43E1C0-CDBF-3525-DEFF-575B41C263D8}"/>
                  </a:ext>
                </a:extLst>
              </p:cNvPr>
              <p:cNvGrpSpPr/>
              <p:nvPr/>
            </p:nvGrpSpPr>
            <p:grpSpPr>
              <a:xfrm>
                <a:off x="1938137" y="1723105"/>
                <a:ext cx="1069375" cy="506498"/>
                <a:chOff x="1938137" y="1723105"/>
                <a:chExt cx="1069375" cy="506498"/>
              </a:xfrm>
            </p:grpSpPr>
            <p:sp>
              <p:nvSpPr>
                <p:cNvPr id="1389" name="Line 366">
                  <a:extLst>
                    <a:ext uri="{FF2B5EF4-FFF2-40B4-BE49-F238E27FC236}">
                      <a16:creationId xmlns:a16="http://schemas.microsoft.com/office/drawing/2014/main" id="{05349C52-DEBD-C853-A594-39F6CE1ECAA0}"/>
                    </a:ext>
                  </a:extLst>
                </p:cNvPr>
                <p:cNvSpPr>
                  <a:spLocks noChangeShapeType="1"/>
                </p:cNvSpPr>
                <p:nvPr/>
              </p:nvSpPr>
              <p:spPr bwMode="auto">
                <a:xfrm>
                  <a:off x="1938137" y="174684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0" name="Line 367">
                  <a:extLst>
                    <a:ext uri="{FF2B5EF4-FFF2-40B4-BE49-F238E27FC236}">
                      <a16:creationId xmlns:a16="http://schemas.microsoft.com/office/drawing/2014/main" id="{FAC139EF-BEFC-B1A4-D5CE-C279E40CDA4A}"/>
                    </a:ext>
                  </a:extLst>
                </p:cNvPr>
                <p:cNvSpPr>
                  <a:spLocks noChangeShapeType="1"/>
                </p:cNvSpPr>
                <p:nvPr/>
              </p:nvSpPr>
              <p:spPr bwMode="auto">
                <a:xfrm>
                  <a:off x="1961107" y="172310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1" name="Line 368">
                  <a:extLst>
                    <a:ext uri="{FF2B5EF4-FFF2-40B4-BE49-F238E27FC236}">
                      <a16:creationId xmlns:a16="http://schemas.microsoft.com/office/drawing/2014/main" id="{0B1E72FF-589E-6879-CB50-E9CF470C7F70}"/>
                    </a:ext>
                  </a:extLst>
                </p:cNvPr>
                <p:cNvSpPr>
                  <a:spLocks noChangeShapeType="1"/>
                </p:cNvSpPr>
                <p:nvPr/>
              </p:nvSpPr>
              <p:spPr bwMode="auto">
                <a:xfrm>
                  <a:off x="1954726" y="175608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2" name="Line 369">
                  <a:extLst>
                    <a:ext uri="{FF2B5EF4-FFF2-40B4-BE49-F238E27FC236}">
                      <a16:creationId xmlns:a16="http://schemas.microsoft.com/office/drawing/2014/main" id="{2E973CC3-785F-D168-B26B-D4FC199979EE}"/>
                    </a:ext>
                  </a:extLst>
                </p:cNvPr>
                <p:cNvSpPr>
                  <a:spLocks noChangeShapeType="1"/>
                </p:cNvSpPr>
                <p:nvPr/>
              </p:nvSpPr>
              <p:spPr bwMode="auto">
                <a:xfrm>
                  <a:off x="1977696" y="173233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3" name="Line 370">
                  <a:extLst>
                    <a:ext uri="{FF2B5EF4-FFF2-40B4-BE49-F238E27FC236}">
                      <a16:creationId xmlns:a16="http://schemas.microsoft.com/office/drawing/2014/main" id="{163278A2-529C-C8A8-AEB5-656AD6E07CBE}"/>
                    </a:ext>
                  </a:extLst>
                </p:cNvPr>
                <p:cNvSpPr>
                  <a:spLocks noChangeShapeType="1"/>
                </p:cNvSpPr>
                <p:nvPr/>
              </p:nvSpPr>
              <p:spPr bwMode="auto">
                <a:xfrm>
                  <a:off x="1958555" y="175608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4" name="Line 371">
                  <a:extLst>
                    <a:ext uri="{FF2B5EF4-FFF2-40B4-BE49-F238E27FC236}">
                      <a16:creationId xmlns:a16="http://schemas.microsoft.com/office/drawing/2014/main" id="{A084F3E2-E06D-2338-B356-AD5465390704}"/>
                    </a:ext>
                  </a:extLst>
                </p:cNvPr>
                <p:cNvSpPr>
                  <a:spLocks noChangeShapeType="1"/>
                </p:cNvSpPr>
                <p:nvPr/>
              </p:nvSpPr>
              <p:spPr bwMode="auto">
                <a:xfrm>
                  <a:off x="1981525" y="173233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5" name="Line 372">
                  <a:extLst>
                    <a:ext uri="{FF2B5EF4-FFF2-40B4-BE49-F238E27FC236}">
                      <a16:creationId xmlns:a16="http://schemas.microsoft.com/office/drawing/2014/main" id="{D2949FA0-A471-0900-BDEB-6F9B450FB3BD}"/>
                    </a:ext>
                  </a:extLst>
                </p:cNvPr>
                <p:cNvSpPr>
                  <a:spLocks noChangeShapeType="1"/>
                </p:cNvSpPr>
                <p:nvPr/>
              </p:nvSpPr>
              <p:spPr bwMode="auto">
                <a:xfrm>
                  <a:off x="1984077" y="177322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6" name="Line 373">
                  <a:extLst>
                    <a:ext uri="{FF2B5EF4-FFF2-40B4-BE49-F238E27FC236}">
                      <a16:creationId xmlns:a16="http://schemas.microsoft.com/office/drawing/2014/main" id="{FFBA8E03-F8C1-848D-E6EE-A049D27A44B7}"/>
                    </a:ext>
                  </a:extLst>
                </p:cNvPr>
                <p:cNvSpPr>
                  <a:spLocks noChangeShapeType="1"/>
                </p:cNvSpPr>
                <p:nvPr/>
              </p:nvSpPr>
              <p:spPr bwMode="auto">
                <a:xfrm>
                  <a:off x="2007047" y="174948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7" name="Line 374">
                  <a:extLst>
                    <a:ext uri="{FF2B5EF4-FFF2-40B4-BE49-F238E27FC236}">
                      <a16:creationId xmlns:a16="http://schemas.microsoft.com/office/drawing/2014/main" id="{3C0147B3-F18B-DBF7-39FE-6F6EF3F04ADE}"/>
                    </a:ext>
                  </a:extLst>
                </p:cNvPr>
                <p:cNvSpPr>
                  <a:spLocks noChangeShapeType="1"/>
                </p:cNvSpPr>
                <p:nvPr/>
              </p:nvSpPr>
              <p:spPr bwMode="auto">
                <a:xfrm>
                  <a:off x="2017255" y="17916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8" name="Line 375">
                  <a:extLst>
                    <a:ext uri="{FF2B5EF4-FFF2-40B4-BE49-F238E27FC236}">
                      <a16:creationId xmlns:a16="http://schemas.microsoft.com/office/drawing/2014/main" id="{479E4025-F36F-BB68-A26F-2B1EA994DD33}"/>
                    </a:ext>
                  </a:extLst>
                </p:cNvPr>
                <p:cNvSpPr>
                  <a:spLocks noChangeShapeType="1"/>
                </p:cNvSpPr>
                <p:nvPr/>
              </p:nvSpPr>
              <p:spPr bwMode="auto">
                <a:xfrm>
                  <a:off x="2040225" y="17679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9" name="Line 376">
                  <a:extLst>
                    <a:ext uri="{FF2B5EF4-FFF2-40B4-BE49-F238E27FC236}">
                      <a16:creationId xmlns:a16="http://schemas.microsoft.com/office/drawing/2014/main" id="{8D672BE2-1BB6-24E8-D79F-912FB02B5EF5}"/>
                    </a:ext>
                  </a:extLst>
                </p:cNvPr>
                <p:cNvSpPr>
                  <a:spLocks noChangeShapeType="1"/>
                </p:cNvSpPr>
                <p:nvPr/>
              </p:nvSpPr>
              <p:spPr bwMode="auto">
                <a:xfrm>
                  <a:off x="2030016" y="179960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0" name="Line 377">
                  <a:extLst>
                    <a:ext uri="{FF2B5EF4-FFF2-40B4-BE49-F238E27FC236}">
                      <a16:creationId xmlns:a16="http://schemas.microsoft.com/office/drawing/2014/main" id="{5D7C9FE5-E6CC-AAE8-9A95-1EAEE41C4696}"/>
                    </a:ext>
                  </a:extLst>
                </p:cNvPr>
                <p:cNvSpPr>
                  <a:spLocks noChangeShapeType="1"/>
                </p:cNvSpPr>
                <p:nvPr/>
              </p:nvSpPr>
              <p:spPr bwMode="auto">
                <a:xfrm>
                  <a:off x="2052986" y="177586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1" name="Line 378">
                  <a:extLst>
                    <a:ext uri="{FF2B5EF4-FFF2-40B4-BE49-F238E27FC236}">
                      <a16:creationId xmlns:a16="http://schemas.microsoft.com/office/drawing/2014/main" id="{C38AC766-27D6-5FA4-A16C-2967F398945C}"/>
                    </a:ext>
                  </a:extLst>
                </p:cNvPr>
                <p:cNvSpPr>
                  <a:spLocks noChangeShapeType="1"/>
                </p:cNvSpPr>
                <p:nvPr/>
              </p:nvSpPr>
              <p:spPr bwMode="auto">
                <a:xfrm>
                  <a:off x="2075956" y="1818073"/>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2" name="Line 379">
                  <a:extLst>
                    <a:ext uri="{FF2B5EF4-FFF2-40B4-BE49-F238E27FC236}">
                      <a16:creationId xmlns:a16="http://schemas.microsoft.com/office/drawing/2014/main" id="{098E42E3-422D-C757-F0DA-C13BBC54DBBF}"/>
                    </a:ext>
                  </a:extLst>
                </p:cNvPr>
                <p:cNvSpPr>
                  <a:spLocks noChangeShapeType="1"/>
                </p:cNvSpPr>
                <p:nvPr/>
              </p:nvSpPr>
              <p:spPr bwMode="auto">
                <a:xfrm>
                  <a:off x="2098926" y="1793012"/>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3" name="Line 380">
                  <a:extLst>
                    <a:ext uri="{FF2B5EF4-FFF2-40B4-BE49-F238E27FC236}">
                      <a16:creationId xmlns:a16="http://schemas.microsoft.com/office/drawing/2014/main" id="{E078E5C9-CD12-6D45-CA3E-586AC6BAE927}"/>
                    </a:ext>
                  </a:extLst>
                </p:cNvPr>
                <p:cNvSpPr>
                  <a:spLocks noChangeShapeType="1"/>
                </p:cNvSpPr>
                <p:nvPr/>
              </p:nvSpPr>
              <p:spPr bwMode="auto">
                <a:xfrm>
                  <a:off x="2075956" y="1818073"/>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4" name="Line 381">
                  <a:extLst>
                    <a:ext uri="{FF2B5EF4-FFF2-40B4-BE49-F238E27FC236}">
                      <a16:creationId xmlns:a16="http://schemas.microsoft.com/office/drawing/2014/main" id="{AE125FFF-7102-8A60-D4FE-9CEF5709DB0F}"/>
                    </a:ext>
                  </a:extLst>
                </p:cNvPr>
                <p:cNvSpPr>
                  <a:spLocks noChangeShapeType="1"/>
                </p:cNvSpPr>
                <p:nvPr/>
              </p:nvSpPr>
              <p:spPr bwMode="auto">
                <a:xfrm>
                  <a:off x="2098926" y="1793012"/>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5" name="Line 382">
                  <a:extLst>
                    <a:ext uri="{FF2B5EF4-FFF2-40B4-BE49-F238E27FC236}">
                      <a16:creationId xmlns:a16="http://schemas.microsoft.com/office/drawing/2014/main" id="{CDC2BC1E-5DC1-4A1D-33EF-C926B13A4B92}"/>
                    </a:ext>
                  </a:extLst>
                </p:cNvPr>
                <p:cNvSpPr>
                  <a:spLocks noChangeShapeType="1"/>
                </p:cNvSpPr>
                <p:nvPr/>
              </p:nvSpPr>
              <p:spPr bwMode="auto">
                <a:xfrm>
                  <a:off x="2139761" y="185368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6" name="Line 383">
                  <a:extLst>
                    <a:ext uri="{FF2B5EF4-FFF2-40B4-BE49-F238E27FC236}">
                      <a16:creationId xmlns:a16="http://schemas.microsoft.com/office/drawing/2014/main" id="{C9ACAEFF-0E32-CC19-1295-877BB62AC4A3}"/>
                    </a:ext>
                  </a:extLst>
                </p:cNvPr>
                <p:cNvSpPr>
                  <a:spLocks noChangeShapeType="1"/>
                </p:cNvSpPr>
                <p:nvPr/>
              </p:nvSpPr>
              <p:spPr bwMode="auto">
                <a:xfrm>
                  <a:off x="2162731" y="182994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7" name="Line 384">
                  <a:extLst>
                    <a:ext uri="{FF2B5EF4-FFF2-40B4-BE49-F238E27FC236}">
                      <a16:creationId xmlns:a16="http://schemas.microsoft.com/office/drawing/2014/main" id="{35DACB7F-C2EE-6A3F-FAD4-B49EAF4CF01B}"/>
                    </a:ext>
                  </a:extLst>
                </p:cNvPr>
                <p:cNvSpPr>
                  <a:spLocks noChangeShapeType="1"/>
                </p:cNvSpPr>
                <p:nvPr/>
              </p:nvSpPr>
              <p:spPr bwMode="auto">
                <a:xfrm>
                  <a:off x="2231641" y="187083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8" name="Line 385">
                  <a:extLst>
                    <a:ext uri="{FF2B5EF4-FFF2-40B4-BE49-F238E27FC236}">
                      <a16:creationId xmlns:a16="http://schemas.microsoft.com/office/drawing/2014/main" id="{CD10B5AD-A47E-F21D-3768-E069F7EAAB01}"/>
                    </a:ext>
                  </a:extLst>
                </p:cNvPr>
                <p:cNvSpPr>
                  <a:spLocks noChangeShapeType="1"/>
                </p:cNvSpPr>
                <p:nvPr/>
              </p:nvSpPr>
              <p:spPr bwMode="auto">
                <a:xfrm>
                  <a:off x="2254611" y="18470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9" name="Line 386">
                  <a:extLst>
                    <a:ext uri="{FF2B5EF4-FFF2-40B4-BE49-F238E27FC236}">
                      <a16:creationId xmlns:a16="http://schemas.microsoft.com/office/drawing/2014/main" id="{E62618CF-601D-1835-6B40-DE82D0E4E3F5}"/>
                    </a:ext>
                  </a:extLst>
                </p:cNvPr>
                <p:cNvSpPr>
                  <a:spLocks noChangeShapeType="1"/>
                </p:cNvSpPr>
                <p:nvPr/>
              </p:nvSpPr>
              <p:spPr bwMode="auto">
                <a:xfrm>
                  <a:off x="2498346" y="19526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0" name="Line 387">
                  <a:extLst>
                    <a:ext uri="{FF2B5EF4-FFF2-40B4-BE49-F238E27FC236}">
                      <a16:creationId xmlns:a16="http://schemas.microsoft.com/office/drawing/2014/main" id="{05824AAF-F21A-0677-23DA-B2E016450315}"/>
                    </a:ext>
                  </a:extLst>
                </p:cNvPr>
                <p:cNvSpPr>
                  <a:spLocks noChangeShapeType="1"/>
                </p:cNvSpPr>
                <p:nvPr/>
              </p:nvSpPr>
              <p:spPr bwMode="auto">
                <a:xfrm>
                  <a:off x="2521316" y="19288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1" name="Line 388">
                  <a:extLst>
                    <a:ext uri="{FF2B5EF4-FFF2-40B4-BE49-F238E27FC236}">
                      <a16:creationId xmlns:a16="http://schemas.microsoft.com/office/drawing/2014/main" id="{68A09711-A9D4-A0B1-6791-C2FC1B23445F}"/>
                    </a:ext>
                  </a:extLst>
                </p:cNvPr>
                <p:cNvSpPr>
                  <a:spLocks noChangeShapeType="1"/>
                </p:cNvSpPr>
                <p:nvPr/>
              </p:nvSpPr>
              <p:spPr bwMode="auto">
                <a:xfrm>
                  <a:off x="2531525" y="19526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2" name="Line 389">
                  <a:extLst>
                    <a:ext uri="{FF2B5EF4-FFF2-40B4-BE49-F238E27FC236}">
                      <a16:creationId xmlns:a16="http://schemas.microsoft.com/office/drawing/2014/main" id="{0DE20A76-5108-1CDC-54ED-2AC5F1D9D20B}"/>
                    </a:ext>
                  </a:extLst>
                </p:cNvPr>
                <p:cNvSpPr>
                  <a:spLocks noChangeShapeType="1"/>
                </p:cNvSpPr>
                <p:nvPr/>
              </p:nvSpPr>
              <p:spPr bwMode="auto">
                <a:xfrm>
                  <a:off x="2554495" y="19288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3" name="Line 390">
                  <a:extLst>
                    <a:ext uri="{FF2B5EF4-FFF2-40B4-BE49-F238E27FC236}">
                      <a16:creationId xmlns:a16="http://schemas.microsoft.com/office/drawing/2014/main" id="{0CA2DAA6-9027-0919-21B5-5A5A62042D2D}"/>
                    </a:ext>
                  </a:extLst>
                </p:cNvPr>
                <p:cNvSpPr>
                  <a:spLocks noChangeShapeType="1"/>
                </p:cNvSpPr>
                <p:nvPr/>
              </p:nvSpPr>
              <p:spPr bwMode="auto">
                <a:xfrm>
                  <a:off x="2830133" y="212408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4" name="Line 391">
                  <a:extLst>
                    <a:ext uri="{FF2B5EF4-FFF2-40B4-BE49-F238E27FC236}">
                      <a16:creationId xmlns:a16="http://schemas.microsoft.com/office/drawing/2014/main" id="{80AEDAB2-DFBF-A467-03BC-468ACBCBD126}"/>
                    </a:ext>
                  </a:extLst>
                </p:cNvPr>
                <p:cNvSpPr>
                  <a:spLocks noChangeShapeType="1"/>
                </p:cNvSpPr>
                <p:nvPr/>
              </p:nvSpPr>
              <p:spPr bwMode="auto">
                <a:xfrm>
                  <a:off x="2853103" y="210034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5" name="Line 392">
                  <a:extLst>
                    <a:ext uri="{FF2B5EF4-FFF2-40B4-BE49-F238E27FC236}">
                      <a16:creationId xmlns:a16="http://schemas.microsoft.com/office/drawing/2014/main" id="{375CE36A-82E8-D7C6-E4CD-87ED2163D5C3}"/>
                    </a:ext>
                  </a:extLst>
                </p:cNvPr>
                <p:cNvSpPr>
                  <a:spLocks noChangeShapeType="1"/>
                </p:cNvSpPr>
                <p:nvPr/>
              </p:nvSpPr>
              <p:spPr bwMode="auto">
                <a:xfrm>
                  <a:off x="2901595" y="217816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6" name="Line 393">
                  <a:extLst>
                    <a:ext uri="{FF2B5EF4-FFF2-40B4-BE49-F238E27FC236}">
                      <a16:creationId xmlns:a16="http://schemas.microsoft.com/office/drawing/2014/main" id="{0B3802F3-F634-3323-AB60-0D474C7F83C3}"/>
                    </a:ext>
                  </a:extLst>
                </p:cNvPr>
                <p:cNvSpPr>
                  <a:spLocks noChangeShapeType="1"/>
                </p:cNvSpPr>
                <p:nvPr/>
              </p:nvSpPr>
              <p:spPr bwMode="auto">
                <a:xfrm>
                  <a:off x="2924565" y="215442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7" name="Line 394">
                  <a:extLst>
                    <a:ext uri="{FF2B5EF4-FFF2-40B4-BE49-F238E27FC236}">
                      <a16:creationId xmlns:a16="http://schemas.microsoft.com/office/drawing/2014/main" id="{BFC2C66F-5E11-1FCC-9A25-0141D2179F5C}"/>
                    </a:ext>
                  </a:extLst>
                </p:cNvPr>
                <p:cNvSpPr>
                  <a:spLocks noChangeShapeType="1"/>
                </p:cNvSpPr>
                <p:nvPr/>
              </p:nvSpPr>
              <p:spPr bwMode="auto">
                <a:xfrm>
                  <a:off x="2906700" y="217816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8" name="Line 395">
                  <a:extLst>
                    <a:ext uri="{FF2B5EF4-FFF2-40B4-BE49-F238E27FC236}">
                      <a16:creationId xmlns:a16="http://schemas.microsoft.com/office/drawing/2014/main" id="{3B8E4B7E-592F-54A1-82EE-3EE43910EE9D}"/>
                    </a:ext>
                  </a:extLst>
                </p:cNvPr>
                <p:cNvSpPr>
                  <a:spLocks noChangeShapeType="1"/>
                </p:cNvSpPr>
                <p:nvPr/>
              </p:nvSpPr>
              <p:spPr bwMode="auto">
                <a:xfrm>
                  <a:off x="2929670" y="215442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9" name="Line 396">
                  <a:extLst>
                    <a:ext uri="{FF2B5EF4-FFF2-40B4-BE49-F238E27FC236}">
                      <a16:creationId xmlns:a16="http://schemas.microsoft.com/office/drawing/2014/main" id="{6723062B-900B-1C55-266B-B6E7BE14ABE5}"/>
                    </a:ext>
                  </a:extLst>
                </p:cNvPr>
                <p:cNvSpPr>
                  <a:spLocks noChangeShapeType="1"/>
                </p:cNvSpPr>
                <p:nvPr/>
              </p:nvSpPr>
              <p:spPr bwMode="auto">
                <a:xfrm>
                  <a:off x="2919461" y="217816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0" name="Line 397">
                  <a:extLst>
                    <a:ext uri="{FF2B5EF4-FFF2-40B4-BE49-F238E27FC236}">
                      <a16:creationId xmlns:a16="http://schemas.microsoft.com/office/drawing/2014/main" id="{6D1FCA55-779A-CAF5-4D36-1C34EE7AA5AB}"/>
                    </a:ext>
                  </a:extLst>
                </p:cNvPr>
                <p:cNvSpPr>
                  <a:spLocks noChangeShapeType="1"/>
                </p:cNvSpPr>
                <p:nvPr/>
              </p:nvSpPr>
              <p:spPr bwMode="auto">
                <a:xfrm>
                  <a:off x="2942431" y="215442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1" name="Line 398">
                  <a:extLst>
                    <a:ext uri="{FF2B5EF4-FFF2-40B4-BE49-F238E27FC236}">
                      <a16:creationId xmlns:a16="http://schemas.microsoft.com/office/drawing/2014/main" id="{A57E417D-6278-49D6-90BB-79C9A7AF209F}"/>
                    </a:ext>
                  </a:extLst>
                </p:cNvPr>
                <p:cNvSpPr>
                  <a:spLocks noChangeShapeType="1"/>
                </p:cNvSpPr>
                <p:nvPr/>
              </p:nvSpPr>
              <p:spPr bwMode="auto">
                <a:xfrm>
                  <a:off x="2961572" y="220586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2" name="Line 399">
                  <a:extLst>
                    <a:ext uri="{FF2B5EF4-FFF2-40B4-BE49-F238E27FC236}">
                      <a16:creationId xmlns:a16="http://schemas.microsoft.com/office/drawing/2014/main" id="{7FA6F7AC-7441-1BC2-5C46-04E2E8802A95}"/>
                    </a:ext>
                  </a:extLst>
                </p:cNvPr>
                <p:cNvSpPr>
                  <a:spLocks noChangeShapeType="1"/>
                </p:cNvSpPr>
                <p:nvPr/>
              </p:nvSpPr>
              <p:spPr bwMode="auto">
                <a:xfrm>
                  <a:off x="2984542" y="218211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06" name="Group 1105">
                <a:extLst>
                  <a:ext uri="{FF2B5EF4-FFF2-40B4-BE49-F238E27FC236}">
                    <a16:creationId xmlns:a16="http://schemas.microsoft.com/office/drawing/2014/main" id="{8ADBE3E6-41E5-2712-B378-B218D6774139}"/>
                  </a:ext>
                </a:extLst>
              </p:cNvPr>
              <p:cNvGrpSpPr/>
              <p:nvPr/>
            </p:nvGrpSpPr>
            <p:grpSpPr>
              <a:xfrm>
                <a:off x="2973057" y="2200585"/>
                <a:ext cx="720999" cy="379873"/>
                <a:chOff x="2973057" y="2200585"/>
                <a:chExt cx="720999" cy="379873"/>
              </a:xfrm>
            </p:grpSpPr>
            <p:sp>
              <p:nvSpPr>
                <p:cNvPr id="1340" name="Line 400">
                  <a:extLst>
                    <a:ext uri="{FF2B5EF4-FFF2-40B4-BE49-F238E27FC236}">
                      <a16:creationId xmlns:a16="http://schemas.microsoft.com/office/drawing/2014/main" id="{31FA6A2F-7C42-CC2F-8093-8DD8F3E73F57}"/>
                    </a:ext>
                  </a:extLst>
                </p:cNvPr>
                <p:cNvSpPr>
                  <a:spLocks noChangeShapeType="1"/>
                </p:cNvSpPr>
                <p:nvPr/>
              </p:nvSpPr>
              <p:spPr bwMode="auto">
                <a:xfrm>
                  <a:off x="2973057" y="222432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1" name="Line 401">
                  <a:extLst>
                    <a:ext uri="{FF2B5EF4-FFF2-40B4-BE49-F238E27FC236}">
                      <a16:creationId xmlns:a16="http://schemas.microsoft.com/office/drawing/2014/main" id="{4C00AFAF-1854-A980-2B5C-3185ECD89A71}"/>
                    </a:ext>
                  </a:extLst>
                </p:cNvPr>
                <p:cNvSpPr>
                  <a:spLocks noChangeShapeType="1"/>
                </p:cNvSpPr>
                <p:nvPr/>
              </p:nvSpPr>
              <p:spPr bwMode="auto">
                <a:xfrm>
                  <a:off x="2996027" y="220058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2" name="Line 402">
                  <a:extLst>
                    <a:ext uri="{FF2B5EF4-FFF2-40B4-BE49-F238E27FC236}">
                      <a16:creationId xmlns:a16="http://schemas.microsoft.com/office/drawing/2014/main" id="{C6C6647C-086B-55A9-A609-D650717331E3}"/>
                    </a:ext>
                  </a:extLst>
                </p:cNvPr>
                <p:cNvSpPr>
                  <a:spLocks noChangeShapeType="1"/>
                </p:cNvSpPr>
                <p:nvPr/>
              </p:nvSpPr>
              <p:spPr bwMode="auto">
                <a:xfrm>
                  <a:off x="3020273" y="226125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3" name="Line 403">
                  <a:extLst>
                    <a:ext uri="{FF2B5EF4-FFF2-40B4-BE49-F238E27FC236}">
                      <a16:creationId xmlns:a16="http://schemas.microsoft.com/office/drawing/2014/main" id="{D494C86E-8FAC-F1DB-096A-82F69AB98052}"/>
                    </a:ext>
                  </a:extLst>
                </p:cNvPr>
                <p:cNvSpPr>
                  <a:spLocks noChangeShapeType="1"/>
                </p:cNvSpPr>
                <p:nvPr/>
              </p:nvSpPr>
              <p:spPr bwMode="auto">
                <a:xfrm>
                  <a:off x="3043243" y="223751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4" name="Line 404">
                  <a:extLst>
                    <a:ext uri="{FF2B5EF4-FFF2-40B4-BE49-F238E27FC236}">
                      <a16:creationId xmlns:a16="http://schemas.microsoft.com/office/drawing/2014/main" id="{53025447-1490-8E77-98AE-A44AC3BE9D02}"/>
                    </a:ext>
                  </a:extLst>
                </p:cNvPr>
                <p:cNvSpPr>
                  <a:spLocks noChangeShapeType="1"/>
                </p:cNvSpPr>
                <p:nvPr/>
              </p:nvSpPr>
              <p:spPr bwMode="auto">
                <a:xfrm>
                  <a:off x="3027929" y="2261259"/>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5" name="Line 405">
                  <a:extLst>
                    <a:ext uri="{FF2B5EF4-FFF2-40B4-BE49-F238E27FC236}">
                      <a16:creationId xmlns:a16="http://schemas.microsoft.com/office/drawing/2014/main" id="{132E46AA-69BB-1979-5C72-293490963871}"/>
                    </a:ext>
                  </a:extLst>
                </p:cNvPr>
                <p:cNvSpPr>
                  <a:spLocks noChangeShapeType="1"/>
                </p:cNvSpPr>
                <p:nvPr/>
              </p:nvSpPr>
              <p:spPr bwMode="auto">
                <a:xfrm>
                  <a:off x="3050899" y="223751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6" name="Line 406">
                  <a:extLst>
                    <a:ext uri="{FF2B5EF4-FFF2-40B4-BE49-F238E27FC236}">
                      <a16:creationId xmlns:a16="http://schemas.microsoft.com/office/drawing/2014/main" id="{D04904A4-0767-D864-AB29-A65920AD7B01}"/>
                    </a:ext>
                  </a:extLst>
                </p:cNvPr>
                <p:cNvSpPr>
                  <a:spLocks noChangeShapeType="1"/>
                </p:cNvSpPr>
                <p:nvPr/>
              </p:nvSpPr>
              <p:spPr bwMode="auto">
                <a:xfrm>
                  <a:off x="3062384" y="229027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7" name="Line 408">
                  <a:extLst>
                    <a:ext uri="{FF2B5EF4-FFF2-40B4-BE49-F238E27FC236}">
                      <a16:creationId xmlns:a16="http://schemas.microsoft.com/office/drawing/2014/main" id="{73DCB356-3A0F-EDCE-BBFE-21E2B489569A}"/>
                    </a:ext>
                  </a:extLst>
                </p:cNvPr>
                <p:cNvSpPr>
                  <a:spLocks noChangeShapeType="1"/>
                </p:cNvSpPr>
                <p:nvPr/>
              </p:nvSpPr>
              <p:spPr bwMode="auto">
                <a:xfrm>
                  <a:off x="3085354" y="226653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8" name="Line 409">
                  <a:extLst>
                    <a:ext uri="{FF2B5EF4-FFF2-40B4-BE49-F238E27FC236}">
                      <a16:creationId xmlns:a16="http://schemas.microsoft.com/office/drawing/2014/main" id="{264CC943-7162-2D6D-0159-099972901427}"/>
                    </a:ext>
                  </a:extLst>
                </p:cNvPr>
                <p:cNvSpPr>
                  <a:spLocks noChangeShapeType="1"/>
                </p:cNvSpPr>
                <p:nvPr/>
              </p:nvSpPr>
              <p:spPr bwMode="auto">
                <a:xfrm>
                  <a:off x="3113428" y="231797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9" name="Line 410">
                  <a:extLst>
                    <a:ext uri="{FF2B5EF4-FFF2-40B4-BE49-F238E27FC236}">
                      <a16:creationId xmlns:a16="http://schemas.microsoft.com/office/drawing/2014/main" id="{D7714317-A593-0627-C5B2-03E990771E32}"/>
                    </a:ext>
                  </a:extLst>
                </p:cNvPr>
                <p:cNvSpPr>
                  <a:spLocks noChangeShapeType="1"/>
                </p:cNvSpPr>
                <p:nvPr/>
              </p:nvSpPr>
              <p:spPr bwMode="auto">
                <a:xfrm>
                  <a:off x="3136398" y="229423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0" name="Line 411">
                  <a:extLst>
                    <a:ext uri="{FF2B5EF4-FFF2-40B4-BE49-F238E27FC236}">
                      <a16:creationId xmlns:a16="http://schemas.microsoft.com/office/drawing/2014/main" id="{834FB735-F627-552A-ECB1-3C5B4BE00E08}"/>
                    </a:ext>
                  </a:extLst>
                </p:cNvPr>
                <p:cNvSpPr>
                  <a:spLocks noChangeShapeType="1"/>
                </p:cNvSpPr>
                <p:nvPr/>
              </p:nvSpPr>
              <p:spPr bwMode="auto">
                <a:xfrm>
                  <a:off x="3121085" y="232720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1" name="Line 412">
                  <a:extLst>
                    <a:ext uri="{FF2B5EF4-FFF2-40B4-BE49-F238E27FC236}">
                      <a16:creationId xmlns:a16="http://schemas.microsoft.com/office/drawing/2014/main" id="{28DAA6D0-CF37-9D08-4A18-84663E456F0D}"/>
                    </a:ext>
                  </a:extLst>
                </p:cNvPr>
                <p:cNvSpPr>
                  <a:spLocks noChangeShapeType="1"/>
                </p:cNvSpPr>
                <p:nvPr/>
              </p:nvSpPr>
              <p:spPr bwMode="auto">
                <a:xfrm>
                  <a:off x="3144055" y="230346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2" name="Line 413">
                  <a:extLst>
                    <a:ext uri="{FF2B5EF4-FFF2-40B4-BE49-F238E27FC236}">
                      <a16:creationId xmlns:a16="http://schemas.microsoft.com/office/drawing/2014/main" id="{D257E222-47DC-D3CA-2E80-892DE9A2BE7D}"/>
                    </a:ext>
                  </a:extLst>
                </p:cNvPr>
                <p:cNvSpPr>
                  <a:spLocks noChangeShapeType="1"/>
                </p:cNvSpPr>
                <p:nvPr/>
              </p:nvSpPr>
              <p:spPr bwMode="auto">
                <a:xfrm>
                  <a:off x="3150435"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3" name="Line 414">
                  <a:extLst>
                    <a:ext uri="{FF2B5EF4-FFF2-40B4-BE49-F238E27FC236}">
                      <a16:creationId xmlns:a16="http://schemas.microsoft.com/office/drawing/2014/main" id="{1E5AEBA2-DCDD-8FA1-B19E-771AE921B921}"/>
                    </a:ext>
                  </a:extLst>
                </p:cNvPr>
                <p:cNvSpPr>
                  <a:spLocks noChangeShapeType="1"/>
                </p:cNvSpPr>
                <p:nvPr/>
              </p:nvSpPr>
              <p:spPr bwMode="auto">
                <a:xfrm>
                  <a:off x="3173405"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4" name="Line 415">
                  <a:extLst>
                    <a:ext uri="{FF2B5EF4-FFF2-40B4-BE49-F238E27FC236}">
                      <a16:creationId xmlns:a16="http://schemas.microsoft.com/office/drawing/2014/main" id="{6DCCDA3D-B912-6BE4-EAD9-6FDD44AD0EF7}"/>
                    </a:ext>
                  </a:extLst>
                </p:cNvPr>
                <p:cNvSpPr>
                  <a:spLocks noChangeShapeType="1"/>
                </p:cNvSpPr>
                <p:nvPr/>
              </p:nvSpPr>
              <p:spPr bwMode="auto">
                <a:xfrm>
                  <a:off x="3167025"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5" name="Line 416">
                  <a:extLst>
                    <a:ext uri="{FF2B5EF4-FFF2-40B4-BE49-F238E27FC236}">
                      <a16:creationId xmlns:a16="http://schemas.microsoft.com/office/drawing/2014/main" id="{1713DC6D-A33E-4D73-A89F-0F064C976897}"/>
                    </a:ext>
                  </a:extLst>
                </p:cNvPr>
                <p:cNvSpPr>
                  <a:spLocks noChangeShapeType="1"/>
                </p:cNvSpPr>
                <p:nvPr/>
              </p:nvSpPr>
              <p:spPr bwMode="auto">
                <a:xfrm>
                  <a:off x="3189995"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6" name="Line 417">
                  <a:extLst>
                    <a:ext uri="{FF2B5EF4-FFF2-40B4-BE49-F238E27FC236}">
                      <a16:creationId xmlns:a16="http://schemas.microsoft.com/office/drawing/2014/main" id="{AA9A63CB-F104-3E1E-5DCA-436D59762E82}"/>
                    </a:ext>
                  </a:extLst>
                </p:cNvPr>
                <p:cNvSpPr>
                  <a:spLocks noChangeShapeType="1"/>
                </p:cNvSpPr>
                <p:nvPr/>
              </p:nvSpPr>
              <p:spPr bwMode="auto">
                <a:xfrm>
                  <a:off x="3167025"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7" name="Line 418">
                  <a:extLst>
                    <a:ext uri="{FF2B5EF4-FFF2-40B4-BE49-F238E27FC236}">
                      <a16:creationId xmlns:a16="http://schemas.microsoft.com/office/drawing/2014/main" id="{6D599E3F-B6F7-4B7B-1689-9641183F0CD7}"/>
                    </a:ext>
                  </a:extLst>
                </p:cNvPr>
                <p:cNvSpPr>
                  <a:spLocks noChangeShapeType="1"/>
                </p:cNvSpPr>
                <p:nvPr/>
              </p:nvSpPr>
              <p:spPr bwMode="auto">
                <a:xfrm>
                  <a:off x="3189995"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8" name="Line 419">
                  <a:extLst>
                    <a:ext uri="{FF2B5EF4-FFF2-40B4-BE49-F238E27FC236}">
                      <a16:creationId xmlns:a16="http://schemas.microsoft.com/office/drawing/2014/main" id="{679801B8-36C7-DCF4-32C3-BFA5BED10FC8}"/>
                    </a:ext>
                  </a:extLst>
                </p:cNvPr>
                <p:cNvSpPr>
                  <a:spLocks noChangeShapeType="1"/>
                </p:cNvSpPr>
                <p:nvPr/>
              </p:nvSpPr>
              <p:spPr bwMode="auto">
                <a:xfrm>
                  <a:off x="3167025"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9" name="Line 420">
                  <a:extLst>
                    <a:ext uri="{FF2B5EF4-FFF2-40B4-BE49-F238E27FC236}">
                      <a16:creationId xmlns:a16="http://schemas.microsoft.com/office/drawing/2014/main" id="{7C2EAE57-87FC-E3F0-EC47-676EF9675E17}"/>
                    </a:ext>
                  </a:extLst>
                </p:cNvPr>
                <p:cNvSpPr>
                  <a:spLocks noChangeShapeType="1"/>
                </p:cNvSpPr>
                <p:nvPr/>
              </p:nvSpPr>
              <p:spPr bwMode="auto">
                <a:xfrm>
                  <a:off x="3189995"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0" name="Line 421">
                  <a:extLst>
                    <a:ext uri="{FF2B5EF4-FFF2-40B4-BE49-F238E27FC236}">
                      <a16:creationId xmlns:a16="http://schemas.microsoft.com/office/drawing/2014/main" id="{9BA34B1F-7D08-2F64-383D-47C550CD40CE}"/>
                    </a:ext>
                  </a:extLst>
                </p:cNvPr>
                <p:cNvSpPr>
                  <a:spLocks noChangeShapeType="1"/>
                </p:cNvSpPr>
                <p:nvPr/>
              </p:nvSpPr>
              <p:spPr bwMode="auto">
                <a:xfrm>
                  <a:off x="3175957" y="234699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1" name="Line 422">
                  <a:extLst>
                    <a:ext uri="{FF2B5EF4-FFF2-40B4-BE49-F238E27FC236}">
                      <a16:creationId xmlns:a16="http://schemas.microsoft.com/office/drawing/2014/main" id="{76E8A14A-DBB3-2103-7A1F-949A6F4F8B17}"/>
                    </a:ext>
                  </a:extLst>
                </p:cNvPr>
                <p:cNvSpPr>
                  <a:spLocks noChangeShapeType="1"/>
                </p:cNvSpPr>
                <p:nvPr/>
              </p:nvSpPr>
              <p:spPr bwMode="auto">
                <a:xfrm>
                  <a:off x="3198927" y="232325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2" name="Line 423">
                  <a:extLst>
                    <a:ext uri="{FF2B5EF4-FFF2-40B4-BE49-F238E27FC236}">
                      <a16:creationId xmlns:a16="http://schemas.microsoft.com/office/drawing/2014/main" id="{7A40B9AD-0A20-3FF5-AEA2-BBD68CD3BF16}"/>
                    </a:ext>
                  </a:extLst>
                </p:cNvPr>
                <p:cNvSpPr>
                  <a:spLocks noChangeShapeType="1"/>
                </p:cNvSpPr>
                <p:nvPr/>
              </p:nvSpPr>
              <p:spPr bwMode="auto">
                <a:xfrm>
                  <a:off x="3205308" y="235622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3" name="Line 424">
                  <a:extLst>
                    <a:ext uri="{FF2B5EF4-FFF2-40B4-BE49-F238E27FC236}">
                      <a16:creationId xmlns:a16="http://schemas.microsoft.com/office/drawing/2014/main" id="{AE1B2F88-48E8-294E-F567-7AB8E9A451F0}"/>
                    </a:ext>
                  </a:extLst>
                </p:cNvPr>
                <p:cNvSpPr>
                  <a:spLocks noChangeShapeType="1"/>
                </p:cNvSpPr>
                <p:nvPr/>
              </p:nvSpPr>
              <p:spPr bwMode="auto">
                <a:xfrm>
                  <a:off x="3228278" y="233248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4" name="Line 425">
                  <a:extLst>
                    <a:ext uri="{FF2B5EF4-FFF2-40B4-BE49-F238E27FC236}">
                      <a16:creationId xmlns:a16="http://schemas.microsoft.com/office/drawing/2014/main" id="{47179C20-92CA-244E-5A71-9B3A912E849B}"/>
                    </a:ext>
                  </a:extLst>
                </p:cNvPr>
                <p:cNvSpPr>
                  <a:spLocks noChangeShapeType="1"/>
                </p:cNvSpPr>
                <p:nvPr/>
              </p:nvSpPr>
              <p:spPr bwMode="auto">
                <a:xfrm>
                  <a:off x="3238486" y="236677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5" name="Line 426">
                  <a:extLst>
                    <a:ext uri="{FF2B5EF4-FFF2-40B4-BE49-F238E27FC236}">
                      <a16:creationId xmlns:a16="http://schemas.microsoft.com/office/drawing/2014/main" id="{9E01BA42-B123-D371-A2DD-4097AADB7D89}"/>
                    </a:ext>
                  </a:extLst>
                </p:cNvPr>
                <p:cNvSpPr>
                  <a:spLocks noChangeShapeType="1"/>
                </p:cNvSpPr>
                <p:nvPr/>
              </p:nvSpPr>
              <p:spPr bwMode="auto">
                <a:xfrm>
                  <a:off x="3261456" y="234303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6" name="Line 427">
                  <a:extLst>
                    <a:ext uri="{FF2B5EF4-FFF2-40B4-BE49-F238E27FC236}">
                      <a16:creationId xmlns:a16="http://schemas.microsoft.com/office/drawing/2014/main" id="{8DEEF81A-ECD5-8E2A-AF14-2AE9B136E9FC}"/>
                    </a:ext>
                  </a:extLst>
                </p:cNvPr>
                <p:cNvSpPr>
                  <a:spLocks noChangeShapeType="1"/>
                </p:cNvSpPr>
                <p:nvPr/>
              </p:nvSpPr>
              <p:spPr bwMode="auto">
                <a:xfrm>
                  <a:off x="3243591" y="236677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7" name="Line 428">
                  <a:extLst>
                    <a:ext uri="{FF2B5EF4-FFF2-40B4-BE49-F238E27FC236}">
                      <a16:creationId xmlns:a16="http://schemas.microsoft.com/office/drawing/2014/main" id="{9AE362F5-18D3-C6F6-35D8-C2CFD8A1A7DC}"/>
                    </a:ext>
                  </a:extLst>
                </p:cNvPr>
                <p:cNvSpPr>
                  <a:spLocks noChangeShapeType="1"/>
                </p:cNvSpPr>
                <p:nvPr/>
              </p:nvSpPr>
              <p:spPr bwMode="auto">
                <a:xfrm>
                  <a:off x="3266561" y="234303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8" name="Line 429">
                  <a:extLst>
                    <a:ext uri="{FF2B5EF4-FFF2-40B4-BE49-F238E27FC236}">
                      <a16:creationId xmlns:a16="http://schemas.microsoft.com/office/drawing/2014/main" id="{FA589EC9-6BC3-FFA8-DA90-AB944A3F7430}"/>
                    </a:ext>
                  </a:extLst>
                </p:cNvPr>
                <p:cNvSpPr>
                  <a:spLocks noChangeShapeType="1"/>
                </p:cNvSpPr>
                <p:nvPr/>
              </p:nvSpPr>
              <p:spPr bwMode="auto">
                <a:xfrm>
                  <a:off x="3256352" y="236677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69" name="Line 430">
                  <a:extLst>
                    <a:ext uri="{FF2B5EF4-FFF2-40B4-BE49-F238E27FC236}">
                      <a16:creationId xmlns:a16="http://schemas.microsoft.com/office/drawing/2014/main" id="{E7FAA9AF-2EB8-C6DA-F83B-2524626C8A39}"/>
                    </a:ext>
                  </a:extLst>
                </p:cNvPr>
                <p:cNvSpPr>
                  <a:spLocks noChangeShapeType="1"/>
                </p:cNvSpPr>
                <p:nvPr/>
              </p:nvSpPr>
              <p:spPr bwMode="auto">
                <a:xfrm>
                  <a:off x="3279322" y="234303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0" name="Line 431">
                  <a:extLst>
                    <a:ext uri="{FF2B5EF4-FFF2-40B4-BE49-F238E27FC236}">
                      <a16:creationId xmlns:a16="http://schemas.microsoft.com/office/drawing/2014/main" id="{DF81C2F7-770F-2A2A-4424-91D84F898598}"/>
                    </a:ext>
                  </a:extLst>
                </p:cNvPr>
                <p:cNvSpPr>
                  <a:spLocks noChangeShapeType="1"/>
                </p:cNvSpPr>
                <p:nvPr/>
              </p:nvSpPr>
              <p:spPr bwMode="auto">
                <a:xfrm>
                  <a:off x="3264009" y="23760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1" name="Line 432">
                  <a:extLst>
                    <a:ext uri="{FF2B5EF4-FFF2-40B4-BE49-F238E27FC236}">
                      <a16:creationId xmlns:a16="http://schemas.microsoft.com/office/drawing/2014/main" id="{D034BCB7-DE8F-EA25-350C-62F4D4EBD966}"/>
                    </a:ext>
                  </a:extLst>
                </p:cNvPr>
                <p:cNvSpPr>
                  <a:spLocks noChangeShapeType="1"/>
                </p:cNvSpPr>
                <p:nvPr/>
              </p:nvSpPr>
              <p:spPr bwMode="auto">
                <a:xfrm>
                  <a:off x="3286978" y="23522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2" name="Line 433">
                  <a:extLst>
                    <a:ext uri="{FF2B5EF4-FFF2-40B4-BE49-F238E27FC236}">
                      <a16:creationId xmlns:a16="http://schemas.microsoft.com/office/drawing/2014/main" id="{D1371CFE-DC39-9F39-EE8A-1EF2E6B9B5D7}"/>
                    </a:ext>
                  </a:extLst>
                </p:cNvPr>
                <p:cNvSpPr>
                  <a:spLocks noChangeShapeType="1"/>
                </p:cNvSpPr>
                <p:nvPr/>
              </p:nvSpPr>
              <p:spPr bwMode="auto">
                <a:xfrm>
                  <a:off x="3381410" y="244592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3" name="Line 434">
                  <a:extLst>
                    <a:ext uri="{FF2B5EF4-FFF2-40B4-BE49-F238E27FC236}">
                      <a16:creationId xmlns:a16="http://schemas.microsoft.com/office/drawing/2014/main" id="{102194E9-38B4-E2C4-8A92-166CF7C3731E}"/>
                    </a:ext>
                  </a:extLst>
                </p:cNvPr>
                <p:cNvSpPr>
                  <a:spLocks noChangeShapeType="1"/>
                </p:cNvSpPr>
                <p:nvPr/>
              </p:nvSpPr>
              <p:spPr bwMode="auto">
                <a:xfrm>
                  <a:off x="3404380" y="242217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4" name="Line 435">
                  <a:extLst>
                    <a:ext uri="{FF2B5EF4-FFF2-40B4-BE49-F238E27FC236}">
                      <a16:creationId xmlns:a16="http://schemas.microsoft.com/office/drawing/2014/main" id="{F25F96B3-A3AC-FFB2-CEAD-A150B3267ABE}"/>
                    </a:ext>
                  </a:extLst>
                </p:cNvPr>
                <p:cNvSpPr>
                  <a:spLocks noChangeShapeType="1"/>
                </p:cNvSpPr>
                <p:nvPr/>
              </p:nvSpPr>
              <p:spPr bwMode="auto">
                <a:xfrm>
                  <a:off x="3445215" y="250527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5" name="Line 436">
                  <a:extLst>
                    <a:ext uri="{FF2B5EF4-FFF2-40B4-BE49-F238E27FC236}">
                      <a16:creationId xmlns:a16="http://schemas.microsoft.com/office/drawing/2014/main" id="{ADC48CC6-0040-9E4D-C80E-A0C25D0D7C32}"/>
                    </a:ext>
                  </a:extLst>
                </p:cNvPr>
                <p:cNvSpPr>
                  <a:spLocks noChangeShapeType="1"/>
                </p:cNvSpPr>
                <p:nvPr/>
              </p:nvSpPr>
              <p:spPr bwMode="auto">
                <a:xfrm>
                  <a:off x="3468185" y="248153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6" name="Line 437">
                  <a:extLst>
                    <a:ext uri="{FF2B5EF4-FFF2-40B4-BE49-F238E27FC236}">
                      <a16:creationId xmlns:a16="http://schemas.microsoft.com/office/drawing/2014/main" id="{E6F22C19-AF29-DBD3-35B8-6B882EC59132}"/>
                    </a:ext>
                  </a:extLst>
                </p:cNvPr>
                <p:cNvSpPr>
                  <a:spLocks noChangeShapeType="1"/>
                </p:cNvSpPr>
                <p:nvPr/>
              </p:nvSpPr>
              <p:spPr bwMode="auto">
                <a:xfrm>
                  <a:off x="3496259" y="25356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7" name="Line 438">
                  <a:extLst>
                    <a:ext uri="{FF2B5EF4-FFF2-40B4-BE49-F238E27FC236}">
                      <a16:creationId xmlns:a16="http://schemas.microsoft.com/office/drawing/2014/main" id="{D27614E3-CA83-ADCB-1653-00CC5F74D125}"/>
                    </a:ext>
                  </a:extLst>
                </p:cNvPr>
                <p:cNvSpPr>
                  <a:spLocks noChangeShapeType="1"/>
                </p:cNvSpPr>
                <p:nvPr/>
              </p:nvSpPr>
              <p:spPr bwMode="auto">
                <a:xfrm>
                  <a:off x="3519229" y="25118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8" name="Line 439">
                  <a:extLst>
                    <a:ext uri="{FF2B5EF4-FFF2-40B4-BE49-F238E27FC236}">
                      <a16:creationId xmlns:a16="http://schemas.microsoft.com/office/drawing/2014/main" id="{0A6204FC-C1DB-ADAF-9BE6-FEBC3D3CB978}"/>
                    </a:ext>
                  </a:extLst>
                </p:cNvPr>
                <p:cNvSpPr>
                  <a:spLocks noChangeShapeType="1"/>
                </p:cNvSpPr>
                <p:nvPr/>
              </p:nvSpPr>
              <p:spPr bwMode="auto">
                <a:xfrm>
                  <a:off x="3496259" y="25356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9" name="Line 440">
                  <a:extLst>
                    <a:ext uri="{FF2B5EF4-FFF2-40B4-BE49-F238E27FC236}">
                      <a16:creationId xmlns:a16="http://schemas.microsoft.com/office/drawing/2014/main" id="{B9742E5E-3E40-6593-B3DD-69CC630CF13D}"/>
                    </a:ext>
                  </a:extLst>
                </p:cNvPr>
                <p:cNvSpPr>
                  <a:spLocks noChangeShapeType="1"/>
                </p:cNvSpPr>
                <p:nvPr/>
              </p:nvSpPr>
              <p:spPr bwMode="auto">
                <a:xfrm>
                  <a:off x="3519229" y="2511870"/>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0" name="Line 441">
                  <a:extLst>
                    <a:ext uri="{FF2B5EF4-FFF2-40B4-BE49-F238E27FC236}">
                      <a16:creationId xmlns:a16="http://schemas.microsoft.com/office/drawing/2014/main" id="{FA2B8E2B-398A-7A26-D4F3-35F1E8A5E251}"/>
                    </a:ext>
                  </a:extLst>
                </p:cNvPr>
                <p:cNvSpPr>
                  <a:spLocks noChangeShapeType="1"/>
                </p:cNvSpPr>
                <p:nvPr/>
              </p:nvSpPr>
              <p:spPr bwMode="auto">
                <a:xfrm>
                  <a:off x="3525610" y="254616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1" name="Line 442">
                  <a:extLst>
                    <a:ext uri="{FF2B5EF4-FFF2-40B4-BE49-F238E27FC236}">
                      <a16:creationId xmlns:a16="http://schemas.microsoft.com/office/drawing/2014/main" id="{D76FA292-1300-8C42-000B-FCC6FCFF78D0}"/>
                    </a:ext>
                  </a:extLst>
                </p:cNvPr>
                <p:cNvSpPr>
                  <a:spLocks noChangeShapeType="1"/>
                </p:cNvSpPr>
                <p:nvPr/>
              </p:nvSpPr>
              <p:spPr bwMode="auto">
                <a:xfrm>
                  <a:off x="3548580" y="252242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2" name="Line 443">
                  <a:extLst>
                    <a:ext uri="{FF2B5EF4-FFF2-40B4-BE49-F238E27FC236}">
                      <a16:creationId xmlns:a16="http://schemas.microsoft.com/office/drawing/2014/main" id="{2CCFE105-9BE6-CB26-F01B-A89246EBB9EE}"/>
                    </a:ext>
                  </a:extLst>
                </p:cNvPr>
                <p:cNvSpPr>
                  <a:spLocks noChangeShapeType="1"/>
                </p:cNvSpPr>
                <p:nvPr/>
              </p:nvSpPr>
              <p:spPr bwMode="auto">
                <a:xfrm>
                  <a:off x="3529438" y="254616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3" name="Line 444">
                  <a:extLst>
                    <a:ext uri="{FF2B5EF4-FFF2-40B4-BE49-F238E27FC236}">
                      <a16:creationId xmlns:a16="http://schemas.microsoft.com/office/drawing/2014/main" id="{4DDE284C-8332-0797-89A9-EBF297FBF84A}"/>
                    </a:ext>
                  </a:extLst>
                </p:cNvPr>
                <p:cNvSpPr>
                  <a:spLocks noChangeShapeType="1"/>
                </p:cNvSpPr>
                <p:nvPr/>
              </p:nvSpPr>
              <p:spPr bwMode="auto">
                <a:xfrm>
                  <a:off x="3552408" y="252242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4" name="Line 445">
                  <a:extLst>
                    <a:ext uri="{FF2B5EF4-FFF2-40B4-BE49-F238E27FC236}">
                      <a16:creationId xmlns:a16="http://schemas.microsoft.com/office/drawing/2014/main" id="{1AD2AD96-7C68-FDB1-D6EF-F60CA652AD09}"/>
                    </a:ext>
                  </a:extLst>
                </p:cNvPr>
                <p:cNvSpPr>
                  <a:spLocks noChangeShapeType="1"/>
                </p:cNvSpPr>
                <p:nvPr/>
              </p:nvSpPr>
              <p:spPr bwMode="auto">
                <a:xfrm>
                  <a:off x="3529438" y="254616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5" name="Line 446">
                  <a:extLst>
                    <a:ext uri="{FF2B5EF4-FFF2-40B4-BE49-F238E27FC236}">
                      <a16:creationId xmlns:a16="http://schemas.microsoft.com/office/drawing/2014/main" id="{27D891BD-666D-D968-83B4-D06193BDC071}"/>
                    </a:ext>
                  </a:extLst>
                </p:cNvPr>
                <p:cNvSpPr>
                  <a:spLocks noChangeShapeType="1"/>
                </p:cNvSpPr>
                <p:nvPr/>
              </p:nvSpPr>
              <p:spPr bwMode="auto">
                <a:xfrm>
                  <a:off x="3552408" y="252242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6" name="Line 447">
                  <a:extLst>
                    <a:ext uri="{FF2B5EF4-FFF2-40B4-BE49-F238E27FC236}">
                      <a16:creationId xmlns:a16="http://schemas.microsoft.com/office/drawing/2014/main" id="{9C139EF2-E236-9198-C35F-C78822989CEA}"/>
                    </a:ext>
                  </a:extLst>
                </p:cNvPr>
                <p:cNvSpPr>
                  <a:spLocks noChangeShapeType="1"/>
                </p:cNvSpPr>
                <p:nvPr/>
              </p:nvSpPr>
              <p:spPr bwMode="auto">
                <a:xfrm>
                  <a:off x="3609833" y="255671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7" name="Line 448">
                  <a:extLst>
                    <a:ext uri="{FF2B5EF4-FFF2-40B4-BE49-F238E27FC236}">
                      <a16:creationId xmlns:a16="http://schemas.microsoft.com/office/drawing/2014/main" id="{556ADDAF-66AE-E346-DB85-45B57DD6BA50}"/>
                    </a:ext>
                  </a:extLst>
                </p:cNvPr>
                <p:cNvSpPr>
                  <a:spLocks noChangeShapeType="1"/>
                </p:cNvSpPr>
                <p:nvPr/>
              </p:nvSpPr>
              <p:spPr bwMode="auto">
                <a:xfrm>
                  <a:off x="3632803" y="253297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8" name="Line 449">
                  <a:extLst>
                    <a:ext uri="{FF2B5EF4-FFF2-40B4-BE49-F238E27FC236}">
                      <a16:creationId xmlns:a16="http://schemas.microsoft.com/office/drawing/2014/main" id="{A90F1174-939F-1ADB-F560-E1F301CFE7A5}"/>
                    </a:ext>
                  </a:extLst>
                </p:cNvPr>
                <p:cNvSpPr>
                  <a:spLocks noChangeShapeType="1"/>
                </p:cNvSpPr>
                <p:nvPr/>
              </p:nvSpPr>
              <p:spPr bwMode="auto">
                <a:xfrm>
                  <a:off x="3648116" y="25672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07" name="Group 1106">
                <a:extLst>
                  <a:ext uri="{FF2B5EF4-FFF2-40B4-BE49-F238E27FC236}">
                    <a16:creationId xmlns:a16="http://schemas.microsoft.com/office/drawing/2014/main" id="{AE22B60E-3A15-0428-8312-2E1E69307259}"/>
                  </a:ext>
                </a:extLst>
              </p:cNvPr>
              <p:cNvGrpSpPr/>
              <p:nvPr/>
            </p:nvGrpSpPr>
            <p:grpSpPr>
              <a:xfrm>
                <a:off x="3671086" y="2543526"/>
                <a:ext cx="502785" cy="218955"/>
                <a:chOff x="3671086" y="2543526"/>
                <a:chExt cx="502785" cy="218955"/>
              </a:xfrm>
            </p:grpSpPr>
            <p:sp>
              <p:nvSpPr>
                <p:cNvPr id="1290" name="Line 450">
                  <a:extLst>
                    <a:ext uri="{FF2B5EF4-FFF2-40B4-BE49-F238E27FC236}">
                      <a16:creationId xmlns:a16="http://schemas.microsoft.com/office/drawing/2014/main" id="{DE1EB783-DAEF-9DEB-F2F0-ECE34BDB5ACC}"/>
                    </a:ext>
                  </a:extLst>
                </p:cNvPr>
                <p:cNvSpPr>
                  <a:spLocks noChangeShapeType="1"/>
                </p:cNvSpPr>
                <p:nvPr/>
              </p:nvSpPr>
              <p:spPr bwMode="auto">
                <a:xfrm>
                  <a:off x="3671086" y="25435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1" name="Line 451">
                  <a:extLst>
                    <a:ext uri="{FF2B5EF4-FFF2-40B4-BE49-F238E27FC236}">
                      <a16:creationId xmlns:a16="http://schemas.microsoft.com/office/drawing/2014/main" id="{870CEB61-A54E-8750-AE65-A641F6533672}"/>
                    </a:ext>
                  </a:extLst>
                </p:cNvPr>
                <p:cNvSpPr>
                  <a:spLocks noChangeShapeType="1"/>
                </p:cNvSpPr>
                <p:nvPr/>
              </p:nvSpPr>
              <p:spPr bwMode="auto">
                <a:xfrm>
                  <a:off x="3761689" y="261870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2" name="Line 452">
                  <a:extLst>
                    <a:ext uri="{FF2B5EF4-FFF2-40B4-BE49-F238E27FC236}">
                      <a16:creationId xmlns:a16="http://schemas.microsoft.com/office/drawing/2014/main" id="{D716E1E4-AB34-2011-D849-B4CC82F2E9E9}"/>
                    </a:ext>
                  </a:extLst>
                </p:cNvPr>
                <p:cNvSpPr>
                  <a:spLocks noChangeShapeType="1"/>
                </p:cNvSpPr>
                <p:nvPr/>
              </p:nvSpPr>
              <p:spPr bwMode="auto">
                <a:xfrm>
                  <a:off x="3784659" y="259496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3" name="Line 453">
                  <a:extLst>
                    <a:ext uri="{FF2B5EF4-FFF2-40B4-BE49-F238E27FC236}">
                      <a16:creationId xmlns:a16="http://schemas.microsoft.com/office/drawing/2014/main" id="{A2C11BCA-DD96-579F-7B17-7D19FA977A22}"/>
                    </a:ext>
                  </a:extLst>
                </p:cNvPr>
                <p:cNvSpPr>
                  <a:spLocks noChangeShapeType="1"/>
                </p:cNvSpPr>
                <p:nvPr/>
              </p:nvSpPr>
              <p:spPr bwMode="auto">
                <a:xfrm>
                  <a:off x="3787211" y="263981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4" name="Line 454">
                  <a:extLst>
                    <a:ext uri="{FF2B5EF4-FFF2-40B4-BE49-F238E27FC236}">
                      <a16:creationId xmlns:a16="http://schemas.microsoft.com/office/drawing/2014/main" id="{5CFF62AD-F722-0EBB-7EA2-F2C39D3C7A4A}"/>
                    </a:ext>
                  </a:extLst>
                </p:cNvPr>
                <p:cNvSpPr>
                  <a:spLocks noChangeShapeType="1"/>
                </p:cNvSpPr>
                <p:nvPr/>
              </p:nvSpPr>
              <p:spPr bwMode="auto">
                <a:xfrm>
                  <a:off x="3810181" y="261607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5" name="Line 455">
                  <a:extLst>
                    <a:ext uri="{FF2B5EF4-FFF2-40B4-BE49-F238E27FC236}">
                      <a16:creationId xmlns:a16="http://schemas.microsoft.com/office/drawing/2014/main" id="{E09D78B8-8122-C044-E682-DD0BEA7D65B0}"/>
                    </a:ext>
                  </a:extLst>
                </p:cNvPr>
                <p:cNvSpPr>
                  <a:spLocks noChangeShapeType="1"/>
                </p:cNvSpPr>
                <p:nvPr/>
              </p:nvSpPr>
              <p:spPr bwMode="auto">
                <a:xfrm>
                  <a:off x="3815285" y="267147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6" name="Line 456">
                  <a:extLst>
                    <a:ext uri="{FF2B5EF4-FFF2-40B4-BE49-F238E27FC236}">
                      <a16:creationId xmlns:a16="http://schemas.microsoft.com/office/drawing/2014/main" id="{78D7C640-47DB-4319-5907-3BB02CFA553A}"/>
                    </a:ext>
                  </a:extLst>
                </p:cNvPr>
                <p:cNvSpPr>
                  <a:spLocks noChangeShapeType="1"/>
                </p:cNvSpPr>
                <p:nvPr/>
              </p:nvSpPr>
              <p:spPr bwMode="auto">
                <a:xfrm>
                  <a:off x="3838255" y="264772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7" name="Line 457">
                  <a:extLst>
                    <a:ext uri="{FF2B5EF4-FFF2-40B4-BE49-F238E27FC236}">
                      <a16:creationId xmlns:a16="http://schemas.microsoft.com/office/drawing/2014/main" id="{4FEE62A2-B941-5766-0279-44D0A6BBAF61}"/>
                    </a:ext>
                  </a:extLst>
                </p:cNvPr>
                <p:cNvSpPr>
                  <a:spLocks noChangeShapeType="1"/>
                </p:cNvSpPr>
                <p:nvPr/>
              </p:nvSpPr>
              <p:spPr bwMode="auto">
                <a:xfrm>
                  <a:off x="3820390" y="268334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8" name="Line 458">
                  <a:extLst>
                    <a:ext uri="{FF2B5EF4-FFF2-40B4-BE49-F238E27FC236}">
                      <a16:creationId xmlns:a16="http://schemas.microsoft.com/office/drawing/2014/main" id="{2D5D9988-F844-3C41-6C20-146BD4494318}"/>
                    </a:ext>
                  </a:extLst>
                </p:cNvPr>
                <p:cNvSpPr>
                  <a:spLocks noChangeShapeType="1"/>
                </p:cNvSpPr>
                <p:nvPr/>
              </p:nvSpPr>
              <p:spPr bwMode="auto">
                <a:xfrm>
                  <a:off x="3843360" y="265959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9" name="Line 459">
                  <a:extLst>
                    <a:ext uri="{FF2B5EF4-FFF2-40B4-BE49-F238E27FC236}">
                      <a16:creationId xmlns:a16="http://schemas.microsoft.com/office/drawing/2014/main" id="{0B0199E0-51A9-C48D-5E5C-0CA9FF9DF7A5}"/>
                    </a:ext>
                  </a:extLst>
                </p:cNvPr>
                <p:cNvSpPr>
                  <a:spLocks noChangeShapeType="1"/>
                </p:cNvSpPr>
                <p:nvPr/>
              </p:nvSpPr>
              <p:spPr bwMode="auto">
                <a:xfrm>
                  <a:off x="3829322" y="268334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0" name="Line 460">
                  <a:extLst>
                    <a:ext uri="{FF2B5EF4-FFF2-40B4-BE49-F238E27FC236}">
                      <a16:creationId xmlns:a16="http://schemas.microsoft.com/office/drawing/2014/main" id="{CD1BB8E2-6A57-8909-67EE-3F7A1ADEFBA1}"/>
                    </a:ext>
                  </a:extLst>
                </p:cNvPr>
                <p:cNvSpPr>
                  <a:spLocks noChangeShapeType="1"/>
                </p:cNvSpPr>
                <p:nvPr/>
              </p:nvSpPr>
              <p:spPr bwMode="auto">
                <a:xfrm>
                  <a:off x="3852292" y="265959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1" name="Line 461">
                  <a:extLst>
                    <a:ext uri="{FF2B5EF4-FFF2-40B4-BE49-F238E27FC236}">
                      <a16:creationId xmlns:a16="http://schemas.microsoft.com/office/drawing/2014/main" id="{60FDAB15-2E98-18A0-36AC-8038132107A8}"/>
                    </a:ext>
                  </a:extLst>
                </p:cNvPr>
                <p:cNvSpPr>
                  <a:spLocks noChangeShapeType="1"/>
                </p:cNvSpPr>
                <p:nvPr/>
              </p:nvSpPr>
              <p:spPr bwMode="auto">
                <a:xfrm>
                  <a:off x="3849740" y="26938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2" name="Line 462">
                  <a:extLst>
                    <a:ext uri="{FF2B5EF4-FFF2-40B4-BE49-F238E27FC236}">
                      <a16:creationId xmlns:a16="http://schemas.microsoft.com/office/drawing/2014/main" id="{674A828C-72BB-C34B-E760-EB3CACBFF1EB}"/>
                    </a:ext>
                  </a:extLst>
                </p:cNvPr>
                <p:cNvSpPr>
                  <a:spLocks noChangeShapeType="1"/>
                </p:cNvSpPr>
                <p:nvPr/>
              </p:nvSpPr>
              <p:spPr bwMode="auto">
                <a:xfrm>
                  <a:off x="3872710" y="26701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3" name="Line 463">
                  <a:extLst>
                    <a:ext uri="{FF2B5EF4-FFF2-40B4-BE49-F238E27FC236}">
                      <a16:creationId xmlns:a16="http://schemas.microsoft.com/office/drawing/2014/main" id="{B3464D6C-C9B5-804C-808F-387594CEE3CB}"/>
                    </a:ext>
                  </a:extLst>
                </p:cNvPr>
                <p:cNvSpPr>
                  <a:spLocks noChangeShapeType="1"/>
                </p:cNvSpPr>
                <p:nvPr/>
              </p:nvSpPr>
              <p:spPr bwMode="auto">
                <a:xfrm>
                  <a:off x="3888023" y="26938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4" name="Line 464">
                  <a:extLst>
                    <a:ext uri="{FF2B5EF4-FFF2-40B4-BE49-F238E27FC236}">
                      <a16:creationId xmlns:a16="http://schemas.microsoft.com/office/drawing/2014/main" id="{A90AA39C-4338-2E06-70EB-BDEB397E7DF3}"/>
                    </a:ext>
                  </a:extLst>
                </p:cNvPr>
                <p:cNvSpPr>
                  <a:spLocks noChangeShapeType="1"/>
                </p:cNvSpPr>
                <p:nvPr/>
              </p:nvSpPr>
              <p:spPr bwMode="auto">
                <a:xfrm>
                  <a:off x="3910993" y="26701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5" name="Line 465">
                  <a:extLst>
                    <a:ext uri="{FF2B5EF4-FFF2-40B4-BE49-F238E27FC236}">
                      <a16:creationId xmlns:a16="http://schemas.microsoft.com/office/drawing/2014/main" id="{76612EE7-007E-55F5-F0BB-E75BCCB663D3}"/>
                    </a:ext>
                  </a:extLst>
                </p:cNvPr>
                <p:cNvSpPr>
                  <a:spLocks noChangeShapeType="1"/>
                </p:cNvSpPr>
                <p:nvPr/>
              </p:nvSpPr>
              <p:spPr bwMode="auto">
                <a:xfrm>
                  <a:off x="3908441" y="270444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6" name="Line 466">
                  <a:extLst>
                    <a:ext uri="{FF2B5EF4-FFF2-40B4-BE49-F238E27FC236}">
                      <a16:creationId xmlns:a16="http://schemas.microsoft.com/office/drawing/2014/main" id="{B81C234B-117B-29E2-B57E-3AAB877C65B1}"/>
                    </a:ext>
                  </a:extLst>
                </p:cNvPr>
                <p:cNvSpPr>
                  <a:spLocks noChangeShapeType="1"/>
                </p:cNvSpPr>
                <p:nvPr/>
              </p:nvSpPr>
              <p:spPr bwMode="auto">
                <a:xfrm>
                  <a:off x="3931411"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7" name="Line 467">
                  <a:extLst>
                    <a:ext uri="{FF2B5EF4-FFF2-40B4-BE49-F238E27FC236}">
                      <a16:creationId xmlns:a16="http://schemas.microsoft.com/office/drawing/2014/main" id="{3C05EFF3-0B1E-C5F6-8826-8A0A10500624}"/>
                    </a:ext>
                  </a:extLst>
                </p:cNvPr>
                <p:cNvSpPr>
                  <a:spLocks noChangeShapeType="1"/>
                </p:cNvSpPr>
                <p:nvPr/>
              </p:nvSpPr>
              <p:spPr bwMode="auto">
                <a:xfrm>
                  <a:off x="3913545" y="270444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8" name="Line 468">
                  <a:extLst>
                    <a:ext uri="{FF2B5EF4-FFF2-40B4-BE49-F238E27FC236}">
                      <a16:creationId xmlns:a16="http://schemas.microsoft.com/office/drawing/2014/main" id="{1A2B26F7-7E68-5DF9-C16E-05DF566CEAC6}"/>
                    </a:ext>
                  </a:extLst>
                </p:cNvPr>
                <p:cNvSpPr>
                  <a:spLocks noChangeShapeType="1"/>
                </p:cNvSpPr>
                <p:nvPr/>
              </p:nvSpPr>
              <p:spPr bwMode="auto">
                <a:xfrm>
                  <a:off x="3936515"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9" name="Line 469">
                  <a:extLst>
                    <a:ext uri="{FF2B5EF4-FFF2-40B4-BE49-F238E27FC236}">
                      <a16:creationId xmlns:a16="http://schemas.microsoft.com/office/drawing/2014/main" id="{FBE267C8-1A10-2482-2C5F-B10BE7B667E9}"/>
                    </a:ext>
                  </a:extLst>
                </p:cNvPr>
                <p:cNvSpPr>
                  <a:spLocks noChangeShapeType="1"/>
                </p:cNvSpPr>
                <p:nvPr/>
              </p:nvSpPr>
              <p:spPr bwMode="auto">
                <a:xfrm>
                  <a:off x="3933963" y="270444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0" name="Line 470">
                  <a:extLst>
                    <a:ext uri="{FF2B5EF4-FFF2-40B4-BE49-F238E27FC236}">
                      <a16:creationId xmlns:a16="http://schemas.microsoft.com/office/drawing/2014/main" id="{6334789B-4449-1714-E92E-4304FF09BE06}"/>
                    </a:ext>
                  </a:extLst>
                </p:cNvPr>
                <p:cNvSpPr>
                  <a:spLocks noChangeShapeType="1"/>
                </p:cNvSpPr>
                <p:nvPr/>
              </p:nvSpPr>
              <p:spPr bwMode="auto">
                <a:xfrm>
                  <a:off x="3956933"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1" name="Line 471">
                  <a:extLst>
                    <a:ext uri="{FF2B5EF4-FFF2-40B4-BE49-F238E27FC236}">
                      <a16:creationId xmlns:a16="http://schemas.microsoft.com/office/drawing/2014/main" id="{5733ED02-BEB5-A5E7-99EA-F99128388F5B}"/>
                    </a:ext>
                  </a:extLst>
                </p:cNvPr>
                <p:cNvSpPr>
                  <a:spLocks noChangeShapeType="1"/>
                </p:cNvSpPr>
                <p:nvPr/>
              </p:nvSpPr>
              <p:spPr bwMode="auto">
                <a:xfrm>
                  <a:off x="3967142" y="270444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2" name="Line 472">
                  <a:extLst>
                    <a:ext uri="{FF2B5EF4-FFF2-40B4-BE49-F238E27FC236}">
                      <a16:creationId xmlns:a16="http://schemas.microsoft.com/office/drawing/2014/main" id="{D126B849-EDC5-E135-3EA7-D6F39F382BAD}"/>
                    </a:ext>
                  </a:extLst>
                </p:cNvPr>
                <p:cNvSpPr>
                  <a:spLocks noChangeShapeType="1"/>
                </p:cNvSpPr>
                <p:nvPr/>
              </p:nvSpPr>
              <p:spPr bwMode="auto">
                <a:xfrm>
                  <a:off x="3990112"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3" name="Line 473">
                  <a:extLst>
                    <a:ext uri="{FF2B5EF4-FFF2-40B4-BE49-F238E27FC236}">
                      <a16:creationId xmlns:a16="http://schemas.microsoft.com/office/drawing/2014/main" id="{43BF8BE1-2FE9-2205-B817-877E4D906655}"/>
                    </a:ext>
                  </a:extLst>
                </p:cNvPr>
                <p:cNvSpPr>
                  <a:spLocks noChangeShapeType="1"/>
                </p:cNvSpPr>
                <p:nvPr/>
              </p:nvSpPr>
              <p:spPr bwMode="auto">
                <a:xfrm>
                  <a:off x="3983731" y="2704445"/>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4" name="Line 474">
                  <a:extLst>
                    <a:ext uri="{FF2B5EF4-FFF2-40B4-BE49-F238E27FC236}">
                      <a16:creationId xmlns:a16="http://schemas.microsoft.com/office/drawing/2014/main" id="{9AFE408C-8F45-1BCB-BDBC-647E11C274CD}"/>
                    </a:ext>
                  </a:extLst>
                </p:cNvPr>
                <p:cNvSpPr>
                  <a:spLocks noChangeShapeType="1"/>
                </p:cNvSpPr>
                <p:nvPr/>
              </p:nvSpPr>
              <p:spPr bwMode="auto">
                <a:xfrm>
                  <a:off x="4007977" y="268070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5" name="Line 475">
                  <a:extLst>
                    <a:ext uri="{FF2B5EF4-FFF2-40B4-BE49-F238E27FC236}">
                      <a16:creationId xmlns:a16="http://schemas.microsoft.com/office/drawing/2014/main" id="{60B75763-1043-556C-2369-F65EB8C2D4B5}"/>
                    </a:ext>
                  </a:extLst>
                </p:cNvPr>
                <p:cNvSpPr>
                  <a:spLocks noChangeShapeType="1"/>
                </p:cNvSpPr>
                <p:nvPr/>
              </p:nvSpPr>
              <p:spPr bwMode="auto">
                <a:xfrm>
                  <a:off x="4005425" y="27149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6" name="Line 476">
                  <a:extLst>
                    <a:ext uri="{FF2B5EF4-FFF2-40B4-BE49-F238E27FC236}">
                      <a16:creationId xmlns:a16="http://schemas.microsoft.com/office/drawing/2014/main" id="{665889BA-C13C-C280-75F5-23DD1D08073B}"/>
                    </a:ext>
                  </a:extLst>
                </p:cNvPr>
                <p:cNvSpPr>
                  <a:spLocks noChangeShapeType="1"/>
                </p:cNvSpPr>
                <p:nvPr/>
              </p:nvSpPr>
              <p:spPr bwMode="auto">
                <a:xfrm>
                  <a:off x="4028395" y="269125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7" name="Line 477">
                  <a:extLst>
                    <a:ext uri="{FF2B5EF4-FFF2-40B4-BE49-F238E27FC236}">
                      <a16:creationId xmlns:a16="http://schemas.microsoft.com/office/drawing/2014/main" id="{1C4729E3-05D9-CF4C-AEE3-6AFA0FBB917A}"/>
                    </a:ext>
                  </a:extLst>
                </p:cNvPr>
                <p:cNvSpPr>
                  <a:spLocks noChangeShapeType="1"/>
                </p:cNvSpPr>
                <p:nvPr/>
              </p:nvSpPr>
              <p:spPr bwMode="auto">
                <a:xfrm>
                  <a:off x="4009253" y="27149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8" name="Line 478">
                  <a:extLst>
                    <a:ext uri="{FF2B5EF4-FFF2-40B4-BE49-F238E27FC236}">
                      <a16:creationId xmlns:a16="http://schemas.microsoft.com/office/drawing/2014/main" id="{CB5A5AAD-94C6-C0E4-F7CA-F3D107FDA0D8}"/>
                    </a:ext>
                  </a:extLst>
                </p:cNvPr>
                <p:cNvSpPr>
                  <a:spLocks noChangeShapeType="1"/>
                </p:cNvSpPr>
                <p:nvPr/>
              </p:nvSpPr>
              <p:spPr bwMode="auto">
                <a:xfrm>
                  <a:off x="4032223" y="269125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9" name="Line 479">
                  <a:extLst>
                    <a:ext uri="{FF2B5EF4-FFF2-40B4-BE49-F238E27FC236}">
                      <a16:creationId xmlns:a16="http://schemas.microsoft.com/office/drawing/2014/main" id="{C147D467-75E9-35A6-7D61-6238FC066D10}"/>
                    </a:ext>
                  </a:extLst>
                </p:cNvPr>
                <p:cNvSpPr>
                  <a:spLocks noChangeShapeType="1"/>
                </p:cNvSpPr>
                <p:nvPr/>
              </p:nvSpPr>
              <p:spPr bwMode="auto">
                <a:xfrm>
                  <a:off x="4022014" y="27149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0" name="Line 480">
                  <a:extLst>
                    <a:ext uri="{FF2B5EF4-FFF2-40B4-BE49-F238E27FC236}">
                      <a16:creationId xmlns:a16="http://schemas.microsoft.com/office/drawing/2014/main" id="{C23E3FAE-B273-F841-B37E-499B3AD419F2}"/>
                    </a:ext>
                  </a:extLst>
                </p:cNvPr>
                <p:cNvSpPr>
                  <a:spLocks noChangeShapeType="1"/>
                </p:cNvSpPr>
                <p:nvPr/>
              </p:nvSpPr>
              <p:spPr bwMode="auto">
                <a:xfrm>
                  <a:off x="4044984" y="269125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1" name="Line 481">
                  <a:extLst>
                    <a:ext uri="{FF2B5EF4-FFF2-40B4-BE49-F238E27FC236}">
                      <a16:creationId xmlns:a16="http://schemas.microsoft.com/office/drawing/2014/main" id="{16123F6E-DC0D-3FB7-BAEE-C3AF98ACF0CC}"/>
                    </a:ext>
                  </a:extLst>
                </p:cNvPr>
                <p:cNvSpPr>
                  <a:spLocks noChangeShapeType="1"/>
                </p:cNvSpPr>
                <p:nvPr/>
              </p:nvSpPr>
              <p:spPr bwMode="auto">
                <a:xfrm>
                  <a:off x="4027119"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2" name="Line 482">
                  <a:extLst>
                    <a:ext uri="{FF2B5EF4-FFF2-40B4-BE49-F238E27FC236}">
                      <a16:creationId xmlns:a16="http://schemas.microsoft.com/office/drawing/2014/main" id="{90C2787D-C949-8A59-C74A-37C180313722}"/>
                    </a:ext>
                  </a:extLst>
                </p:cNvPr>
                <p:cNvSpPr>
                  <a:spLocks noChangeShapeType="1"/>
                </p:cNvSpPr>
                <p:nvPr/>
              </p:nvSpPr>
              <p:spPr bwMode="auto">
                <a:xfrm>
                  <a:off x="4050088"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3" name="Line 483">
                  <a:extLst>
                    <a:ext uri="{FF2B5EF4-FFF2-40B4-BE49-F238E27FC236}">
                      <a16:creationId xmlns:a16="http://schemas.microsoft.com/office/drawing/2014/main" id="{EAEAFE67-83BB-EED8-D62B-692C27E1CD69}"/>
                    </a:ext>
                  </a:extLst>
                </p:cNvPr>
                <p:cNvSpPr>
                  <a:spLocks noChangeShapeType="1"/>
                </p:cNvSpPr>
                <p:nvPr/>
              </p:nvSpPr>
              <p:spPr bwMode="auto">
                <a:xfrm>
                  <a:off x="4030947"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4" name="Line 484">
                  <a:extLst>
                    <a:ext uri="{FF2B5EF4-FFF2-40B4-BE49-F238E27FC236}">
                      <a16:creationId xmlns:a16="http://schemas.microsoft.com/office/drawing/2014/main" id="{BEF8EC17-56A8-2275-DF3E-80B5CC341863}"/>
                    </a:ext>
                  </a:extLst>
                </p:cNvPr>
                <p:cNvSpPr>
                  <a:spLocks noChangeShapeType="1"/>
                </p:cNvSpPr>
                <p:nvPr/>
              </p:nvSpPr>
              <p:spPr bwMode="auto">
                <a:xfrm>
                  <a:off x="4053917"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5" name="Line 485">
                  <a:extLst>
                    <a:ext uri="{FF2B5EF4-FFF2-40B4-BE49-F238E27FC236}">
                      <a16:creationId xmlns:a16="http://schemas.microsoft.com/office/drawing/2014/main" id="{0600EBF3-2D45-6052-5215-979FC5FB4BA7}"/>
                    </a:ext>
                  </a:extLst>
                </p:cNvPr>
                <p:cNvSpPr>
                  <a:spLocks noChangeShapeType="1"/>
                </p:cNvSpPr>
                <p:nvPr/>
              </p:nvSpPr>
              <p:spPr bwMode="auto">
                <a:xfrm>
                  <a:off x="4030947"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6" name="Line 486">
                  <a:extLst>
                    <a:ext uri="{FF2B5EF4-FFF2-40B4-BE49-F238E27FC236}">
                      <a16:creationId xmlns:a16="http://schemas.microsoft.com/office/drawing/2014/main" id="{BF0A7036-0A0F-20A7-53CD-569235B8749B}"/>
                    </a:ext>
                  </a:extLst>
                </p:cNvPr>
                <p:cNvSpPr>
                  <a:spLocks noChangeShapeType="1"/>
                </p:cNvSpPr>
                <p:nvPr/>
              </p:nvSpPr>
              <p:spPr bwMode="auto">
                <a:xfrm>
                  <a:off x="4053917"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7" name="Line 487">
                  <a:extLst>
                    <a:ext uri="{FF2B5EF4-FFF2-40B4-BE49-F238E27FC236}">
                      <a16:creationId xmlns:a16="http://schemas.microsoft.com/office/drawing/2014/main" id="{F9B57268-E529-7AE2-2563-74D1C48ABDA4}"/>
                    </a:ext>
                  </a:extLst>
                </p:cNvPr>
                <p:cNvSpPr>
                  <a:spLocks noChangeShapeType="1"/>
                </p:cNvSpPr>
                <p:nvPr/>
              </p:nvSpPr>
              <p:spPr bwMode="auto">
                <a:xfrm>
                  <a:off x="4034775"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8" name="Line 488">
                  <a:extLst>
                    <a:ext uri="{FF2B5EF4-FFF2-40B4-BE49-F238E27FC236}">
                      <a16:creationId xmlns:a16="http://schemas.microsoft.com/office/drawing/2014/main" id="{26AD023A-A8AA-D228-7254-60CFF5BA0DD7}"/>
                    </a:ext>
                  </a:extLst>
                </p:cNvPr>
                <p:cNvSpPr>
                  <a:spLocks noChangeShapeType="1"/>
                </p:cNvSpPr>
                <p:nvPr/>
              </p:nvSpPr>
              <p:spPr bwMode="auto">
                <a:xfrm>
                  <a:off x="4057745"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9" name="Line 489">
                  <a:extLst>
                    <a:ext uri="{FF2B5EF4-FFF2-40B4-BE49-F238E27FC236}">
                      <a16:creationId xmlns:a16="http://schemas.microsoft.com/office/drawing/2014/main" id="{8C6D31C6-BB6F-35B5-7EEC-4D367D92A5C4}"/>
                    </a:ext>
                  </a:extLst>
                </p:cNvPr>
                <p:cNvSpPr>
                  <a:spLocks noChangeShapeType="1"/>
                </p:cNvSpPr>
                <p:nvPr/>
              </p:nvSpPr>
              <p:spPr bwMode="auto">
                <a:xfrm>
                  <a:off x="4043708"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0" name="Line 490">
                  <a:extLst>
                    <a:ext uri="{FF2B5EF4-FFF2-40B4-BE49-F238E27FC236}">
                      <a16:creationId xmlns:a16="http://schemas.microsoft.com/office/drawing/2014/main" id="{F9D6254D-6C46-4DE9-7D1B-8965ABDCD1D0}"/>
                    </a:ext>
                  </a:extLst>
                </p:cNvPr>
                <p:cNvSpPr>
                  <a:spLocks noChangeShapeType="1"/>
                </p:cNvSpPr>
                <p:nvPr/>
              </p:nvSpPr>
              <p:spPr bwMode="auto">
                <a:xfrm>
                  <a:off x="4066678"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1" name="Line 491">
                  <a:extLst>
                    <a:ext uri="{FF2B5EF4-FFF2-40B4-BE49-F238E27FC236}">
                      <a16:creationId xmlns:a16="http://schemas.microsoft.com/office/drawing/2014/main" id="{E5FD05D4-6A39-E2DC-F322-E7B6B52FA0D6}"/>
                    </a:ext>
                  </a:extLst>
                </p:cNvPr>
                <p:cNvSpPr>
                  <a:spLocks noChangeShapeType="1"/>
                </p:cNvSpPr>
                <p:nvPr/>
              </p:nvSpPr>
              <p:spPr bwMode="auto">
                <a:xfrm>
                  <a:off x="4051365"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2" name="Line 492">
                  <a:extLst>
                    <a:ext uri="{FF2B5EF4-FFF2-40B4-BE49-F238E27FC236}">
                      <a16:creationId xmlns:a16="http://schemas.microsoft.com/office/drawing/2014/main" id="{E9384B72-4FE2-7A6E-CBB0-25316B4610EB}"/>
                    </a:ext>
                  </a:extLst>
                </p:cNvPr>
                <p:cNvSpPr>
                  <a:spLocks noChangeShapeType="1"/>
                </p:cNvSpPr>
                <p:nvPr/>
              </p:nvSpPr>
              <p:spPr bwMode="auto">
                <a:xfrm>
                  <a:off x="4074334"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3" name="Line 493">
                  <a:extLst>
                    <a:ext uri="{FF2B5EF4-FFF2-40B4-BE49-F238E27FC236}">
                      <a16:creationId xmlns:a16="http://schemas.microsoft.com/office/drawing/2014/main" id="{1766AEED-A104-642C-09F0-96231888B1E4}"/>
                    </a:ext>
                  </a:extLst>
                </p:cNvPr>
                <p:cNvSpPr>
                  <a:spLocks noChangeShapeType="1"/>
                </p:cNvSpPr>
                <p:nvPr/>
              </p:nvSpPr>
              <p:spPr bwMode="auto">
                <a:xfrm>
                  <a:off x="4060297"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4" name="Line 494">
                  <a:extLst>
                    <a:ext uri="{FF2B5EF4-FFF2-40B4-BE49-F238E27FC236}">
                      <a16:creationId xmlns:a16="http://schemas.microsoft.com/office/drawing/2014/main" id="{0D6F4665-C45B-5B12-B063-3C5833CEEA0B}"/>
                    </a:ext>
                  </a:extLst>
                </p:cNvPr>
                <p:cNvSpPr>
                  <a:spLocks noChangeShapeType="1"/>
                </p:cNvSpPr>
                <p:nvPr/>
              </p:nvSpPr>
              <p:spPr bwMode="auto">
                <a:xfrm>
                  <a:off x="4083267"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5" name="Line 495">
                  <a:extLst>
                    <a:ext uri="{FF2B5EF4-FFF2-40B4-BE49-F238E27FC236}">
                      <a16:creationId xmlns:a16="http://schemas.microsoft.com/office/drawing/2014/main" id="{C838BF44-E146-789F-1DDA-C1A4199448CE}"/>
                    </a:ext>
                  </a:extLst>
                </p:cNvPr>
                <p:cNvSpPr>
                  <a:spLocks noChangeShapeType="1"/>
                </p:cNvSpPr>
                <p:nvPr/>
              </p:nvSpPr>
              <p:spPr bwMode="auto">
                <a:xfrm>
                  <a:off x="4080715" y="272686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6" name="Line 496">
                  <a:extLst>
                    <a:ext uri="{FF2B5EF4-FFF2-40B4-BE49-F238E27FC236}">
                      <a16:creationId xmlns:a16="http://schemas.microsoft.com/office/drawing/2014/main" id="{EAD5A849-F579-17AC-4DCC-AC7F89F6B579}"/>
                    </a:ext>
                  </a:extLst>
                </p:cNvPr>
                <p:cNvSpPr>
                  <a:spLocks noChangeShapeType="1"/>
                </p:cNvSpPr>
                <p:nvPr/>
              </p:nvSpPr>
              <p:spPr bwMode="auto">
                <a:xfrm>
                  <a:off x="4103685" y="270312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7" name="Line 497">
                  <a:extLst>
                    <a:ext uri="{FF2B5EF4-FFF2-40B4-BE49-F238E27FC236}">
                      <a16:creationId xmlns:a16="http://schemas.microsoft.com/office/drawing/2014/main" id="{4EAFC15C-6AF5-B158-6E88-0ED063C6FF6D}"/>
                    </a:ext>
                  </a:extLst>
                </p:cNvPr>
                <p:cNvSpPr>
                  <a:spLocks noChangeShapeType="1"/>
                </p:cNvSpPr>
                <p:nvPr/>
              </p:nvSpPr>
              <p:spPr bwMode="auto">
                <a:xfrm>
                  <a:off x="4115170" y="273873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8" name="Line 498">
                  <a:extLst>
                    <a:ext uri="{FF2B5EF4-FFF2-40B4-BE49-F238E27FC236}">
                      <a16:creationId xmlns:a16="http://schemas.microsoft.com/office/drawing/2014/main" id="{8F2269E7-95C9-099F-831D-731D3BF31B97}"/>
                    </a:ext>
                  </a:extLst>
                </p:cNvPr>
                <p:cNvSpPr>
                  <a:spLocks noChangeShapeType="1"/>
                </p:cNvSpPr>
                <p:nvPr/>
              </p:nvSpPr>
              <p:spPr bwMode="auto">
                <a:xfrm>
                  <a:off x="4138140" y="271499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9" name="Line 499">
                  <a:extLst>
                    <a:ext uri="{FF2B5EF4-FFF2-40B4-BE49-F238E27FC236}">
                      <a16:creationId xmlns:a16="http://schemas.microsoft.com/office/drawing/2014/main" id="{EE31E065-11DD-062F-68DC-D833C8E60930}"/>
                    </a:ext>
                  </a:extLst>
                </p:cNvPr>
                <p:cNvSpPr>
                  <a:spLocks noChangeShapeType="1"/>
                </p:cNvSpPr>
                <p:nvPr/>
              </p:nvSpPr>
              <p:spPr bwMode="auto">
                <a:xfrm>
                  <a:off x="4127931" y="275192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08" name="Group 1107">
                <a:extLst>
                  <a:ext uri="{FF2B5EF4-FFF2-40B4-BE49-F238E27FC236}">
                    <a16:creationId xmlns:a16="http://schemas.microsoft.com/office/drawing/2014/main" id="{33DBD256-450B-58EB-8B09-3E51E3544A41}"/>
                  </a:ext>
                </a:extLst>
              </p:cNvPr>
              <p:cNvGrpSpPr/>
              <p:nvPr/>
            </p:nvGrpSpPr>
            <p:grpSpPr>
              <a:xfrm>
                <a:off x="4135587" y="2728187"/>
                <a:ext cx="593389" cy="226869"/>
                <a:chOff x="4135587" y="2728187"/>
                <a:chExt cx="593389" cy="226869"/>
              </a:xfrm>
            </p:grpSpPr>
            <p:sp>
              <p:nvSpPr>
                <p:cNvPr id="1240" name="Line 500">
                  <a:extLst>
                    <a:ext uri="{FF2B5EF4-FFF2-40B4-BE49-F238E27FC236}">
                      <a16:creationId xmlns:a16="http://schemas.microsoft.com/office/drawing/2014/main" id="{C0A212A3-292A-887F-92FE-FAE24A7564AD}"/>
                    </a:ext>
                  </a:extLst>
                </p:cNvPr>
                <p:cNvSpPr>
                  <a:spLocks noChangeShapeType="1"/>
                </p:cNvSpPr>
                <p:nvPr/>
              </p:nvSpPr>
              <p:spPr bwMode="auto">
                <a:xfrm>
                  <a:off x="4150901" y="272818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1" name="Line 501">
                  <a:extLst>
                    <a:ext uri="{FF2B5EF4-FFF2-40B4-BE49-F238E27FC236}">
                      <a16:creationId xmlns:a16="http://schemas.microsoft.com/office/drawing/2014/main" id="{34D13DA9-F119-EF29-0809-2CD47864DBF7}"/>
                    </a:ext>
                  </a:extLst>
                </p:cNvPr>
                <p:cNvSpPr>
                  <a:spLocks noChangeShapeType="1"/>
                </p:cNvSpPr>
                <p:nvPr/>
              </p:nvSpPr>
              <p:spPr bwMode="auto">
                <a:xfrm>
                  <a:off x="4135587" y="275192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2" name="Line 502">
                  <a:extLst>
                    <a:ext uri="{FF2B5EF4-FFF2-40B4-BE49-F238E27FC236}">
                      <a16:creationId xmlns:a16="http://schemas.microsoft.com/office/drawing/2014/main" id="{D94AC9A7-F4BA-7074-D2C8-21D5A9DE3561}"/>
                    </a:ext>
                  </a:extLst>
                </p:cNvPr>
                <p:cNvSpPr>
                  <a:spLocks noChangeShapeType="1"/>
                </p:cNvSpPr>
                <p:nvPr/>
              </p:nvSpPr>
              <p:spPr bwMode="auto">
                <a:xfrm>
                  <a:off x="4158557" y="272818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3" name="Line 503">
                  <a:extLst>
                    <a:ext uri="{FF2B5EF4-FFF2-40B4-BE49-F238E27FC236}">
                      <a16:creationId xmlns:a16="http://schemas.microsoft.com/office/drawing/2014/main" id="{ACE60F61-5C07-A2E6-A21C-476E09297362}"/>
                    </a:ext>
                  </a:extLst>
                </p:cNvPr>
                <p:cNvSpPr>
                  <a:spLocks noChangeShapeType="1"/>
                </p:cNvSpPr>
                <p:nvPr/>
              </p:nvSpPr>
              <p:spPr bwMode="auto">
                <a:xfrm>
                  <a:off x="4153453" y="275192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4" name="Line 504">
                  <a:extLst>
                    <a:ext uri="{FF2B5EF4-FFF2-40B4-BE49-F238E27FC236}">
                      <a16:creationId xmlns:a16="http://schemas.microsoft.com/office/drawing/2014/main" id="{F6C884F5-D939-329E-C081-6F4AEE62AF75}"/>
                    </a:ext>
                  </a:extLst>
                </p:cNvPr>
                <p:cNvSpPr>
                  <a:spLocks noChangeShapeType="1"/>
                </p:cNvSpPr>
                <p:nvPr/>
              </p:nvSpPr>
              <p:spPr bwMode="auto">
                <a:xfrm>
                  <a:off x="4176423" y="272818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5" name="Line 505">
                  <a:extLst>
                    <a:ext uri="{FF2B5EF4-FFF2-40B4-BE49-F238E27FC236}">
                      <a16:creationId xmlns:a16="http://schemas.microsoft.com/office/drawing/2014/main" id="{3D8C36BA-8F26-50D8-73E0-B81E37839F9E}"/>
                    </a:ext>
                  </a:extLst>
                </p:cNvPr>
                <p:cNvSpPr>
                  <a:spLocks noChangeShapeType="1"/>
                </p:cNvSpPr>
                <p:nvPr/>
              </p:nvSpPr>
              <p:spPr bwMode="auto">
                <a:xfrm>
                  <a:off x="4173871" y="276380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6" name="Line 506">
                  <a:extLst>
                    <a:ext uri="{FF2B5EF4-FFF2-40B4-BE49-F238E27FC236}">
                      <a16:creationId xmlns:a16="http://schemas.microsoft.com/office/drawing/2014/main" id="{EEA96354-4CD8-C0CC-2B9F-5D30774C2D6C}"/>
                    </a:ext>
                  </a:extLst>
                </p:cNvPr>
                <p:cNvSpPr>
                  <a:spLocks noChangeShapeType="1"/>
                </p:cNvSpPr>
                <p:nvPr/>
              </p:nvSpPr>
              <p:spPr bwMode="auto">
                <a:xfrm>
                  <a:off x="4196840" y="274005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7" name="Line 507">
                  <a:extLst>
                    <a:ext uri="{FF2B5EF4-FFF2-40B4-BE49-F238E27FC236}">
                      <a16:creationId xmlns:a16="http://schemas.microsoft.com/office/drawing/2014/main" id="{DE6A39CA-C972-59A7-4EE7-47022F7C586D}"/>
                    </a:ext>
                  </a:extLst>
                </p:cNvPr>
                <p:cNvSpPr>
                  <a:spLocks noChangeShapeType="1"/>
                </p:cNvSpPr>
                <p:nvPr/>
              </p:nvSpPr>
              <p:spPr bwMode="auto">
                <a:xfrm>
                  <a:off x="4173871" y="276380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8" name="Line 508">
                  <a:extLst>
                    <a:ext uri="{FF2B5EF4-FFF2-40B4-BE49-F238E27FC236}">
                      <a16:creationId xmlns:a16="http://schemas.microsoft.com/office/drawing/2014/main" id="{4335CB14-DEF9-36E6-6F51-FA66472F424D}"/>
                    </a:ext>
                  </a:extLst>
                </p:cNvPr>
                <p:cNvSpPr>
                  <a:spLocks noChangeShapeType="1"/>
                </p:cNvSpPr>
                <p:nvPr/>
              </p:nvSpPr>
              <p:spPr bwMode="auto">
                <a:xfrm>
                  <a:off x="4196840" y="274005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9" name="Line 509">
                  <a:extLst>
                    <a:ext uri="{FF2B5EF4-FFF2-40B4-BE49-F238E27FC236}">
                      <a16:creationId xmlns:a16="http://schemas.microsoft.com/office/drawing/2014/main" id="{903DEDE1-7D63-C105-C9D2-BE5386632912}"/>
                    </a:ext>
                  </a:extLst>
                </p:cNvPr>
                <p:cNvSpPr>
                  <a:spLocks noChangeShapeType="1"/>
                </p:cNvSpPr>
                <p:nvPr/>
              </p:nvSpPr>
              <p:spPr bwMode="auto">
                <a:xfrm>
                  <a:off x="4195564" y="276380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0" name="Line 510">
                  <a:extLst>
                    <a:ext uri="{FF2B5EF4-FFF2-40B4-BE49-F238E27FC236}">
                      <a16:creationId xmlns:a16="http://schemas.microsoft.com/office/drawing/2014/main" id="{64BC538A-0A21-167F-40F5-AD76B2806C82}"/>
                    </a:ext>
                  </a:extLst>
                </p:cNvPr>
                <p:cNvSpPr>
                  <a:spLocks noChangeShapeType="1"/>
                </p:cNvSpPr>
                <p:nvPr/>
              </p:nvSpPr>
              <p:spPr bwMode="auto">
                <a:xfrm>
                  <a:off x="4218534" y="274005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1" name="Line 511">
                  <a:extLst>
                    <a:ext uri="{FF2B5EF4-FFF2-40B4-BE49-F238E27FC236}">
                      <a16:creationId xmlns:a16="http://schemas.microsoft.com/office/drawing/2014/main" id="{E1003316-2B35-CD3A-EA50-E2E04DDD44CE}"/>
                    </a:ext>
                  </a:extLst>
                </p:cNvPr>
                <p:cNvSpPr>
                  <a:spLocks noChangeShapeType="1"/>
                </p:cNvSpPr>
                <p:nvPr/>
              </p:nvSpPr>
              <p:spPr bwMode="auto">
                <a:xfrm>
                  <a:off x="4224915" y="279018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2" name="Line 512">
                  <a:extLst>
                    <a:ext uri="{FF2B5EF4-FFF2-40B4-BE49-F238E27FC236}">
                      <a16:creationId xmlns:a16="http://schemas.microsoft.com/office/drawing/2014/main" id="{BD0B2768-7836-8BDF-F324-D1135BDE8418}"/>
                    </a:ext>
                  </a:extLst>
                </p:cNvPr>
                <p:cNvSpPr>
                  <a:spLocks noChangeShapeType="1"/>
                </p:cNvSpPr>
                <p:nvPr/>
              </p:nvSpPr>
              <p:spPr bwMode="auto">
                <a:xfrm>
                  <a:off x="4247885" y="276643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3" name="Line 513">
                  <a:extLst>
                    <a:ext uri="{FF2B5EF4-FFF2-40B4-BE49-F238E27FC236}">
                      <a16:creationId xmlns:a16="http://schemas.microsoft.com/office/drawing/2014/main" id="{F9436206-A846-50DA-4FEC-5D6FDA652502}"/>
                    </a:ext>
                  </a:extLst>
                </p:cNvPr>
                <p:cNvSpPr>
                  <a:spLocks noChangeShapeType="1"/>
                </p:cNvSpPr>
                <p:nvPr/>
              </p:nvSpPr>
              <p:spPr bwMode="auto">
                <a:xfrm>
                  <a:off x="4232571" y="280337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4" name="Line 514">
                  <a:extLst>
                    <a:ext uri="{FF2B5EF4-FFF2-40B4-BE49-F238E27FC236}">
                      <a16:creationId xmlns:a16="http://schemas.microsoft.com/office/drawing/2014/main" id="{8F8918CB-A88A-0241-6EF2-C1A4B926F2B8}"/>
                    </a:ext>
                  </a:extLst>
                </p:cNvPr>
                <p:cNvSpPr>
                  <a:spLocks noChangeShapeType="1"/>
                </p:cNvSpPr>
                <p:nvPr/>
              </p:nvSpPr>
              <p:spPr bwMode="auto">
                <a:xfrm>
                  <a:off x="4255541" y="277962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5" name="Line 515">
                  <a:extLst>
                    <a:ext uri="{FF2B5EF4-FFF2-40B4-BE49-F238E27FC236}">
                      <a16:creationId xmlns:a16="http://schemas.microsoft.com/office/drawing/2014/main" id="{FF40E7DA-0F7F-9DE4-CE73-F38379C90AD1}"/>
                    </a:ext>
                  </a:extLst>
                </p:cNvPr>
                <p:cNvSpPr>
                  <a:spLocks noChangeShapeType="1"/>
                </p:cNvSpPr>
                <p:nvPr/>
              </p:nvSpPr>
              <p:spPr bwMode="auto">
                <a:xfrm>
                  <a:off x="4258093"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6" name="Line 516">
                  <a:extLst>
                    <a:ext uri="{FF2B5EF4-FFF2-40B4-BE49-F238E27FC236}">
                      <a16:creationId xmlns:a16="http://schemas.microsoft.com/office/drawing/2014/main" id="{B4AA25B9-D86D-02BA-F322-F57802D50E5B}"/>
                    </a:ext>
                  </a:extLst>
                </p:cNvPr>
                <p:cNvSpPr>
                  <a:spLocks noChangeShapeType="1"/>
                </p:cNvSpPr>
                <p:nvPr/>
              </p:nvSpPr>
              <p:spPr bwMode="auto">
                <a:xfrm>
                  <a:off x="4281063"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7" name="Line 517">
                  <a:extLst>
                    <a:ext uri="{FF2B5EF4-FFF2-40B4-BE49-F238E27FC236}">
                      <a16:creationId xmlns:a16="http://schemas.microsoft.com/office/drawing/2014/main" id="{621FD03F-35F5-BC27-E1C7-7256A8551505}"/>
                    </a:ext>
                  </a:extLst>
                </p:cNvPr>
                <p:cNvSpPr>
                  <a:spLocks noChangeShapeType="1"/>
                </p:cNvSpPr>
                <p:nvPr/>
              </p:nvSpPr>
              <p:spPr bwMode="auto">
                <a:xfrm>
                  <a:off x="4287444"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8" name="Line 518">
                  <a:extLst>
                    <a:ext uri="{FF2B5EF4-FFF2-40B4-BE49-F238E27FC236}">
                      <a16:creationId xmlns:a16="http://schemas.microsoft.com/office/drawing/2014/main" id="{1D50F7F5-1BC7-65EF-B094-8395774D79C8}"/>
                    </a:ext>
                  </a:extLst>
                </p:cNvPr>
                <p:cNvSpPr>
                  <a:spLocks noChangeShapeType="1"/>
                </p:cNvSpPr>
                <p:nvPr/>
              </p:nvSpPr>
              <p:spPr bwMode="auto">
                <a:xfrm>
                  <a:off x="4310414"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9" name="Line 519">
                  <a:extLst>
                    <a:ext uri="{FF2B5EF4-FFF2-40B4-BE49-F238E27FC236}">
                      <a16:creationId xmlns:a16="http://schemas.microsoft.com/office/drawing/2014/main" id="{6EAB159D-8E30-39F3-11F9-F60E040C7F8C}"/>
                    </a:ext>
                  </a:extLst>
                </p:cNvPr>
                <p:cNvSpPr>
                  <a:spLocks noChangeShapeType="1"/>
                </p:cNvSpPr>
                <p:nvPr/>
              </p:nvSpPr>
              <p:spPr bwMode="auto">
                <a:xfrm>
                  <a:off x="4296376"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0" name="Line 520">
                  <a:extLst>
                    <a:ext uri="{FF2B5EF4-FFF2-40B4-BE49-F238E27FC236}">
                      <a16:creationId xmlns:a16="http://schemas.microsoft.com/office/drawing/2014/main" id="{61B40550-0C0D-0DE4-96D2-988AFE622B16}"/>
                    </a:ext>
                  </a:extLst>
                </p:cNvPr>
                <p:cNvSpPr>
                  <a:spLocks noChangeShapeType="1"/>
                </p:cNvSpPr>
                <p:nvPr/>
              </p:nvSpPr>
              <p:spPr bwMode="auto">
                <a:xfrm>
                  <a:off x="4319346"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1" name="Line 521">
                  <a:extLst>
                    <a:ext uri="{FF2B5EF4-FFF2-40B4-BE49-F238E27FC236}">
                      <a16:creationId xmlns:a16="http://schemas.microsoft.com/office/drawing/2014/main" id="{4148F613-8EAF-733E-3E65-DD2747AF15A0}"/>
                    </a:ext>
                  </a:extLst>
                </p:cNvPr>
                <p:cNvSpPr>
                  <a:spLocks noChangeShapeType="1"/>
                </p:cNvSpPr>
                <p:nvPr/>
              </p:nvSpPr>
              <p:spPr bwMode="auto">
                <a:xfrm>
                  <a:off x="4300205"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2" name="Line 522">
                  <a:extLst>
                    <a:ext uri="{FF2B5EF4-FFF2-40B4-BE49-F238E27FC236}">
                      <a16:creationId xmlns:a16="http://schemas.microsoft.com/office/drawing/2014/main" id="{82E1E7CF-6488-5986-76F6-51E1DD23B7CA}"/>
                    </a:ext>
                  </a:extLst>
                </p:cNvPr>
                <p:cNvSpPr>
                  <a:spLocks noChangeShapeType="1"/>
                </p:cNvSpPr>
                <p:nvPr/>
              </p:nvSpPr>
              <p:spPr bwMode="auto">
                <a:xfrm>
                  <a:off x="4323175"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3" name="Line 523">
                  <a:extLst>
                    <a:ext uri="{FF2B5EF4-FFF2-40B4-BE49-F238E27FC236}">
                      <a16:creationId xmlns:a16="http://schemas.microsoft.com/office/drawing/2014/main" id="{776032B8-F1D4-86F9-4093-B1F1BD4FD5D3}"/>
                    </a:ext>
                  </a:extLst>
                </p:cNvPr>
                <p:cNvSpPr>
                  <a:spLocks noChangeShapeType="1"/>
                </p:cNvSpPr>
                <p:nvPr/>
              </p:nvSpPr>
              <p:spPr bwMode="auto">
                <a:xfrm>
                  <a:off x="4309138"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4" name="Line 524">
                  <a:extLst>
                    <a:ext uri="{FF2B5EF4-FFF2-40B4-BE49-F238E27FC236}">
                      <a16:creationId xmlns:a16="http://schemas.microsoft.com/office/drawing/2014/main" id="{E49FDC01-CF47-FF2A-5CC6-55F86DA99018}"/>
                    </a:ext>
                  </a:extLst>
                </p:cNvPr>
                <p:cNvSpPr>
                  <a:spLocks noChangeShapeType="1"/>
                </p:cNvSpPr>
                <p:nvPr/>
              </p:nvSpPr>
              <p:spPr bwMode="auto">
                <a:xfrm>
                  <a:off x="4332107"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5" name="Line 525">
                  <a:extLst>
                    <a:ext uri="{FF2B5EF4-FFF2-40B4-BE49-F238E27FC236}">
                      <a16:creationId xmlns:a16="http://schemas.microsoft.com/office/drawing/2014/main" id="{07425900-1120-4B9B-CC0D-8AD1A7504D9B}"/>
                    </a:ext>
                  </a:extLst>
                </p:cNvPr>
                <p:cNvSpPr>
                  <a:spLocks noChangeShapeType="1"/>
                </p:cNvSpPr>
                <p:nvPr/>
              </p:nvSpPr>
              <p:spPr bwMode="auto">
                <a:xfrm>
                  <a:off x="4321899"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6" name="Line 526">
                  <a:extLst>
                    <a:ext uri="{FF2B5EF4-FFF2-40B4-BE49-F238E27FC236}">
                      <a16:creationId xmlns:a16="http://schemas.microsoft.com/office/drawing/2014/main" id="{210CC35C-7CB2-C8E3-B6B0-AF016787931E}"/>
                    </a:ext>
                  </a:extLst>
                </p:cNvPr>
                <p:cNvSpPr>
                  <a:spLocks noChangeShapeType="1"/>
                </p:cNvSpPr>
                <p:nvPr/>
              </p:nvSpPr>
              <p:spPr bwMode="auto">
                <a:xfrm>
                  <a:off x="4344868"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7" name="Line 527">
                  <a:extLst>
                    <a:ext uri="{FF2B5EF4-FFF2-40B4-BE49-F238E27FC236}">
                      <a16:creationId xmlns:a16="http://schemas.microsoft.com/office/drawing/2014/main" id="{72489BC7-4DB4-5D81-2F83-BC8B35801DC3}"/>
                    </a:ext>
                  </a:extLst>
                </p:cNvPr>
                <p:cNvSpPr>
                  <a:spLocks noChangeShapeType="1"/>
                </p:cNvSpPr>
                <p:nvPr/>
              </p:nvSpPr>
              <p:spPr bwMode="auto">
                <a:xfrm>
                  <a:off x="4325727" y="281656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8" name="Line 528">
                  <a:extLst>
                    <a:ext uri="{FF2B5EF4-FFF2-40B4-BE49-F238E27FC236}">
                      <a16:creationId xmlns:a16="http://schemas.microsoft.com/office/drawing/2014/main" id="{DD0D637A-776E-7905-888A-E0E8FD8F1311}"/>
                    </a:ext>
                  </a:extLst>
                </p:cNvPr>
                <p:cNvSpPr>
                  <a:spLocks noChangeShapeType="1"/>
                </p:cNvSpPr>
                <p:nvPr/>
              </p:nvSpPr>
              <p:spPr bwMode="auto">
                <a:xfrm>
                  <a:off x="4348697" y="279281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9" name="Line 529">
                  <a:extLst>
                    <a:ext uri="{FF2B5EF4-FFF2-40B4-BE49-F238E27FC236}">
                      <a16:creationId xmlns:a16="http://schemas.microsoft.com/office/drawing/2014/main" id="{E936E086-7F4A-F19A-65C4-3DE3E48B35E8}"/>
                    </a:ext>
                  </a:extLst>
                </p:cNvPr>
                <p:cNvSpPr>
                  <a:spLocks noChangeShapeType="1"/>
                </p:cNvSpPr>
                <p:nvPr/>
              </p:nvSpPr>
              <p:spPr bwMode="auto">
                <a:xfrm>
                  <a:off x="4358906" y="282975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0" name="Line 530">
                  <a:extLst>
                    <a:ext uri="{FF2B5EF4-FFF2-40B4-BE49-F238E27FC236}">
                      <a16:creationId xmlns:a16="http://schemas.microsoft.com/office/drawing/2014/main" id="{DB08EA2C-3242-4506-D471-E26BB8981BEF}"/>
                    </a:ext>
                  </a:extLst>
                </p:cNvPr>
                <p:cNvSpPr>
                  <a:spLocks noChangeShapeType="1"/>
                </p:cNvSpPr>
                <p:nvPr/>
              </p:nvSpPr>
              <p:spPr bwMode="auto">
                <a:xfrm>
                  <a:off x="4381875" y="280600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1" name="Line 531">
                  <a:extLst>
                    <a:ext uri="{FF2B5EF4-FFF2-40B4-BE49-F238E27FC236}">
                      <a16:creationId xmlns:a16="http://schemas.microsoft.com/office/drawing/2014/main" id="{0A4B9792-4ACA-ED94-8232-74D1F3DE7A90}"/>
                    </a:ext>
                  </a:extLst>
                </p:cNvPr>
                <p:cNvSpPr>
                  <a:spLocks noChangeShapeType="1"/>
                </p:cNvSpPr>
                <p:nvPr/>
              </p:nvSpPr>
              <p:spPr bwMode="auto">
                <a:xfrm>
                  <a:off x="4371667" y="282975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2" name="Line 532">
                  <a:extLst>
                    <a:ext uri="{FF2B5EF4-FFF2-40B4-BE49-F238E27FC236}">
                      <a16:creationId xmlns:a16="http://schemas.microsoft.com/office/drawing/2014/main" id="{196BAA91-3428-B988-0836-20713C0F761B}"/>
                    </a:ext>
                  </a:extLst>
                </p:cNvPr>
                <p:cNvSpPr>
                  <a:spLocks noChangeShapeType="1"/>
                </p:cNvSpPr>
                <p:nvPr/>
              </p:nvSpPr>
              <p:spPr bwMode="auto">
                <a:xfrm>
                  <a:off x="4394636" y="280600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3" name="Line 533">
                  <a:extLst>
                    <a:ext uri="{FF2B5EF4-FFF2-40B4-BE49-F238E27FC236}">
                      <a16:creationId xmlns:a16="http://schemas.microsoft.com/office/drawing/2014/main" id="{84A13D17-C5AE-8636-5F8B-22AEA6893E0A}"/>
                    </a:ext>
                  </a:extLst>
                </p:cNvPr>
                <p:cNvSpPr>
                  <a:spLocks noChangeShapeType="1"/>
                </p:cNvSpPr>
                <p:nvPr/>
              </p:nvSpPr>
              <p:spPr bwMode="auto">
                <a:xfrm>
                  <a:off x="4455889" y="28574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4" name="Line 534">
                  <a:extLst>
                    <a:ext uri="{FF2B5EF4-FFF2-40B4-BE49-F238E27FC236}">
                      <a16:creationId xmlns:a16="http://schemas.microsoft.com/office/drawing/2014/main" id="{20E1A46D-873E-F098-515B-B991036B8FDE}"/>
                    </a:ext>
                  </a:extLst>
                </p:cNvPr>
                <p:cNvSpPr>
                  <a:spLocks noChangeShapeType="1"/>
                </p:cNvSpPr>
                <p:nvPr/>
              </p:nvSpPr>
              <p:spPr bwMode="auto">
                <a:xfrm>
                  <a:off x="4478859" y="283370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5" name="Line 535">
                  <a:extLst>
                    <a:ext uri="{FF2B5EF4-FFF2-40B4-BE49-F238E27FC236}">
                      <a16:creationId xmlns:a16="http://schemas.microsoft.com/office/drawing/2014/main" id="{8455848C-CB0B-82B8-7FAA-87ED5CC8EDAE}"/>
                    </a:ext>
                  </a:extLst>
                </p:cNvPr>
                <p:cNvSpPr>
                  <a:spLocks noChangeShapeType="1"/>
                </p:cNvSpPr>
                <p:nvPr/>
              </p:nvSpPr>
              <p:spPr bwMode="auto">
                <a:xfrm>
                  <a:off x="4506934" y="288646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6" name="Line 536">
                  <a:extLst>
                    <a:ext uri="{FF2B5EF4-FFF2-40B4-BE49-F238E27FC236}">
                      <a16:creationId xmlns:a16="http://schemas.microsoft.com/office/drawing/2014/main" id="{9F8962EB-54DA-1B95-1DA8-6C0AD197AAE1}"/>
                    </a:ext>
                  </a:extLst>
                </p:cNvPr>
                <p:cNvSpPr>
                  <a:spLocks noChangeShapeType="1"/>
                </p:cNvSpPr>
                <p:nvPr/>
              </p:nvSpPr>
              <p:spPr bwMode="auto">
                <a:xfrm>
                  <a:off x="4529903" y="286272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7" name="Line 537">
                  <a:extLst>
                    <a:ext uri="{FF2B5EF4-FFF2-40B4-BE49-F238E27FC236}">
                      <a16:creationId xmlns:a16="http://schemas.microsoft.com/office/drawing/2014/main" id="{A81F9805-C7D1-B2E2-E087-49CE6358C0BE}"/>
                    </a:ext>
                  </a:extLst>
                </p:cNvPr>
                <p:cNvSpPr>
                  <a:spLocks noChangeShapeType="1"/>
                </p:cNvSpPr>
                <p:nvPr/>
              </p:nvSpPr>
              <p:spPr bwMode="auto">
                <a:xfrm>
                  <a:off x="4536284" y="288646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8" name="Line 538">
                  <a:extLst>
                    <a:ext uri="{FF2B5EF4-FFF2-40B4-BE49-F238E27FC236}">
                      <a16:creationId xmlns:a16="http://schemas.microsoft.com/office/drawing/2014/main" id="{7A86C376-86E4-5A46-1EEC-EA5BCA1593A5}"/>
                    </a:ext>
                  </a:extLst>
                </p:cNvPr>
                <p:cNvSpPr>
                  <a:spLocks noChangeShapeType="1"/>
                </p:cNvSpPr>
                <p:nvPr/>
              </p:nvSpPr>
              <p:spPr bwMode="auto">
                <a:xfrm>
                  <a:off x="4559254" y="286272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9" name="Line 539">
                  <a:extLst>
                    <a:ext uri="{FF2B5EF4-FFF2-40B4-BE49-F238E27FC236}">
                      <a16:creationId xmlns:a16="http://schemas.microsoft.com/office/drawing/2014/main" id="{23C66B2A-CD27-BE3E-4994-DD223001FAA7}"/>
                    </a:ext>
                  </a:extLst>
                </p:cNvPr>
                <p:cNvSpPr>
                  <a:spLocks noChangeShapeType="1"/>
                </p:cNvSpPr>
                <p:nvPr/>
              </p:nvSpPr>
              <p:spPr bwMode="auto">
                <a:xfrm>
                  <a:off x="4565634" y="290229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0" name="Line 540">
                  <a:extLst>
                    <a:ext uri="{FF2B5EF4-FFF2-40B4-BE49-F238E27FC236}">
                      <a16:creationId xmlns:a16="http://schemas.microsoft.com/office/drawing/2014/main" id="{979DF2CF-0B04-40CF-73C0-773B5606AFAD}"/>
                    </a:ext>
                  </a:extLst>
                </p:cNvPr>
                <p:cNvSpPr>
                  <a:spLocks noChangeShapeType="1"/>
                </p:cNvSpPr>
                <p:nvPr/>
              </p:nvSpPr>
              <p:spPr bwMode="auto">
                <a:xfrm>
                  <a:off x="4588604" y="2877234"/>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1" name="Line 541">
                  <a:extLst>
                    <a:ext uri="{FF2B5EF4-FFF2-40B4-BE49-F238E27FC236}">
                      <a16:creationId xmlns:a16="http://schemas.microsoft.com/office/drawing/2014/main" id="{B59E89C9-BFF1-BA1C-B579-61ECE340559D}"/>
                    </a:ext>
                  </a:extLst>
                </p:cNvPr>
                <p:cNvSpPr>
                  <a:spLocks noChangeShapeType="1"/>
                </p:cNvSpPr>
                <p:nvPr/>
              </p:nvSpPr>
              <p:spPr bwMode="auto">
                <a:xfrm>
                  <a:off x="4582224"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2" name="Line 542">
                  <a:extLst>
                    <a:ext uri="{FF2B5EF4-FFF2-40B4-BE49-F238E27FC236}">
                      <a16:creationId xmlns:a16="http://schemas.microsoft.com/office/drawing/2014/main" id="{6802A97C-25F3-1E7A-F5A0-AD34F81D0F41}"/>
                    </a:ext>
                  </a:extLst>
                </p:cNvPr>
                <p:cNvSpPr>
                  <a:spLocks noChangeShapeType="1"/>
                </p:cNvSpPr>
                <p:nvPr/>
              </p:nvSpPr>
              <p:spPr bwMode="auto">
                <a:xfrm>
                  <a:off x="4605194"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3" name="Line 543">
                  <a:extLst>
                    <a:ext uri="{FF2B5EF4-FFF2-40B4-BE49-F238E27FC236}">
                      <a16:creationId xmlns:a16="http://schemas.microsoft.com/office/drawing/2014/main" id="{470454A8-9FD2-ED9F-6AFE-0C18B25DBE45}"/>
                    </a:ext>
                  </a:extLst>
                </p:cNvPr>
                <p:cNvSpPr>
                  <a:spLocks noChangeShapeType="1"/>
                </p:cNvSpPr>
                <p:nvPr/>
              </p:nvSpPr>
              <p:spPr bwMode="auto">
                <a:xfrm>
                  <a:off x="4637096"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4" name="Line 544">
                  <a:extLst>
                    <a:ext uri="{FF2B5EF4-FFF2-40B4-BE49-F238E27FC236}">
                      <a16:creationId xmlns:a16="http://schemas.microsoft.com/office/drawing/2014/main" id="{F900FD95-0CE6-75B9-43E4-1E2DA0FC2EF2}"/>
                    </a:ext>
                  </a:extLst>
                </p:cNvPr>
                <p:cNvSpPr>
                  <a:spLocks noChangeShapeType="1"/>
                </p:cNvSpPr>
                <p:nvPr/>
              </p:nvSpPr>
              <p:spPr bwMode="auto">
                <a:xfrm>
                  <a:off x="4660066"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5" name="Line 545">
                  <a:extLst>
                    <a:ext uri="{FF2B5EF4-FFF2-40B4-BE49-F238E27FC236}">
                      <a16:creationId xmlns:a16="http://schemas.microsoft.com/office/drawing/2014/main" id="{B626F101-3E03-9952-3B05-471F039A096E}"/>
                    </a:ext>
                  </a:extLst>
                </p:cNvPr>
                <p:cNvSpPr>
                  <a:spLocks noChangeShapeType="1"/>
                </p:cNvSpPr>
                <p:nvPr/>
              </p:nvSpPr>
              <p:spPr bwMode="auto">
                <a:xfrm>
                  <a:off x="4675379"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6" name="Line 546">
                  <a:extLst>
                    <a:ext uri="{FF2B5EF4-FFF2-40B4-BE49-F238E27FC236}">
                      <a16:creationId xmlns:a16="http://schemas.microsoft.com/office/drawing/2014/main" id="{347B156F-D2BA-432F-E6D1-95E391053F8B}"/>
                    </a:ext>
                  </a:extLst>
                </p:cNvPr>
                <p:cNvSpPr>
                  <a:spLocks noChangeShapeType="1"/>
                </p:cNvSpPr>
                <p:nvPr/>
              </p:nvSpPr>
              <p:spPr bwMode="auto">
                <a:xfrm>
                  <a:off x="4698349"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7" name="Line 547">
                  <a:extLst>
                    <a:ext uri="{FF2B5EF4-FFF2-40B4-BE49-F238E27FC236}">
                      <a16:creationId xmlns:a16="http://schemas.microsoft.com/office/drawing/2014/main" id="{014DF4F9-8EB5-C369-89B5-53080D6F89DD}"/>
                    </a:ext>
                  </a:extLst>
                </p:cNvPr>
                <p:cNvSpPr>
                  <a:spLocks noChangeShapeType="1"/>
                </p:cNvSpPr>
                <p:nvPr/>
              </p:nvSpPr>
              <p:spPr bwMode="auto">
                <a:xfrm>
                  <a:off x="4679208"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8" name="Line 548">
                  <a:extLst>
                    <a:ext uri="{FF2B5EF4-FFF2-40B4-BE49-F238E27FC236}">
                      <a16:creationId xmlns:a16="http://schemas.microsoft.com/office/drawing/2014/main" id="{355BBEF3-3477-8C2F-3BDF-BF0B36271987}"/>
                    </a:ext>
                  </a:extLst>
                </p:cNvPr>
                <p:cNvSpPr>
                  <a:spLocks noChangeShapeType="1"/>
                </p:cNvSpPr>
                <p:nvPr/>
              </p:nvSpPr>
              <p:spPr bwMode="auto">
                <a:xfrm>
                  <a:off x="4702177"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9" name="Line 549">
                  <a:extLst>
                    <a:ext uri="{FF2B5EF4-FFF2-40B4-BE49-F238E27FC236}">
                      <a16:creationId xmlns:a16="http://schemas.microsoft.com/office/drawing/2014/main" id="{F92427CA-1AD0-A8B9-A74C-0C8094264504}"/>
                    </a:ext>
                  </a:extLst>
                </p:cNvPr>
                <p:cNvSpPr>
                  <a:spLocks noChangeShapeType="1"/>
                </p:cNvSpPr>
                <p:nvPr/>
              </p:nvSpPr>
              <p:spPr bwMode="auto">
                <a:xfrm>
                  <a:off x="4683036" y="2931314"/>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09" name="Group 1108">
                <a:extLst>
                  <a:ext uri="{FF2B5EF4-FFF2-40B4-BE49-F238E27FC236}">
                    <a16:creationId xmlns:a16="http://schemas.microsoft.com/office/drawing/2014/main" id="{0C416F48-8B80-DB7F-147A-034746F6BF09}"/>
                  </a:ext>
                </a:extLst>
              </p:cNvPr>
              <p:cNvGrpSpPr/>
              <p:nvPr/>
            </p:nvGrpSpPr>
            <p:grpSpPr>
              <a:xfrm>
                <a:off x="4706006" y="2907572"/>
                <a:ext cx="823087" cy="361407"/>
                <a:chOff x="4706006" y="2907572"/>
                <a:chExt cx="823087" cy="361407"/>
              </a:xfrm>
            </p:grpSpPr>
            <p:sp>
              <p:nvSpPr>
                <p:cNvPr id="1190" name="Line 550">
                  <a:extLst>
                    <a:ext uri="{FF2B5EF4-FFF2-40B4-BE49-F238E27FC236}">
                      <a16:creationId xmlns:a16="http://schemas.microsoft.com/office/drawing/2014/main" id="{A1F106A0-974E-3FBD-7F37-5081CC76876D}"/>
                    </a:ext>
                  </a:extLst>
                </p:cNvPr>
                <p:cNvSpPr>
                  <a:spLocks noChangeShapeType="1"/>
                </p:cNvSpPr>
                <p:nvPr/>
              </p:nvSpPr>
              <p:spPr bwMode="auto">
                <a:xfrm>
                  <a:off x="4706006" y="2907572"/>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1" name="Line 551">
                  <a:extLst>
                    <a:ext uri="{FF2B5EF4-FFF2-40B4-BE49-F238E27FC236}">
                      <a16:creationId xmlns:a16="http://schemas.microsoft.com/office/drawing/2014/main" id="{B5CBEA75-FC51-5EED-F5D9-2B5B57A61F73}"/>
                    </a:ext>
                  </a:extLst>
                </p:cNvPr>
                <p:cNvSpPr>
                  <a:spLocks noChangeShapeType="1"/>
                </p:cNvSpPr>
                <p:nvPr/>
              </p:nvSpPr>
              <p:spPr bwMode="auto">
                <a:xfrm>
                  <a:off x="4734080" y="297747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2" name="Line 552">
                  <a:extLst>
                    <a:ext uri="{FF2B5EF4-FFF2-40B4-BE49-F238E27FC236}">
                      <a16:creationId xmlns:a16="http://schemas.microsoft.com/office/drawing/2014/main" id="{D8F0FD79-7256-57E3-E006-75EA165C8A88}"/>
                    </a:ext>
                  </a:extLst>
                </p:cNvPr>
                <p:cNvSpPr>
                  <a:spLocks noChangeShapeType="1"/>
                </p:cNvSpPr>
                <p:nvPr/>
              </p:nvSpPr>
              <p:spPr bwMode="auto">
                <a:xfrm>
                  <a:off x="4757050" y="2953737"/>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3" name="Line 553">
                  <a:extLst>
                    <a:ext uri="{FF2B5EF4-FFF2-40B4-BE49-F238E27FC236}">
                      <a16:creationId xmlns:a16="http://schemas.microsoft.com/office/drawing/2014/main" id="{70A7481D-F38A-1D6D-996F-FD1CEDDC7E45}"/>
                    </a:ext>
                  </a:extLst>
                </p:cNvPr>
                <p:cNvSpPr>
                  <a:spLocks noChangeShapeType="1"/>
                </p:cNvSpPr>
                <p:nvPr/>
              </p:nvSpPr>
              <p:spPr bwMode="auto">
                <a:xfrm>
                  <a:off x="4737908" y="299330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4" name="Line 554">
                  <a:extLst>
                    <a:ext uri="{FF2B5EF4-FFF2-40B4-BE49-F238E27FC236}">
                      <a16:creationId xmlns:a16="http://schemas.microsoft.com/office/drawing/2014/main" id="{F4592E5E-87C3-3292-0D38-82EFEDCC1FE9}"/>
                    </a:ext>
                  </a:extLst>
                </p:cNvPr>
                <p:cNvSpPr>
                  <a:spLocks noChangeShapeType="1"/>
                </p:cNvSpPr>
                <p:nvPr/>
              </p:nvSpPr>
              <p:spPr bwMode="auto">
                <a:xfrm>
                  <a:off x="4760878" y="296956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5" name="Line 555">
                  <a:extLst>
                    <a:ext uri="{FF2B5EF4-FFF2-40B4-BE49-F238E27FC236}">
                      <a16:creationId xmlns:a16="http://schemas.microsoft.com/office/drawing/2014/main" id="{9FA2643B-83EC-0B72-7EF7-07E7E469B457}"/>
                    </a:ext>
                  </a:extLst>
                </p:cNvPr>
                <p:cNvSpPr>
                  <a:spLocks noChangeShapeType="1"/>
                </p:cNvSpPr>
                <p:nvPr/>
              </p:nvSpPr>
              <p:spPr bwMode="auto">
                <a:xfrm>
                  <a:off x="4767259" y="299330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6" name="Line 556">
                  <a:extLst>
                    <a:ext uri="{FF2B5EF4-FFF2-40B4-BE49-F238E27FC236}">
                      <a16:creationId xmlns:a16="http://schemas.microsoft.com/office/drawing/2014/main" id="{AD477515-3655-564C-D627-3F265275C090}"/>
                    </a:ext>
                  </a:extLst>
                </p:cNvPr>
                <p:cNvSpPr>
                  <a:spLocks noChangeShapeType="1"/>
                </p:cNvSpPr>
                <p:nvPr/>
              </p:nvSpPr>
              <p:spPr bwMode="auto">
                <a:xfrm>
                  <a:off x="4790229" y="296956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7" name="Line 557">
                  <a:extLst>
                    <a:ext uri="{FF2B5EF4-FFF2-40B4-BE49-F238E27FC236}">
                      <a16:creationId xmlns:a16="http://schemas.microsoft.com/office/drawing/2014/main" id="{9ABED2C4-D1FF-744D-3C7C-88A851BF0839}"/>
                    </a:ext>
                  </a:extLst>
                </p:cNvPr>
                <p:cNvSpPr>
                  <a:spLocks noChangeShapeType="1"/>
                </p:cNvSpPr>
                <p:nvPr/>
              </p:nvSpPr>
              <p:spPr bwMode="auto">
                <a:xfrm>
                  <a:off x="4788953" y="300913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8" name="Line 558">
                  <a:extLst>
                    <a:ext uri="{FF2B5EF4-FFF2-40B4-BE49-F238E27FC236}">
                      <a16:creationId xmlns:a16="http://schemas.microsoft.com/office/drawing/2014/main" id="{17490919-A51B-C482-4420-06302097FE33}"/>
                    </a:ext>
                  </a:extLst>
                </p:cNvPr>
                <p:cNvSpPr>
                  <a:spLocks noChangeShapeType="1"/>
                </p:cNvSpPr>
                <p:nvPr/>
              </p:nvSpPr>
              <p:spPr bwMode="auto">
                <a:xfrm>
                  <a:off x="4811922" y="298539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9" name="Line 559">
                  <a:extLst>
                    <a:ext uri="{FF2B5EF4-FFF2-40B4-BE49-F238E27FC236}">
                      <a16:creationId xmlns:a16="http://schemas.microsoft.com/office/drawing/2014/main" id="{8A9FA2C9-D56E-1CB7-89CE-5B8FABA50CCC}"/>
                    </a:ext>
                  </a:extLst>
                </p:cNvPr>
                <p:cNvSpPr>
                  <a:spLocks noChangeShapeType="1"/>
                </p:cNvSpPr>
                <p:nvPr/>
              </p:nvSpPr>
              <p:spPr bwMode="auto">
                <a:xfrm>
                  <a:off x="4792781" y="300913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0" name="Line 560">
                  <a:extLst>
                    <a:ext uri="{FF2B5EF4-FFF2-40B4-BE49-F238E27FC236}">
                      <a16:creationId xmlns:a16="http://schemas.microsoft.com/office/drawing/2014/main" id="{72A25046-3FC9-B9EF-19A6-B7C6482C201C}"/>
                    </a:ext>
                  </a:extLst>
                </p:cNvPr>
                <p:cNvSpPr>
                  <a:spLocks noChangeShapeType="1"/>
                </p:cNvSpPr>
                <p:nvPr/>
              </p:nvSpPr>
              <p:spPr bwMode="auto">
                <a:xfrm>
                  <a:off x="4815751" y="298539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1" name="Line 561">
                  <a:extLst>
                    <a:ext uri="{FF2B5EF4-FFF2-40B4-BE49-F238E27FC236}">
                      <a16:creationId xmlns:a16="http://schemas.microsoft.com/office/drawing/2014/main" id="{19B307BA-3BDA-97DA-476C-F7DD14D3E98A}"/>
                    </a:ext>
                  </a:extLst>
                </p:cNvPr>
                <p:cNvSpPr>
                  <a:spLocks noChangeShapeType="1"/>
                </p:cNvSpPr>
                <p:nvPr/>
              </p:nvSpPr>
              <p:spPr bwMode="auto">
                <a:xfrm>
                  <a:off x="4818303" y="3009135"/>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2" name="Line 562">
                  <a:extLst>
                    <a:ext uri="{FF2B5EF4-FFF2-40B4-BE49-F238E27FC236}">
                      <a16:creationId xmlns:a16="http://schemas.microsoft.com/office/drawing/2014/main" id="{0F892EE8-7CDA-C2F1-F1B8-7EB87A8D37B7}"/>
                    </a:ext>
                  </a:extLst>
                </p:cNvPr>
                <p:cNvSpPr>
                  <a:spLocks noChangeShapeType="1"/>
                </p:cNvSpPr>
                <p:nvPr/>
              </p:nvSpPr>
              <p:spPr bwMode="auto">
                <a:xfrm>
                  <a:off x="4841273" y="2985393"/>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3" name="Line 563">
                  <a:extLst>
                    <a:ext uri="{FF2B5EF4-FFF2-40B4-BE49-F238E27FC236}">
                      <a16:creationId xmlns:a16="http://schemas.microsoft.com/office/drawing/2014/main" id="{BC943F1C-CE1E-6F71-7B1C-6DE124B07862}"/>
                    </a:ext>
                  </a:extLst>
                </p:cNvPr>
                <p:cNvSpPr>
                  <a:spLocks noChangeShapeType="1"/>
                </p:cNvSpPr>
                <p:nvPr/>
              </p:nvSpPr>
              <p:spPr bwMode="auto">
                <a:xfrm>
                  <a:off x="4856586" y="3042110"/>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4" name="Line 564">
                  <a:extLst>
                    <a:ext uri="{FF2B5EF4-FFF2-40B4-BE49-F238E27FC236}">
                      <a16:creationId xmlns:a16="http://schemas.microsoft.com/office/drawing/2014/main" id="{70DAC9CA-F814-8582-EFF5-94A49B6FF389}"/>
                    </a:ext>
                  </a:extLst>
                </p:cNvPr>
                <p:cNvSpPr>
                  <a:spLocks noChangeShapeType="1"/>
                </p:cNvSpPr>
                <p:nvPr/>
              </p:nvSpPr>
              <p:spPr bwMode="auto">
                <a:xfrm>
                  <a:off x="4879556" y="3018368"/>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5" name="Line 565">
                  <a:extLst>
                    <a:ext uri="{FF2B5EF4-FFF2-40B4-BE49-F238E27FC236}">
                      <a16:creationId xmlns:a16="http://schemas.microsoft.com/office/drawing/2014/main" id="{A837B8A0-EC8C-97F2-1C9A-29063A24B810}"/>
                    </a:ext>
                  </a:extLst>
                </p:cNvPr>
                <p:cNvSpPr>
                  <a:spLocks noChangeShapeType="1"/>
                </p:cNvSpPr>
                <p:nvPr/>
              </p:nvSpPr>
              <p:spPr bwMode="auto">
                <a:xfrm>
                  <a:off x="4973988" y="305925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6" name="Line 566">
                  <a:extLst>
                    <a:ext uri="{FF2B5EF4-FFF2-40B4-BE49-F238E27FC236}">
                      <a16:creationId xmlns:a16="http://schemas.microsoft.com/office/drawing/2014/main" id="{AA58032D-840F-3541-BAEF-D8FA1512ADC6}"/>
                    </a:ext>
                  </a:extLst>
                </p:cNvPr>
                <p:cNvSpPr>
                  <a:spLocks noChangeShapeType="1"/>
                </p:cNvSpPr>
                <p:nvPr/>
              </p:nvSpPr>
              <p:spPr bwMode="auto">
                <a:xfrm>
                  <a:off x="4996957" y="303551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7" name="Line 567">
                  <a:extLst>
                    <a:ext uri="{FF2B5EF4-FFF2-40B4-BE49-F238E27FC236}">
                      <a16:creationId xmlns:a16="http://schemas.microsoft.com/office/drawing/2014/main" id="{9F9BDB28-0317-0ECD-6B59-F6CC92731187}"/>
                    </a:ext>
                  </a:extLst>
                </p:cNvPr>
                <p:cNvSpPr>
                  <a:spLocks noChangeShapeType="1"/>
                </p:cNvSpPr>
                <p:nvPr/>
              </p:nvSpPr>
              <p:spPr bwMode="auto">
                <a:xfrm>
                  <a:off x="5109255" y="309355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8" name="Line 568">
                  <a:extLst>
                    <a:ext uri="{FF2B5EF4-FFF2-40B4-BE49-F238E27FC236}">
                      <a16:creationId xmlns:a16="http://schemas.microsoft.com/office/drawing/2014/main" id="{720CF9F1-1BA8-D1A7-2568-58FBF5B3805F}"/>
                    </a:ext>
                  </a:extLst>
                </p:cNvPr>
                <p:cNvSpPr>
                  <a:spLocks noChangeShapeType="1"/>
                </p:cNvSpPr>
                <p:nvPr/>
              </p:nvSpPr>
              <p:spPr bwMode="auto">
                <a:xfrm>
                  <a:off x="5132224" y="306980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9" name="Line 569">
                  <a:extLst>
                    <a:ext uri="{FF2B5EF4-FFF2-40B4-BE49-F238E27FC236}">
                      <a16:creationId xmlns:a16="http://schemas.microsoft.com/office/drawing/2014/main" id="{AF4C811C-B477-1BEF-A251-14819E8E4918}"/>
                    </a:ext>
                  </a:extLst>
                </p:cNvPr>
                <p:cNvSpPr>
                  <a:spLocks noChangeShapeType="1"/>
                </p:cNvSpPr>
                <p:nvPr/>
              </p:nvSpPr>
              <p:spPr bwMode="auto">
                <a:xfrm>
                  <a:off x="5116911" y="309355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0" name="Line 570">
                  <a:extLst>
                    <a:ext uri="{FF2B5EF4-FFF2-40B4-BE49-F238E27FC236}">
                      <a16:creationId xmlns:a16="http://schemas.microsoft.com/office/drawing/2014/main" id="{6F819280-AECC-E27C-1921-9634D691118C}"/>
                    </a:ext>
                  </a:extLst>
                </p:cNvPr>
                <p:cNvSpPr>
                  <a:spLocks noChangeShapeType="1"/>
                </p:cNvSpPr>
                <p:nvPr/>
              </p:nvSpPr>
              <p:spPr bwMode="auto">
                <a:xfrm>
                  <a:off x="5139881" y="306980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1" name="Line 571">
                  <a:extLst>
                    <a:ext uri="{FF2B5EF4-FFF2-40B4-BE49-F238E27FC236}">
                      <a16:creationId xmlns:a16="http://schemas.microsoft.com/office/drawing/2014/main" id="{5FD46C40-3866-F463-E1D2-BF92370504D0}"/>
                    </a:ext>
                  </a:extLst>
                </p:cNvPr>
                <p:cNvSpPr>
                  <a:spLocks noChangeShapeType="1"/>
                </p:cNvSpPr>
                <p:nvPr/>
              </p:nvSpPr>
              <p:spPr bwMode="auto">
                <a:xfrm>
                  <a:off x="5125844" y="309355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2" name="Line 572">
                  <a:extLst>
                    <a:ext uri="{FF2B5EF4-FFF2-40B4-BE49-F238E27FC236}">
                      <a16:creationId xmlns:a16="http://schemas.microsoft.com/office/drawing/2014/main" id="{75E70763-465A-1A04-AD26-6438E9609026}"/>
                    </a:ext>
                  </a:extLst>
                </p:cNvPr>
                <p:cNvSpPr>
                  <a:spLocks noChangeShapeType="1"/>
                </p:cNvSpPr>
                <p:nvPr/>
              </p:nvSpPr>
              <p:spPr bwMode="auto">
                <a:xfrm>
                  <a:off x="5148814" y="306980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3" name="Line 573">
                  <a:extLst>
                    <a:ext uri="{FF2B5EF4-FFF2-40B4-BE49-F238E27FC236}">
                      <a16:creationId xmlns:a16="http://schemas.microsoft.com/office/drawing/2014/main" id="{914281A5-3E7A-B4B4-0826-23F672AF9F3E}"/>
                    </a:ext>
                  </a:extLst>
                </p:cNvPr>
                <p:cNvSpPr>
                  <a:spLocks noChangeShapeType="1"/>
                </p:cNvSpPr>
                <p:nvPr/>
              </p:nvSpPr>
              <p:spPr bwMode="auto">
                <a:xfrm>
                  <a:off x="5133501" y="3093551"/>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4" name="Line 574">
                  <a:extLst>
                    <a:ext uri="{FF2B5EF4-FFF2-40B4-BE49-F238E27FC236}">
                      <a16:creationId xmlns:a16="http://schemas.microsoft.com/office/drawing/2014/main" id="{B4E5F726-07F0-E92D-CE93-FC88E88E863E}"/>
                    </a:ext>
                  </a:extLst>
                </p:cNvPr>
                <p:cNvSpPr>
                  <a:spLocks noChangeShapeType="1"/>
                </p:cNvSpPr>
                <p:nvPr/>
              </p:nvSpPr>
              <p:spPr bwMode="auto">
                <a:xfrm>
                  <a:off x="5157746" y="306980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5" name="Line 575">
                  <a:extLst>
                    <a:ext uri="{FF2B5EF4-FFF2-40B4-BE49-F238E27FC236}">
                      <a16:creationId xmlns:a16="http://schemas.microsoft.com/office/drawing/2014/main" id="{4F0B28F9-F0E6-F1FB-4A13-333B6CC7CC8D}"/>
                    </a:ext>
                  </a:extLst>
                </p:cNvPr>
                <p:cNvSpPr>
                  <a:spLocks noChangeShapeType="1"/>
                </p:cNvSpPr>
                <p:nvPr/>
              </p:nvSpPr>
              <p:spPr bwMode="auto">
                <a:xfrm>
                  <a:off x="5210067" y="31463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6" name="Line 576">
                  <a:extLst>
                    <a:ext uri="{FF2B5EF4-FFF2-40B4-BE49-F238E27FC236}">
                      <a16:creationId xmlns:a16="http://schemas.microsoft.com/office/drawing/2014/main" id="{B6DFCCD7-3BDB-01F7-2498-5ADD003EF4C5}"/>
                    </a:ext>
                  </a:extLst>
                </p:cNvPr>
                <p:cNvSpPr>
                  <a:spLocks noChangeShapeType="1"/>
                </p:cNvSpPr>
                <p:nvPr/>
              </p:nvSpPr>
              <p:spPr bwMode="auto">
                <a:xfrm>
                  <a:off x="5233037" y="312256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7" name="Line 577">
                  <a:extLst>
                    <a:ext uri="{FF2B5EF4-FFF2-40B4-BE49-F238E27FC236}">
                      <a16:creationId xmlns:a16="http://schemas.microsoft.com/office/drawing/2014/main" id="{4A3B4627-57F7-A127-12E8-494BE9955260}"/>
                    </a:ext>
                  </a:extLst>
                </p:cNvPr>
                <p:cNvSpPr>
                  <a:spLocks noChangeShapeType="1"/>
                </p:cNvSpPr>
                <p:nvPr/>
              </p:nvSpPr>
              <p:spPr bwMode="auto">
                <a:xfrm>
                  <a:off x="5226656" y="3146312"/>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8" name="Line 578">
                  <a:extLst>
                    <a:ext uri="{FF2B5EF4-FFF2-40B4-BE49-F238E27FC236}">
                      <a16:creationId xmlns:a16="http://schemas.microsoft.com/office/drawing/2014/main" id="{642A0DC8-37F5-E6F8-2C94-CEBA5EBE4A06}"/>
                    </a:ext>
                  </a:extLst>
                </p:cNvPr>
                <p:cNvSpPr>
                  <a:spLocks noChangeShapeType="1"/>
                </p:cNvSpPr>
                <p:nvPr/>
              </p:nvSpPr>
              <p:spPr bwMode="auto">
                <a:xfrm>
                  <a:off x="5249626" y="312256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9" name="Line 579">
                  <a:extLst>
                    <a:ext uri="{FF2B5EF4-FFF2-40B4-BE49-F238E27FC236}">
                      <a16:creationId xmlns:a16="http://schemas.microsoft.com/office/drawing/2014/main" id="{B6D6C684-C143-253C-44C4-E3D9DD9BC850}"/>
                    </a:ext>
                  </a:extLst>
                </p:cNvPr>
                <p:cNvSpPr>
                  <a:spLocks noChangeShapeType="1"/>
                </p:cNvSpPr>
                <p:nvPr/>
              </p:nvSpPr>
              <p:spPr bwMode="auto">
                <a:xfrm>
                  <a:off x="5239417" y="31660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0" name="Line 580">
                  <a:extLst>
                    <a:ext uri="{FF2B5EF4-FFF2-40B4-BE49-F238E27FC236}">
                      <a16:creationId xmlns:a16="http://schemas.microsoft.com/office/drawing/2014/main" id="{1EF8107A-0FF9-52DF-3534-6139AA7EF66C}"/>
                    </a:ext>
                  </a:extLst>
                </p:cNvPr>
                <p:cNvSpPr>
                  <a:spLocks noChangeShapeType="1"/>
                </p:cNvSpPr>
                <p:nvPr/>
              </p:nvSpPr>
              <p:spPr bwMode="auto">
                <a:xfrm>
                  <a:off x="5262387" y="314235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1" name="Line 581">
                  <a:extLst>
                    <a:ext uri="{FF2B5EF4-FFF2-40B4-BE49-F238E27FC236}">
                      <a16:creationId xmlns:a16="http://schemas.microsoft.com/office/drawing/2014/main" id="{02DB18A2-9AE4-A63D-4E94-CA47FB9E3779}"/>
                    </a:ext>
                  </a:extLst>
                </p:cNvPr>
                <p:cNvSpPr>
                  <a:spLocks noChangeShapeType="1"/>
                </p:cNvSpPr>
                <p:nvPr/>
              </p:nvSpPr>
              <p:spPr bwMode="auto">
                <a:xfrm>
                  <a:off x="5243245" y="316609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2" name="Line 582">
                  <a:extLst>
                    <a:ext uri="{FF2B5EF4-FFF2-40B4-BE49-F238E27FC236}">
                      <a16:creationId xmlns:a16="http://schemas.microsoft.com/office/drawing/2014/main" id="{32A8F4CE-8F2D-AB38-3E84-EDAF75AC80CA}"/>
                    </a:ext>
                  </a:extLst>
                </p:cNvPr>
                <p:cNvSpPr>
                  <a:spLocks noChangeShapeType="1"/>
                </p:cNvSpPr>
                <p:nvPr/>
              </p:nvSpPr>
              <p:spPr bwMode="auto">
                <a:xfrm>
                  <a:off x="5266215" y="314235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3" name="Line 583">
                  <a:extLst>
                    <a:ext uri="{FF2B5EF4-FFF2-40B4-BE49-F238E27FC236}">
                      <a16:creationId xmlns:a16="http://schemas.microsoft.com/office/drawing/2014/main" id="{43CA2EE8-1092-CF6E-AA96-AC33855FFDE1}"/>
                    </a:ext>
                  </a:extLst>
                </p:cNvPr>
                <p:cNvSpPr>
                  <a:spLocks noChangeShapeType="1"/>
                </p:cNvSpPr>
                <p:nvPr/>
              </p:nvSpPr>
              <p:spPr bwMode="auto">
                <a:xfrm>
                  <a:off x="5272596" y="320434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4" name="Line 584">
                  <a:extLst>
                    <a:ext uri="{FF2B5EF4-FFF2-40B4-BE49-F238E27FC236}">
                      <a16:creationId xmlns:a16="http://schemas.microsoft.com/office/drawing/2014/main" id="{872934AD-A0E1-953E-1040-C7F64FF68129}"/>
                    </a:ext>
                  </a:extLst>
                </p:cNvPr>
                <p:cNvSpPr>
                  <a:spLocks noChangeShapeType="1"/>
                </p:cNvSpPr>
                <p:nvPr/>
              </p:nvSpPr>
              <p:spPr bwMode="auto">
                <a:xfrm>
                  <a:off x="5295566" y="318060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5" name="Line 585">
                  <a:extLst>
                    <a:ext uri="{FF2B5EF4-FFF2-40B4-BE49-F238E27FC236}">
                      <a16:creationId xmlns:a16="http://schemas.microsoft.com/office/drawing/2014/main" id="{0D2B4F4A-9AD8-3749-CA5B-7BCA76C0B4B4}"/>
                    </a:ext>
                  </a:extLst>
                </p:cNvPr>
                <p:cNvSpPr>
                  <a:spLocks noChangeShapeType="1"/>
                </p:cNvSpPr>
                <p:nvPr/>
              </p:nvSpPr>
              <p:spPr bwMode="auto">
                <a:xfrm>
                  <a:off x="5294290" y="320434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6" name="Line 586">
                  <a:extLst>
                    <a:ext uri="{FF2B5EF4-FFF2-40B4-BE49-F238E27FC236}">
                      <a16:creationId xmlns:a16="http://schemas.microsoft.com/office/drawing/2014/main" id="{4389FA62-1692-9B82-A6CC-9DC9105A9C8A}"/>
                    </a:ext>
                  </a:extLst>
                </p:cNvPr>
                <p:cNvSpPr>
                  <a:spLocks noChangeShapeType="1"/>
                </p:cNvSpPr>
                <p:nvPr/>
              </p:nvSpPr>
              <p:spPr bwMode="auto">
                <a:xfrm>
                  <a:off x="5317259" y="318060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7" name="Line 587">
                  <a:extLst>
                    <a:ext uri="{FF2B5EF4-FFF2-40B4-BE49-F238E27FC236}">
                      <a16:creationId xmlns:a16="http://schemas.microsoft.com/office/drawing/2014/main" id="{0016D828-9F9F-D2F4-0365-F9DEA90E377C}"/>
                    </a:ext>
                  </a:extLst>
                </p:cNvPr>
                <p:cNvSpPr>
                  <a:spLocks noChangeShapeType="1"/>
                </p:cNvSpPr>
                <p:nvPr/>
              </p:nvSpPr>
              <p:spPr bwMode="auto">
                <a:xfrm>
                  <a:off x="5298118" y="3204348"/>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8" name="Line 588">
                  <a:extLst>
                    <a:ext uri="{FF2B5EF4-FFF2-40B4-BE49-F238E27FC236}">
                      <a16:creationId xmlns:a16="http://schemas.microsoft.com/office/drawing/2014/main" id="{0CA09D95-603A-0FFF-85C4-92455341581C}"/>
                    </a:ext>
                  </a:extLst>
                </p:cNvPr>
                <p:cNvSpPr>
                  <a:spLocks noChangeShapeType="1"/>
                </p:cNvSpPr>
                <p:nvPr/>
              </p:nvSpPr>
              <p:spPr bwMode="auto">
                <a:xfrm>
                  <a:off x="5321088" y="3180606"/>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9" name="Line 589">
                  <a:extLst>
                    <a:ext uri="{FF2B5EF4-FFF2-40B4-BE49-F238E27FC236}">
                      <a16:creationId xmlns:a16="http://schemas.microsoft.com/office/drawing/2014/main" id="{5465D639-B588-CB8B-F29A-6F4706D61DCD}"/>
                    </a:ext>
                  </a:extLst>
                </p:cNvPr>
                <p:cNvSpPr>
                  <a:spLocks noChangeShapeType="1"/>
                </p:cNvSpPr>
                <p:nvPr/>
              </p:nvSpPr>
              <p:spPr bwMode="auto">
                <a:xfrm>
                  <a:off x="5332573" y="322413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0" name="Line 590">
                  <a:extLst>
                    <a:ext uri="{FF2B5EF4-FFF2-40B4-BE49-F238E27FC236}">
                      <a16:creationId xmlns:a16="http://schemas.microsoft.com/office/drawing/2014/main" id="{9D70E555-2A89-5762-647E-4E6A48685EC2}"/>
                    </a:ext>
                  </a:extLst>
                </p:cNvPr>
                <p:cNvSpPr>
                  <a:spLocks noChangeShapeType="1"/>
                </p:cNvSpPr>
                <p:nvPr/>
              </p:nvSpPr>
              <p:spPr bwMode="auto">
                <a:xfrm>
                  <a:off x="5355543" y="32003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1" name="Line 591">
                  <a:extLst>
                    <a:ext uri="{FF2B5EF4-FFF2-40B4-BE49-F238E27FC236}">
                      <a16:creationId xmlns:a16="http://schemas.microsoft.com/office/drawing/2014/main" id="{8E283869-5723-04E0-8982-682EEA5705D7}"/>
                    </a:ext>
                  </a:extLst>
                </p:cNvPr>
                <p:cNvSpPr>
                  <a:spLocks noChangeShapeType="1"/>
                </p:cNvSpPr>
                <p:nvPr/>
              </p:nvSpPr>
              <p:spPr bwMode="auto">
                <a:xfrm>
                  <a:off x="5373408" y="3224133"/>
                  <a:ext cx="47216"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2" name="Line 592">
                  <a:extLst>
                    <a:ext uri="{FF2B5EF4-FFF2-40B4-BE49-F238E27FC236}">
                      <a16:creationId xmlns:a16="http://schemas.microsoft.com/office/drawing/2014/main" id="{462524A0-70F2-74E5-C9A7-9F84A0DFB6B6}"/>
                    </a:ext>
                  </a:extLst>
                </p:cNvPr>
                <p:cNvSpPr>
                  <a:spLocks noChangeShapeType="1"/>
                </p:cNvSpPr>
                <p:nvPr/>
              </p:nvSpPr>
              <p:spPr bwMode="auto">
                <a:xfrm>
                  <a:off x="5397654" y="32003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3" name="Line 593">
                  <a:extLst>
                    <a:ext uri="{FF2B5EF4-FFF2-40B4-BE49-F238E27FC236}">
                      <a16:creationId xmlns:a16="http://schemas.microsoft.com/office/drawing/2014/main" id="{A928D776-FA1B-4C1D-E5EA-CB1A2E461FF7}"/>
                    </a:ext>
                  </a:extLst>
                </p:cNvPr>
                <p:cNvSpPr>
                  <a:spLocks noChangeShapeType="1"/>
                </p:cNvSpPr>
                <p:nvPr/>
              </p:nvSpPr>
              <p:spPr bwMode="auto">
                <a:xfrm>
                  <a:off x="5404035" y="322413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4" name="Line 594">
                  <a:extLst>
                    <a:ext uri="{FF2B5EF4-FFF2-40B4-BE49-F238E27FC236}">
                      <a16:creationId xmlns:a16="http://schemas.microsoft.com/office/drawing/2014/main" id="{36736824-CE51-6F8B-A97B-77EB5FD7F06A}"/>
                    </a:ext>
                  </a:extLst>
                </p:cNvPr>
                <p:cNvSpPr>
                  <a:spLocks noChangeShapeType="1"/>
                </p:cNvSpPr>
                <p:nvPr/>
              </p:nvSpPr>
              <p:spPr bwMode="auto">
                <a:xfrm>
                  <a:off x="5427004" y="32003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5" name="Line 595">
                  <a:extLst>
                    <a:ext uri="{FF2B5EF4-FFF2-40B4-BE49-F238E27FC236}">
                      <a16:creationId xmlns:a16="http://schemas.microsoft.com/office/drawing/2014/main" id="{D3168E98-E148-A8E8-156A-065566D85A83}"/>
                    </a:ext>
                  </a:extLst>
                </p:cNvPr>
                <p:cNvSpPr>
                  <a:spLocks noChangeShapeType="1"/>
                </p:cNvSpPr>
                <p:nvPr/>
              </p:nvSpPr>
              <p:spPr bwMode="auto">
                <a:xfrm>
                  <a:off x="5407863" y="322413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6" name="Line 596">
                  <a:extLst>
                    <a:ext uri="{FF2B5EF4-FFF2-40B4-BE49-F238E27FC236}">
                      <a16:creationId xmlns:a16="http://schemas.microsoft.com/office/drawing/2014/main" id="{0591771A-79C1-D47D-CDBF-DA21F51A74EE}"/>
                    </a:ext>
                  </a:extLst>
                </p:cNvPr>
                <p:cNvSpPr>
                  <a:spLocks noChangeShapeType="1"/>
                </p:cNvSpPr>
                <p:nvPr/>
              </p:nvSpPr>
              <p:spPr bwMode="auto">
                <a:xfrm>
                  <a:off x="5430833" y="320039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7" name="Line 597">
                  <a:extLst>
                    <a:ext uri="{FF2B5EF4-FFF2-40B4-BE49-F238E27FC236}">
                      <a16:creationId xmlns:a16="http://schemas.microsoft.com/office/drawing/2014/main" id="{CB809719-0573-6AAB-0BDD-DDED65AE1E1A}"/>
                    </a:ext>
                  </a:extLst>
                </p:cNvPr>
                <p:cNvSpPr>
                  <a:spLocks noChangeShapeType="1"/>
                </p:cNvSpPr>
                <p:nvPr/>
              </p:nvSpPr>
              <p:spPr bwMode="auto">
                <a:xfrm>
                  <a:off x="5462735"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8" name="Line 598">
                  <a:extLst>
                    <a:ext uri="{FF2B5EF4-FFF2-40B4-BE49-F238E27FC236}">
                      <a16:creationId xmlns:a16="http://schemas.microsoft.com/office/drawing/2014/main" id="{D6499AE2-B03D-B090-8764-E63387E7EBAD}"/>
                    </a:ext>
                  </a:extLst>
                </p:cNvPr>
                <p:cNvSpPr>
                  <a:spLocks noChangeShapeType="1"/>
                </p:cNvSpPr>
                <p:nvPr/>
              </p:nvSpPr>
              <p:spPr bwMode="auto">
                <a:xfrm>
                  <a:off x="5485705"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9" name="Line 599">
                  <a:extLst>
                    <a:ext uri="{FF2B5EF4-FFF2-40B4-BE49-F238E27FC236}">
                      <a16:creationId xmlns:a16="http://schemas.microsoft.com/office/drawing/2014/main" id="{E7E9B148-1DC6-FBC1-7731-88A37B3495AD}"/>
                    </a:ext>
                  </a:extLst>
                </p:cNvPr>
                <p:cNvSpPr>
                  <a:spLocks noChangeShapeType="1"/>
                </p:cNvSpPr>
                <p:nvPr/>
              </p:nvSpPr>
              <p:spPr bwMode="auto">
                <a:xfrm>
                  <a:off x="5483153"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10" name="Group 1109">
                <a:extLst>
                  <a:ext uri="{FF2B5EF4-FFF2-40B4-BE49-F238E27FC236}">
                    <a16:creationId xmlns:a16="http://schemas.microsoft.com/office/drawing/2014/main" id="{3FDC42FF-0396-6F2B-41EB-E309BFD384CC}"/>
                  </a:ext>
                </a:extLst>
              </p:cNvPr>
              <p:cNvGrpSpPr/>
              <p:nvPr/>
            </p:nvGrpSpPr>
            <p:grpSpPr>
              <a:xfrm>
                <a:off x="5506123" y="3221494"/>
                <a:ext cx="2336545" cy="534197"/>
                <a:chOff x="5506123" y="3221494"/>
                <a:chExt cx="2336545" cy="534197"/>
              </a:xfrm>
            </p:grpSpPr>
            <p:sp>
              <p:nvSpPr>
                <p:cNvPr id="1111" name="Line 600">
                  <a:extLst>
                    <a:ext uri="{FF2B5EF4-FFF2-40B4-BE49-F238E27FC236}">
                      <a16:creationId xmlns:a16="http://schemas.microsoft.com/office/drawing/2014/main" id="{749C95BF-BA60-DF23-3757-022DFF96DD15}"/>
                    </a:ext>
                  </a:extLst>
                </p:cNvPr>
                <p:cNvSpPr>
                  <a:spLocks noChangeShapeType="1"/>
                </p:cNvSpPr>
                <p:nvPr/>
              </p:nvSpPr>
              <p:spPr bwMode="auto">
                <a:xfrm>
                  <a:off x="5506123"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2" name="Line 601">
                  <a:extLst>
                    <a:ext uri="{FF2B5EF4-FFF2-40B4-BE49-F238E27FC236}">
                      <a16:creationId xmlns:a16="http://schemas.microsoft.com/office/drawing/2014/main" id="{472BEE65-3D39-5737-4A76-0A68E99250EA}"/>
                    </a:ext>
                  </a:extLst>
                </p:cNvPr>
                <p:cNvSpPr>
                  <a:spLocks noChangeShapeType="1"/>
                </p:cNvSpPr>
                <p:nvPr/>
              </p:nvSpPr>
              <p:spPr bwMode="auto">
                <a:xfrm>
                  <a:off x="5534197"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3" name="Line 602">
                  <a:extLst>
                    <a:ext uri="{FF2B5EF4-FFF2-40B4-BE49-F238E27FC236}">
                      <a16:creationId xmlns:a16="http://schemas.microsoft.com/office/drawing/2014/main" id="{AFB30C85-66C4-B293-7FEF-87ED241E6618}"/>
                    </a:ext>
                  </a:extLst>
                </p:cNvPr>
                <p:cNvSpPr>
                  <a:spLocks noChangeShapeType="1"/>
                </p:cNvSpPr>
                <p:nvPr/>
              </p:nvSpPr>
              <p:spPr bwMode="auto">
                <a:xfrm>
                  <a:off x="5557167"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4" name="Line 603">
                  <a:extLst>
                    <a:ext uri="{FF2B5EF4-FFF2-40B4-BE49-F238E27FC236}">
                      <a16:creationId xmlns:a16="http://schemas.microsoft.com/office/drawing/2014/main" id="{67F563A4-C65B-FBC1-32C9-8C7C2CB24BAB}"/>
                    </a:ext>
                  </a:extLst>
                </p:cNvPr>
                <p:cNvSpPr>
                  <a:spLocks noChangeShapeType="1"/>
                </p:cNvSpPr>
                <p:nvPr/>
              </p:nvSpPr>
              <p:spPr bwMode="auto">
                <a:xfrm>
                  <a:off x="5580137"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5" name="Line 604">
                  <a:extLst>
                    <a:ext uri="{FF2B5EF4-FFF2-40B4-BE49-F238E27FC236}">
                      <a16:creationId xmlns:a16="http://schemas.microsoft.com/office/drawing/2014/main" id="{C3469832-4E3D-FFE9-B25E-617AE118DB96}"/>
                    </a:ext>
                  </a:extLst>
                </p:cNvPr>
                <p:cNvSpPr>
                  <a:spLocks noChangeShapeType="1"/>
                </p:cNvSpPr>
                <p:nvPr/>
              </p:nvSpPr>
              <p:spPr bwMode="auto">
                <a:xfrm>
                  <a:off x="5603107"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6" name="Line 605">
                  <a:extLst>
                    <a:ext uri="{FF2B5EF4-FFF2-40B4-BE49-F238E27FC236}">
                      <a16:creationId xmlns:a16="http://schemas.microsoft.com/office/drawing/2014/main" id="{1278DDF0-397F-D5CB-A062-2BA70F28DE47}"/>
                    </a:ext>
                  </a:extLst>
                </p:cNvPr>
                <p:cNvSpPr>
                  <a:spLocks noChangeShapeType="1"/>
                </p:cNvSpPr>
                <p:nvPr/>
              </p:nvSpPr>
              <p:spPr bwMode="auto">
                <a:xfrm>
                  <a:off x="5585241"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7" name="Line 606">
                  <a:extLst>
                    <a:ext uri="{FF2B5EF4-FFF2-40B4-BE49-F238E27FC236}">
                      <a16:creationId xmlns:a16="http://schemas.microsoft.com/office/drawing/2014/main" id="{47A5CFB5-4048-3508-FEA2-440D344C510D}"/>
                    </a:ext>
                  </a:extLst>
                </p:cNvPr>
                <p:cNvSpPr>
                  <a:spLocks noChangeShapeType="1"/>
                </p:cNvSpPr>
                <p:nvPr/>
              </p:nvSpPr>
              <p:spPr bwMode="auto">
                <a:xfrm>
                  <a:off x="5608211" y="3221495"/>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8" name="Line 607">
                  <a:extLst>
                    <a:ext uri="{FF2B5EF4-FFF2-40B4-BE49-F238E27FC236}">
                      <a16:creationId xmlns:a16="http://schemas.microsoft.com/office/drawing/2014/main" id="{538D21D7-26BC-4D0F-37E3-2D269C09BE3D}"/>
                    </a:ext>
                  </a:extLst>
                </p:cNvPr>
                <p:cNvSpPr>
                  <a:spLocks noChangeShapeType="1"/>
                </p:cNvSpPr>
                <p:nvPr/>
              </p:nvSpPr>
              <p:spPr bwMode="auto">
                <a:xfrm>
                  <a:off x="5622248" y="3245237"/>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19" name="Line 609">
                  <a:extLst>
                    <a:ext uri="{FF2B5EF4-FFF2-40B4-BE49-F238E27FC236}">
                      <a16:creationId xmlns:a16="http://schemas.microsoft.com/office/drawing/2014/main" id="{4FF1D716-C73E-3017-7A20-E7BED98830C4}"/>
                    </a:ext>
                  </a:extLst>
                </p:cNvPr>
                <p:cNvSpPr>
                  <a:spLocks noChangeShapeType="1"/>
                </p:cNvSpPr>
                <p:nvPr/>
              </p:nvSpPr>
              <p:spPr bwMode="auto">
                <a:xfrm>
                  <a:off x="5645218"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0" name="Line 610">
                  <a:extLst>
                    <a:ext uri="{FF2B5EF4-FFF2-40B4-BE49-F238E27FC236}">
                      <a16:creationId xmlns:a16="http://schemas.microsoft.com/office/drawing/2014/main" id="{4162310D-5CF5-71BF-ECC4-84CDDC84D643}"/>
                    </a:ext>
                  </a:extLst>
                </p:cNvPr>
                <p:cNvSpPr>
                  <a:spLocks noChangeShapeType="1"/>
                </p:cNvSpPr>
                <p:nvPr/>
              </p:nvSpPr>
              <p:spPr bwMode="auto">
                <a:xfrm>
                  <a:off x="5622248"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1" name="Line 611">
                  <a:extLst>
                    <a:ext uri="{FF2B5EF4-FFF2-40B4-BE49-F238E27FC236}">
                      <a16:creationId xmlns:a16="http://schemas.microsoft.com/office/drawing/2014/main" id="{25D7B697-2E63-A647-4F02-37F22EF867F5}"/>
                    </a:ext>
                  </a:extLst>
                </p:cNvPr>
                <p:cNvSpPr>
                  <a:spLocks noChangeShapeType="1"/>
                </p:cNvSpPr>
                <p:nvPr/>
              </p:nvSpPr>
              <p:spPr bwMode="auto">
                <a:xfrm>
                  <a:off x="5645218"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2" name="Line 612">
                  <a:extLst>
                    <a:ext uri="{FF2B5EF4-FFF2-40B4-BE49-F238E27FC236}">
                      <a16:creationId xmlns:a16="http://schemas.microsoft.com/office/drawing/2014/main" id="{76980F20-1D75-14AB-AFC6-B9BB7D60128B}"/>
                    </a:ext>
                  </a:extLst>
                </p:cNvPr>
                <p:cNvSpPr>
                  <a:spLocks noChangeShapeType="1"/>
                </p:cNvSpPr>
                <p:nvPr/>
              </p:nvSpPr>
              <p:spPr bwMode="auto">
                <a:xfrm>
                  <a:off x="5627352"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3" name="Line 613">
                  <a:extLst>
                    <a:ext uri="{FF2B5EF4-FFF2-40B4-BE49-F238E27FC236}">
                      <a16:creationId xmlns:a16="http://schemas.microsoft.com/office/drawing/2014/main" id="{E914BFBB-506B-0496-B38F-C3F0AD8F642B}"/>
                    </a:ext>
                  </a:extLst>
                </p:cNvPr>
                <p:cNvSpPr>
                  <a:spLocks noChangeShapeType="1"/>
                </p:cNvSpPr>
                <p:nvPr/>
              </p:nvSpPr>
              <p:spPr bwMode="auto">
                <a:xfrm>
                  <a:off x="5650322"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4" name="Line 614">
                  <a:extLst>
                    <a:ext uri="{FF2B5EF4-FFF2-40B4-BE49-F238E27FC236}">
                      <a16:creationId xmlns:a16="http://schemas.microsoft.com/office/drawing/2014/main" id="{F1985449-0E94-79A2-DE56-03A1C3377EA2}"/>
                    </a:ext>
                  </a:extLst>
                </p:cNvPr>
                <p:cNvSpPr>
                  <a:spLocks noChangeShapeType="1"/>
                </p:cNvSpPr>
                <p:nvPr/>
              </p:nvSpPr>
              <p:spPr bwMode="auto">
                <a:xfrm>
                  <a:off x="5669464"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5" name="Line 615">
                  <a:extLst>
                    <a:ext uri="{FF2B5EF4-FFF2-40B4-BE49-F238E27FC236}">
                      <a16:creationId xmlns:a16="http://schemas.microsoft.com/office/drawing/2014/main" id="{85BDFD6A-2296-1BEB-CFBB-5734D951455A}"/>
                    </a:ext>
                  </a:extLst>
                </p:cNvPr>
                <p:cNvSpPr>
                  <a:spLocks noChangeShapeType="1"/>
                </p:cNvSpPr>
                <p:nvPr/>
              </p:nvSpPr>
              <p:spPr bwMode="auto">
                <a:xfrm>
                  <a:off x="5692434"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6" name="Line 616">
                  <a:extLst>
                    <a:ext uri="{FF2B5EF4-FFF2-40B4-BE49-F238E27FC236}">
                      <a16:creationId xmlns:a16="http://schemas.microsoft.com/office/drawing/2014/main" id="{BD6F75DA-3D42-5022-58EE-0475E6DDD60D}"/>
                    </a:ext>
                  </a:extLst>
                </p:cNvPr>
                <p:cNvSpPr>
                  <a:spLocks noChangeShapeType="1"/>
                </p:cNvSpPr>
                <p:nvPr/>
              </p:nvSpPr>
              <p:spPr bwMode="auto">
                <a:xfrm>
                  <a:off x="5677120"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7" name="Line 617">
                  <a:extLst>
                    <a:ext uri="{FF2B5EF4-FFF2-40B4-BE49-F238E27FC236}">
                      <a16:creationId xmlns:a16="http://schemas.microsoft.com/office/drawing/2014/main" id="{D7B2A276-D173-E25C-A9FE-C34C96585D50}"/>
                    </a:ext>
                  </a:extLst>
                </p:cNvPr>
                <p:cNvSpPr>
                  <a:spLocks noChangeShapeType="1"/>
                </p:cNvSpPr>
                <p:nvPr/>
              </p:nvSpPr>
              <p:spPr bwMode="auto">
                <a:xfrm>
                  <a:off x="5700090"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8" name="Line 618">
                  <a:extLst>
                    <a:ext uri="{FF2B5EF4-FFF2-40B4-BE49-F238E27FC236}">
                      <a16:creationId xmlns:a16="http://schemas.microsoft.com/office/drawing/2014/main" id="{04C85AFD-A04B-829F-1194-D49BDD478E08}"/>
                    </a:ext>
                  </a:extLst>
                </p:cNvPr>
                <p:cNvSpPr>
                  <a:spLocks noChangeShapeType="1"/>
                </p:cNvSpPr>
                <p:nvPr/>
              </p:nvSpPr>
              <p:spPr bwMode="auto">
                <a:xfrm>
                  <a:off x="5677120" y="3245236"/>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29" name="Line 619">
                  <a:extLst>
                    <a:ext uri="{FF2B5EF4-FFF2-40B4-BE49-F238E27FC236}">
                      <a16:creationId xmlns:a16="http://schemas.microsoft.com/office/drawing/2014/main" id="{B0EF8290-A829-AD0E-8430-B99FA6EE620C}"/>
                    </a:ext>
                  </a:extLst>
                </p:cNvPr>
                <p:cNvSpPr>
                  <a:spLocks noChangeShapeType="1"/>
                </p:cNvSpPr>
                <p:nvPr/>
              </p:nvSpPr>
              <p:spPr bwMode="auto">
                <a:xfrm>
                  <a:off x="5700090" y="3221494"/>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0" name="Line 620">
                  <a:extLst>
                    <a:ext uri="{FF2B5EF4-FFF2-40B4-BE49-F238E27FC236}">
                      <a16:creationId xmlns:a16="http://schemas.microsoft.com/office/drawing/2014/main" id="{ABF8DE67-CB5F-D153-12D5-3AF5BA836D74}"/>
                    </a:ext>
                  </a:extLst>
                </p:cNvPr>
                <p:cNvSpPr>
                  <a:spLocks noChangeShapeType="1"/>
                </p:cNvSpPr>
                <p:nvPr/>
              </p:nvSpPr>
              <p:spPr bwMode="auto">
                <a:xfrm>
                  <a:off x="5880021" y="34087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1" name="Line 621">
                  <a:extLst>
                    <a:ext uri="{FF2B5EF4-FFF2-40B4-BE49-F238E27FC236}">
                      <a16:creationId xmlns:a16="http://schemas.microsoft.com/office/drawing/2014/main" id="{A7C3A18A-06CE-E6D6-A6CC-DCC7F076422F}"/>
                    </a:ext>
                  </a:extLst>
                </p:cNvPr>
                <p:cNvSpPr>
                  <a:spLocks noChangeShapeType="1"/>
                </p:cNvSpPr>
                <p:nvPr/>
              </p:nvSpPr>
              <p:spPr bwMode="auto">
                <a:xfrm>
                  <a:off x="5902991" y="33850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2" name="Line 622">
                  <a:extLst>
                    <a:ext uri="{FF2B5EF4-FFF2-40B4-BE49-F238E27FC236}">
                      <a16:creationId xmlns:a16="http://schemas.microsoft.com/office/drawing/2014/main" id="{E498BAEF-5954-A9DC-90C8-8B5FEBC74FAB}"/>
                    </a:ext>
                  </a:extLst>
                </p:cNvPr>
                <p:cNvSpPr>
                  <a:spLocks noChangeShapeType="1"/>
                </p:cNvSpPr>
                <p:nvPr/>
              </p:nvSpPr>
              <p:spPr bwMode="auto">
                <a:xfrm>
                  <a:off x="5888954" y="34087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3" name="Line 623">
                  <a:extLst>
                    <a:ext uri="{FF2B5EF4-FFF2-40B4-BE49-F238E27FC236}">
                      <a16:creationId xmlns:a16="http://schemas.microsoft.com/office/drawing/2014/main" id="{560E0AA7-8AF0-C2ED-F670-B1E85F81D70A}"/>
                    </a:ext>
                  </a:extLst>
                </p:cNvPr>
                <p:cNvSpPr>
                  <a:spLocks noChangeShapeType="1"/>
                </p:cNvSpPr>
                <p:nvPr/>
              </p:nvSpPr>
              <p:spPr bwMode="auto">
                <a:xfrm>
                  <a:off x="5911923" y="33850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4" name="Line 624">
                  <a:extLst>
                    <a:ext uri="{FF2B5EF4-FFF2-40B4-BE49-F238E27FC236}">
                      <a16:creationId xmlns:a16="http://schemas.microsoft.com/office/drawing/2014/main" id="{27B04084-71CC-F3EB-1A83-AF14B776A950}"/>
                    </a:ext>
                  </a:extLst>
                </p:cNvPr>
                <p:cNvSpPr>
                  <a:spLocks noChangeShapeType="1"/>
                </p:cNvSpPr>
                <p:nvPr/>
              </p:nvSpPr>
              <p:spPr bwMode="auto">
                <a:xfrm>
                  <a:off x="5892782" y="340879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5" name="Line 625">
                  <a:extLst>
                    <a:ext uri="{FF2B5EF4-FFF2-40B4-BE49-F238E27FC236}">
                      <a16:creationId xmlns:a16="http://schemas.microsoft.com/office/drawing/2014/main" id="{96B22C2C-415D-D44F-2E8C-E91BBB0BFB9C}"/>
                    </a:ext>
                  </a:extLst>
                </p:cNvPr>
                <p:cNvSpPr>
                  <a:spLocks noChangeShapeType="1"/>
                </p:cNvSpPr>
                <p:nvPr/>
              </p:nvSpPr>
              <p:spPr bwMode="auto">
                <a:xfrm>
                  <a:off x="5915752" y="338505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6" name="Line 626">
                  <a:extLst>
                    <a:ext uri="{FF2B5EF4-FFF2-40B4-BE49-F238E27FC236}">
                      <a16:creationId xmlns:a16="http://schemas.microsoft.com/office/drawing/2014/main" id="{09D2E4B1-6C09-39C5-C132-C1F06518CFF0}"/>
                    </a:ext>
                  </a:extLst>
                </p:cNvPr>
                <p:cNvSpPr>
                  <a:spLocks noChangeShapeType="1"/>
                </p:cNvSpPr>
                <p:nvPr/>
              </p:nvSpPr>
              <p:spPr bwMode="auto">
                <a:xfrm>
                  <a:off x="6035705" y="343781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7" name="Line 627">
                  <a:extLst>
                    <a:ext uri="{FF2B5EF4-FFF2-40B4-BE49-F238E27FC236}">
                      <a16:creationId xmlns:a16="http://schemas.microsoft.com/office/drawing/2014/main" id="{A0600E5E-8655-8A5E-1CF5-1A16A3293745}"/>
                    </a:ext>
                  </a:extLst>
                </p:cNvPr>
                <p:cNvSpPr>
                  <a:spLocks noChangeShapeType="1"/>
                </p:cNvSpPr>
                <p:nvPr/>
              </p:nvSpPr>
              <p:spPr bwMode="auto">
                <a:xfrm>
                  <a:off x="6058675" y="341406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8" name="Line 628">
                  <a:extLst>
                    <a:ext uri="{FF2B5EF4-FFF2-40B4-BE49-F238E27FC236}">
                      <a16:creationId xmlns:a16="http://schemas.microsoft.com/office/drawing/2014/main" id="{287EA929-5F1F-8C0E-DB50-1520EFD02014}"/>
                    </a:ext>
                  </a:extLst>
                </p:cNvPr>
                <p:cNvSpPr>
                  <a:spLocks noChangeShapeType="1"/>
                </p:cNvSpPr>
                <p:nvPr/>
              </p:nvSpPr>
              <p:spPr bwMode="auto">
                <a:xfrm>
                  <a:off x="6098234" y="3437811"/>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39" name="Line 629">
                  <a:extLst>
                    <a:ext uri="{FF2B5EF4-FFF2-40B4-BE49-F238E27FC236}">
                      <a16:creationId xmlns:a16="http://schemas.microsoft.com/office/drawing/2014/main" id="{52AE5E26-6232-9D4F-7831-04B48E0C0FA8}"/>
                    </a:ext>
                  </a:extLst>
                </p:cNvPr>
                <p:cNvSpPr>
                  <a:spLocks noChangeShapeType="1"/>
                </p:cNvSpPr>
                <p:nvPr/>
              </p:nvSpPr>
              <p:spPr bwMode="auto">
                <a:xfrm>
                  <a:off x="6121204" y="3414069"/>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0" name="Line 630">
                  <a:extLst>
                    <a:ext uri="{FF2B5EF4-FFF2-40B4-BE49-F238E27FC236}">
                      <a16:creationId xmlns:a16="http://schemas.microsoft.com/office/drawing/2014/main" id="{7A92BA5D-8BE2-E373-F76E-470E2BF35504}"/>
                    </a:ext>
                  </a:extLst>
                </p:cNvPr>
                <p:cNvSpPr>
                  <a:spLocks noChangeShapeType="1"/>
                </p:cNvSpPr>
                <p:nvPr/>
              </p:nvSpPr>
              <p:spPr bwMode="auto">
                <a:xfrm>
                  <a:off x="6178629" y="350112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1" name="Line 631">
                  <a:extLst>
                    <a:ext uri="{FF2B5EF4-FFF2-40B4-BE49-F238E27FC236}">
                      <a16:creationId xmlns:a16="http://schemas.microsoft.com/office/drawing/2014/main" id="{61FB1A27-217E-B5DE-57EB-11B234A83823}"/>
                    </a:ext>
                  </a:extLst>
                </p:cNvPr>
                <p:cNvSpPr>
                  <a:spLocks noChangeShapeType="1"/>
                </p:cNvSpPr>
                <p:nvPr/>
              </p:nvSpPr>
              <p:spPr bwMode="auto">
                <a:xfrm>
                  <a:off x="6201599" y="347738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2" name="Line 632">
                  <a:extLst>
                    <a:ext uri="{FF2B5EF4-FFF2-40B4-BE49-F238E27FC236}">
                      <a16:creationId xmlns:a16="http://schemas.microsoft.com/office/drawing/2014/main" id="{6017E8E2-3033-4FA2-5BB9-CC9037841382}"/>
                    </a:ext>
                  </a:extLst>
                </p:cNvPr>
                <p:cNvSpPr>
                  <a:spLocks noChangeShapeType="1"/>
                </p:cNvSpPr>
                <p:nvPr/>
              </p:nvSpPr>
              <p:spPr bwMode="auto">
                <a:xfrm>
                  <a:off x="6356007"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3" name="Line 633">
                  <a:extLst>
                    <a:ext uri="{FF2B5EF4-FFF2-40B4-BE49-F238E27FC236}">
                      <a16:creationId xmlns:a16="http://schemas.microsoft.com/office/drawing/2014/main" id="{CF8D8ACD-2659-A0B2-4066-28684961AACF}"/>
                    </a:ext>
                  </a:extLst>
                </p:cNvPr>
                <p:cNvSpPr>
                  <a:spLocks noChangeShapeType="1"/>
                </p:cNvSpPr>
                <p:nvPr/>
              </p:nvSpPr>
              <p:spPr bwMode="auto">
                <a:xfrm>
                  <a:off x="6378977"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4" name="Line 634">
                  <a:extLst>
                    <a:ext uri="{FF2B5EF4-FFF2-40B4-BE49-F238E27FC236}">
                      <a16:creationId xmlns:a16="http://schemas.microsoft.com/office/drawing/2014/main" id="{F6B4D598-57CF-E7C9-88B6-604398F8C6AE}"/>
                    </a:ext>
                  </a:extLst>
                </p:cNvPr>
                <p:cNvSpPr>
                  <a:spLocks noChangeShapeType="1"/>
                </p:cNvSpPr>
                <p:nvPr/>
              </p:nvSpPr>
              <p:spPr bwMode="auto">
                <a:xfrm>
                  <a:off x="638918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5" name="Line 635">
                  <a:extLst>
                    <a:ext uri="{FF2B5EF4-FFF2-40B4-BE49-F238E27FC236}">
                      <a16:creationId xmlns:a16="http://schemas.microsoft.com/office/drawing/2014/main" id="{F8C28DC8-81F6-B6FF-254D-77FA53CC2502}"/>
                    </a:ext>
                  </a:extLst>
                </p:cNvPr>
                <p:cNvSpPr>
                  <a:spLocks noChangeShapeType="1"/>
                </p:cNvSpPr>
                <p:nvPr/>
              </p:nvSpPr>
              <p:spPr bwMode="auto">
                <a:xfrm>
                  <a:off x="641215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6" name="Line 636">
                  <a:extLst>
                    <a:ext uri="{FF2B5EF4-FFF2-40B4-BE49-F238E27FC236}">
                      <a16:creationId xmlns:a16="http://schemas.microsoft.com/office/drawing/2014/main" id="{1DC7D065-E726-D073-FD77-190E7F63E06A}"/>
                    </a:ext>
                  </a:extLst>
                </p:cNvPr>
                <p:cNvSpPr>
                  <a:spLocks noChangeShapeType="1"/>
                </p:cNvSpPr>
                <p:nvPr/>
              </p:nvSpPr>
              <p:spPr bwMode="auto">
                <a:xfrm>
                  <a:off x="6422365"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7" name="Line 637">
                  <a:extLst>
                    <a:ext uri="{FF2B5EF4-FFF2-40B4-BE49-F238E27FC236}">
                      <a16:creationId xmlns:a16="http://schemas.microsoft.com/office/drawing/2014/main" id="{08B2F5CF-3CD0-3BE8-8D12-FD09CF67FBBB}"/>
                    </a:ext>
                  </a:extLst>
                </p:cNvPr>
                <p:cNvSpPr>
                  <a:spLocks noChangeShapeType="1"/>
                </p:cNvSpPr>
                <p:nvPr/>
              </p:nvSpPr>
              <p:spPr bwMode="auto">
                <a:xfrm>
                  <a:off x="6445335"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8" name="Line 638">
                  <a:extLst>
                    <a:ext uri="{FF2B5EF4-FFF2-40B4-BE49-F238E27FC236}">
                      <a16:creationId xmlns:a16="http://schemas.microsoft.com/office/drawing/2014/main" id="{A9F244B3-15F4-42F4-8FEB-CF274DDB1DE3}"/>
                    </a:ext>
                  </a:extLst>
                </p:cNvPr>
                <p:cNvSpPr>
                  <a:spLocks noChangeShapeType="1"/>
                </p:cNvSpPr>
                <p:nvPr/>
              </p:nvSpPr>
              <p:spPr bwMode="auto">
                <a:xfrm>
                  <a:off x="6444059"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49" name="Line 639">
                  <a:extLst>
                    <a:ext uri="{FF2B5EF4-FFF2-40B4-BE49-F238E27FC236}">
                      <a16:creationId xmlns:a16="http://schemas.microsoft.com/office/drawing/2014/main" id="{6D614537-193C-9371-602A-116BEA9D0D28}"/>
                    </a:ext>
                  </a:extLst>
                </p:cNvPr>
                <p:cNvSpPr>
                  <a:spLocks noChangeShapeType="1"/>
                </p:cNvSpPr>
                <p:nvPr/>
              </p:nvSpPr>
              <p:spPr bwMode="auto">
                <a:xfrm>
                  <a:off x="6467028"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0" name="Line 640">
                  <a:extLst>
                    <a:ext uri="{FF2B5EF4-FFF2-40B4-BE49-F238E27FC236}">
                      <a16:creationId xmlns:a16="http://schemas.microsoft.com/office/drawing/2014/main" id="{94413B2E-2B03-A5E2-D2C5-E83BAC40B808}"/>
                    </a:ext>
                  </a:extLst>
                </p:cNvPr>
                <p:cNvSpPr>
                  <a:spLocks noChangeShapeType="1"/>
                </p:cNvSpPr>
                <p:nvPr/>
              </p:nvSpPr>
              <p:spPr bwMode="auto">
                <a:xfrm>
                  <a:off x="6553803"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1" name="Line 641">
                  <a:extLst>
                    <a:ext uri="{FF2B5EF4-FFF2-40B4-BE49-F238E27FC236}">
                      <a16:creationId xmlns:a16="http://schemas.microsoft.com/office/drawing/2014/main" id="{9FE0ADDD-C941-22F5-6FC0-B0DD0E5B71CC}"/>
                    </a:ext>
                  </a:extLst>
                </p:cNvPr>
                <p:cNvSpPr>
                  <a:spLocks noChangeShapeType="1"/>
                </p:cNvSpPr>
                <p:nvPr/>
              </p:nvSpPr>
              <p:spPr bwMode="auto">
                <a:xfrm>
                  <a:off x="6576773"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2" name="Line 642">
                  <a:extLst>
                    <a:ext uri="{FF2B5EF4-FFF2-40B4-BE49-F238E27FC236}">
                      <a16:creationId xmlns:a16="http://schemas.microsoft.com/office/drawing/2014/main" id="{2A7E8F03-0BAD-B33B-2B97-DBAE752AECA0}"/>
                    </a:ext>
                  </a:extLst>
                </p:cNvPr>
                <p:cNvSpPr>
                  <a:spLocks noChangeShapeType="1"/>
                </p:cNvSpPr>
                <p:nvPr/>
              </p:nvSpPr>
              <p:spPr bwMode="auto">
                <a:xfrm>
                  <a:off x="6557632"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3" name="Line 643">
                  <a:extLst>
                    <a:ext uri="{FF2B5EF4-FFF2-40B4-BE49-F238E27FC236}">
                      <a16:creationId xmlns:a16="http://schemas.microsoft.com/office/drawing/2014/main" id="{69128A7F-90CE-F63A-2BB1-800F71804758}"/>
                    </a:ext>
                  </a:extLst>
                </p:cNvPr>
                <p:cNvSpPr>
                  <a:spLocks noChangeShapeType="1"/>
                </p:cNvSpPr>
                <p:nvPr/>
              </p:nvSpPr>
              <p:spPr bwMode="auto">
                <a:xfrm>
                  <a:off x="6580602"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4" name="Line 644">
                  <a:extLst>
                    <a:ext uri="{FF2B5EF4-FFF2-40B4-BE49-F238E27FC236}">
                      <a16:creationId xmlns:a16="http://schemas.microsoft.com/office/drawing/2014/main" id="{4FD1EA14-F33C-ACF6-FF0D-8EE12C0FA88E}"/>
                    </a:ext>
                  </a:extLst>
                </p:cNvPr>
                <p:cNvSpPr>
                  <a:spLocks noChangeShapeType="1"/>
                </p:cNvSpPr>
                <p:nvPr/>
              </p:nvSpPr>
              <p:spPr bwMode="auto">
                <a:xfrm>
                  <a:off x="665461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5" name="Line 645">
                  <a:extLst>
                    <a:ext uri="{FF2B5EF4-FFF2-40B4-BE49-F238E27FC236}">
                      <a16:creationId xmlns:a16="http://schemas.microsoft.com/office/drawing/2014/main" id="{A723DA47-0320-EBDF-49D6-43E3DAF7DF31}"/>
                    </a:ext>
                  </a:extLst>
                </p:cNvPr>
                <p:cNvSpPr>
                  <a:spLocks noChangeShapeType="1"/>
                </p:cNvSpPr>
                <p:nvPr/>
              </p:nvSpPr>
              <p:spPr bwMode="auto">
                <a:xfrm>
                  <a:off x="6677585"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6" name="Line 646">
                  <a:extLst>
                    <a:ext uri="{FF2B5EF4-FFF2-40B4-BE49-F238E27FC236}">
                      <a16:creationId xmlns:a16="http://schemas.microsoft.com/office/drawing/2014/main" id="{934A48B4-E377-B111-6D38-7527AC95531D}"/>
                    </a:ext>
                  </a:extLst>
                </p:cNvPr>
                <p:cNvSpPr>
                  <a:spLocks noChangeShapeType="1"/>
                </p:cNvSpPr>
                <p:nvPr/>
              </p:nvSpPr>
              <p:spPr bwMode="auto">
                <a:xfrm>
                  <a:off x="665461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7" name="Line 647">
                  <a:extLst>
                    <a:ext uri="{FF2B5EF4-FFF2-40B4-BE49-F238E27FC236}">
                      <a16:creationId xmlns:a16="http://schemas.microsoft.com/office/drawing/2014/main" id="{8E922231-3417-7057-0FC9-EAE874CE1A87}"/>
                    </a:ext>
                  </a:extLst>
                </p:cNvPr>
                <p:cNvSpPr>
                  <a:spLocks noChangeShapeType="1"/>
                </p:cNvSpPr>
                <p:nvPr/>
              </p:nvSpPr>
              <p:spPr bwMode="auto">
                <a:xfrm>
                  <a:off x="6677585"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8" name="Line 648">
                  <a:extLst>
                    <a:ext uri="{FF2B5EF4-FFF2-40B4-BE49-F238E27FC236}">
                      <a16:creationId xmlns:a16="http://schemas.microsoft.com/office/drawing/2014/main" id="{321BA5A4-9F6A-DD6E-0CB9-5E1E2F0F7F6D}"/>
                    </a:ext>
                  </a:extLst>
                </p:cNvPr>
                <p:cNvSpPr>
                  <a:spLocks noChangeShapeType="1"/>
                </p:cNvSpPr>
                <p:nvPr/>
              </p:nvSpPr>
              <p:spPr bwMode="auto">
                <a:xfrm>
                  <a:off x="671331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59" name="Line 649">
                  <a:extLst>
                    <a:ext uri="{FF2B5EF4-FFF2-40B4-BE49-F238E27FC236}">
                      <a16:creationId xmlns:a16="http://schemas.microsoft.com/office/drawing/2014/main" id="{5E4707BA-E18D-3E69-7B9F-434460E0475C}"/>
                    </a:ext>
                  </a:extLst>
                </p:cNvPr>
                <p:cNvSpPr>
                  <a:spLocks noChangeShapeType="1"/>
                </p:cNvSpPr>
                <p:nvPr/>
              </p:nvSpPr>
              <p:spPr bwMode="auto">
                <a:xfrm>
                  <a:off x="673628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0" name="Line 650">
                  <a:extLst>
                    <a:ext uri="{FF2B5EF4-FFF2-40B4-BE49-F238E27FC236}">
                      <a16:creationId xmlns:a16="http://schemas.microsoft.com/office/drawing/2014/main" id="{97A1E5A7-9981-66CC-5E96-C0705F300738}"/>
                    </a:ext>
                  </a:extLst>
                </p:cNvPr>
                <p:cNvSpPr>
                  <a:spLocks noChangeShapeType="1"/>
                </p:cNvSpPr>
                <p:nvPr/>
              </p:nvSpPr>
              <p:spPr bwMode="auto">
                <a:xfrm>
                  <a:off x="6717145"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1" name="Line 651">
                  <a:extLst>
                    <a:ext uri="{FF2B5EF4-FFF2-40B4-BE49-F238E27FC236}">
                      <a16:creationId xmlns:a16="http://schemas.microsoft.com/office/drawing/2014/main" id="{0C5BAC5A-82CC-C7A6-F92B-3670A49CD513}"/>
                    </a:ext>
                  </a:extLst>
                </p:cNvPr>
                <p:cNvSpPr>
                  <a:spLocks noChangeShapeType="1"/>
                </p:cNvSpPr>
                <p:nvPr/>
              </p:nvSpPr>
              <p:spPr bwMode="auto">
                <a:xfrm>
                  <a:off x="6740115"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2" name="Line 652">
                  <a:extLst>
                    <a:ext uri="{FF2B5EF4-FFF2-40B4-BE49-F238E27FC236}">
                      <a16:creationId xmlns:a16="http://schemas.microsoft.com/office/drawing/2014/main" id="{5A306937-B5DD-7D95-B796-D19F155CCCC6}"/>
                    </a:ext>
                  </a:extLst>
                </p:cNvPr>
                <p:cNvSpPr>
                  <a:spLocks noChangeShapeType="1"/>
                </p:cNvSpPr>
                <p:nvPr/>
              </p:nvSpPr>
              <p:spPr bwMode="auto">
                <a:xfrm>
                  <a:off x="672990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3" name="Line 653">
                  <a:extLst>
                    <a:ext uri="{FF2B5EF4-FFF2-40B4-BE49-F238E27FC236}">
                      <a16:creationId xmlns:a16="http://schemas.microsoft.com/office/drawing/2014/main" id="{EE52D6A3-C161-3A70-ADED-60FBC6D3FA57}"/>
                    </a:ext>
                  </a:extLst>
                </p:cNvPr>
                <p:cNvSpPr>
                  <a:spLocks noChangeShapeType="1"/>
                </p:cNvSpPr>
                <p:nvPr/>
              </p:nvSpPr>
              <p:spPr bwMode="auto">
                <a:xfrm>
                  <a:off x="675287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4" name="Line 654">
                  <a:extLst>
                    <a:ext uri="{FF2B5EF4-FFF2-40B4-BE49-F238E27FC236}">
                      <a16:creationId xmlns:a16="http://schemas.microsoft.com/office/drawing/2014/main" id="{8987233C-83D6-0200-C61C-50E7D7505803}"/>
                    </a:ext>
                  </a:extLst>
                </p:cNvPr>
                <p:cNvSpPr>
                  <a:spLocks noChangeShapeType="1"/>
                </p:cNvSpPr>
                <p:nvPr/>
              </p:nvSpPr>
              <p:spPr bwMode="auto">
                <a:xfrm>
                  <a:off x="672990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5" name="Line 655">
                  <a:extLst>
                    <a:ext uri="{FF2B5EF4-FFF2-40B4-BE49-F238E27FC236}">
                      <a16:creationId xmlns:a16="http://schemas.microsoft.com/office/drawing/2014/main" id="{D9410D78-71F4-7D8D-8B9A-50D641813DC9}"/>
                    </a:ext>
                  </a:extLst>
                </p:cNvPr>
                <p:cNvSpPr>
                  <a:spLocks noChangeShapeType="1"/>
                </p:cNvSpPr>
                <p:nvPr/>
              </p:nvSpPr>
              <p:spPr bwMode="auto">
                <a:xfrm>
                  <a:off x="675287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6" name="Line 656">
                  <a:extLst>
                    <a:ext uri="{FF2B5EF4-FFF2-40B4-BE49-F238E27FC236}">
                      <a16:creationId xmlns:a16="http://schemas.microsoft.com/office/drawing/2014/main" id="{1C414D0C-6248-E713-D6CC-B1D726F96CEF}"/>
                    </a:ext>
                  </a:extLst>
                </p:cNvPr>
                <p:cNvSpPr>
                  <a:spLocks noChangeShapeType="1"/>
                </p:cNvSpPr>
                <p:nvPr/>
              </p:nvSpPr>
              <p:spPr bwMode="auto">
                <a:xfrm>
                  <a:off x="6742667"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7" name="Line 657">
                  <a:extLst>
                    <a:ext uri="{FF2B5EF4-FFF2-40B4-BE49-F238E27FC236}">
                      <a16:creationId xmlns:a16="http://schemas.microsoft.com/office/drawing/2014/main" id="{28468306-1BE6-0337-9FCF-17124CC77997}"/>
                    </a:ext>
                  </a:extLst>
                </p:cNvPr>
                <p:cNvSpPr>
                  <a:spLocks noChangeShapeType="1"/>
                </p:cNvSpPr>
                <p:nvPr/>
              </p:nvSpPr>
              <p:spPr bwMode="auto">
                <a:xfrm>
                  <a:off x="6765637"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8" name="Line 658">
                  <a:extLst>
                    <a:ext uri="{FF2B5EF4-FFF2-40B4-BE49-F238E27FC236}">
                      <a16:creationId xmlns:a16="http://schemas.microsoft.com/office/drawing/2014/main" id="{035F62CC-FAD0-B41E-17B9-64A3AC3239FA}"/>
                    </a:ext>
                  </a:extLst>
                </p:cNvPr>
                <p:cNvSpPr>
                  <a:spLocks noChangeShapeType="1"/>
                </p:cNvSpPr>
                <p:nvPr/>
              </p:nvSpPr>
              <p:spPr bwMode="auto">
                <a:xfrm>
                  <a:off x="6768189"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69" name="Line 659">
                  <a:extLst>
                    <a:ext uri="{FF2B5EF4-FFF2-40B4-BE49-F238E27FC236}">
                      <a16:creationId xmlns:a16="http://schemas.microsoft.com/office/drawing/2014/main" id="{C0F2E164-AF7B-97DA-9D61-18B570894BDE}"/>
                    </a:ext>
                  </a:extLst>
                </p:cNvPr>
                <p:cNvSpPr>
                  <a:spLocks noChangeShapeType="1"/>
                </p:cNvSpPr>
                <p:nvPr/>
              </p:nvSpPr>
              <p:spPr bwMode="auto">
                <a:xfrm>
                  <a:off x="6791159"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0" name="Line 660">
                  <a:extLst>
                    <a:ext uri="{FF2B5EF4-FFF2-40B4-BE49-F238E27FC236}">
                      <a16:creationId xmlns:a16="http://schemas.microsoft.com/office/drawing/2014/main" id="{A0E3DA7D-C0DF-BCCD-7A1F-50A35BADF743}"/>
                    </a:ext>
                  </a:extLst>
                </p:cNvPr>
                <p:cNvSpPr>
                  <a:spLocks noChangeShapeType="1"/>
                </p:cNvSpPr>
                <p:nvPr/>
              </p:nvSpPr>
              <p:spPr bwMode="auto">
                <a:xfrm>
                  <a:off x="6768189"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1" name="Line 661">
                  <a:extLst>
                    <a:ext uri="{FF2B5EF4-FFF2-40B4-BE49-F238E27FC236}">
                      <a16:creationId xmlns:a16="http://schemas.microsoft.com/office/drawing/2014/main" id="{AE780D7D-CB2E-F705-DC03-B898AD98E99F}"/>
                    </a:ext>
                  </a:extLst>
                </p:cNvPr>
                <p:cNvSpPr>
                  <a:spLocks noChangeShapeType="1"/>
                </p:cNvSpPr>
                <p:nvPr/>
              </p:nvSpPr>
              <p:spPr bwMode="auto">
                <a:xfrm>
                  <a:off x="6791159"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2" name="Line 662">
                  <a:extLst>
                    <a:ext uri="{FF2B5EF4-FFF2-40B4-BE49-F238E27FC236}">
                      <a16:creationId xmlns:a16="http://schemas.microsoft.com/office/drawing/2014/main" id="{F043C839-B2F8-3059-BE10-DC42032C5EB7}"/>
                    </a:ext>
                  </a:extLst>
                </p:cNvPr>
                <p:cNvSpPr>
                  <a:spLocks noChangeShapeType="1"/>
                </p:cNvSpPr>
                <p:nvPr/>
              </p:nvSpPr>
              <p:spPr bwMode="auto">
                <a:xfrm>
                  <a:off x="6793711"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3" name="Line 663">
                  <a:extLst>
                    <a:ext uri="{FF2B5EF4-FFF2-40B4-BE49-F238E27FC236}">
                      <a16:creationId xmlns:a16="http://schemas.microsoft.com/office/drawing/2014/main" id="{F8586194-FDA1-1DE6-1A63-B0B9B1D64FFF}"/>
                    </a:ext>
                  </a:extLst>
                </p:cNvPr>
                <p:cNvSpPr>
                  <a:spLocks noChangeShapeType="1"/>
                </p:cNvSpPr>
                <p:nvPr/>
              </p:nvSpPr>
              <p:spPr bwMode="auto">
                <a:xfrm>
                  <a:off x="6816681"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4" name="Line 664">
                  <a:extLst>
                    <a:ext uri="{FF2B5EF4-FFF2-40B4-BE49-F238E27FC236}">
                      <a16:creationId xmlns:a16="http://schemas.microsoft.com/office/drawing/2014/main" id="{6F318025-FD09-C24D-104F-E1D44F9CACB7}"/>
                    </a:ext>
                  </a:extLst>
                </p:cNvPr>
                <p:cNvSpPr>
                  <a:spLocks noChangeShapeType="1"/>
                </p:cNvSpPr>
                <p:nvPr/>
              </p:nvSpPr>
              <p:spPr bwMode="auto">
                <a:xfrm>
                  <a:off x="6823061"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5" name="Line 665">
                  <a:extLst>
                    <a:ext uri="{FF2B5EF4-FFF2-40B4-BE49-F238E27FC236}">
                      <a16:creationId xmlns:a16="http://schemas.microsoft.com/office/drawing/2014/main" id="{AC2B554E-916E-AA6C-87B5-D48BBA759847}"/>
                    </a:ext>
                  </a:extLst>
                </p:cNvPr>
                <p:cNvSpPr>
                  <a:spLocks noChangeShapeType="1"/>
                </p:cNvSpPr>
                <p:nvPr/>
              </p:nvSpPr>
              <p:spPr bwMode="auto">
                <a:xfrm>
                  <a:off x="6846031"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6" name="Line 666">
                  <a:extLst>
                    <a:ext uri="{FF2B5EF4-FFF2-40B4-BE49-F238E27FC236}">
                      <a16:creationId xmlns:a16="http://schemas.microsoft.com/office/drawing/2014/main" id="{85BF9CC1-A319-2295-F021-847486F2999D}"/>
                    </a:ext>
                  </a:extLst>
                </p:cNvPr>
                <p:cNvSpPr>
                  <a:spLocks noChangeShapeType="1"/>
                </p:cNvSpPr>
                <p:nvPr/>
              </p:nvSpPr>
              <p:spPr bwMode="auto">
                <a:xfrm>
                  <a:off x="6826890"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7" name="Line 667">
                  <a:extLst>
                    <a:ext uri="{FF2B5EF4-FFF2-40B4-BE49-F238E27FC236}">
                      <a16:creationId xmlns:a16="http://schemas.microsoft.com/office/drawing/2014/main" id="{40BCF04B-6219-B624-BF7C-6BA6C5C6535E}"/>
                    </a:ext>
                  </a:extLst>
                </p:cNvPr>
                <p:cNvSpPr>
                  <a:spLocks noChangeShapeType="1"/>
                </p:cNvSpPr>
                <p:nvPr/>
              </p:nvSpPr>
              <p:spPr bwMode="auto">
                <a:xfrm>
                  <a:off x="6849859"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8" name="Line 668">
                  <a:extLst>
                    <a:ext uri="{FF2B5EF4-FFF2-40B4-BE49-F238E27FC236}">
                      <a16:creationId xmlns:a16="http://schemas.microsoft.com/office/drawing/2014/main" id="{A4D683C4-35F1-9622-9808-3AE207DB53EF}"/>
                    </a:ext>
                  </a:extLst>
                </p:cNvPr>
                <p:cNvSpPr>
                  <a:spLocks noChangeShapeType="1"/>
                </p:cNvSpPr>
                <p:nvPr/>
              </p:nvSpPr>
              <p:spPr bwMode="auto">
                <a:xfrm>
                  <a:off x="6861344"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79" name="Line 669">
                  <a:extLst>
                    <a:ext uri="{FF2B5EF4-FFF2-40B4-BE49-F238E27FC236}">
                      <a16:creationId xmlns:a16="http://schemas.microsoft.com/office/drawing/2014/main" id="{A1C56ECF-7905-30A7-E533-ABD6159085CA}"/>
                    </a:ext>
                  </a:extLst>
                </p:cNvPr>
                <p:cNvSpPr>
                  <a:spLocks noChangeShapeType="1"/>
                </p:cNvSpPr>
                <p:nvPr/>
              </p:nvSpPr>
              <p:spPr bwMode="auto">
                <a:xfrm>
                  <a:off x="6884314"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0" name="Line 670">
                  <a:extLst>
                    <a:ext uri="{FF2B5EF4-FFF2-40B4-BE49-F238E27FC236}">
                      <a16:creationId xmlns:a16="http://schemas.microsoft.com/office/drawing/2014/main" id="{EFF16B5F-38EF-3D30-2E67-3D78907374BE}"/>
                    </a:ext>
                  </a:extLst>
                </p:cNvPr>
                <p:cNvSpPr>
                  <a:spLocks noChangeShapeType="1"/>
                </p:cNvSpPr>
                <p:nvPr/>
              </p:nvSpPr>
              <p:spPr bwMode="auto">
                <a:xfrm>
                  <a:off x="6932806" y="3567073"/>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1" name="Line 671">
                  <a:extLst>
                    <a:ext uri="{FF2B5EF4-FFF2-40B4-BE49-F238E27FC236}">
                      <a16:creationId xmlns:a16="http://schemas.microsoft.com/office/drawing/2014/main" id="{A20E4FA4-AF0E-8B00-62F7-A298FE92470B}"/>
                    </a:ext>
                  </a:extLst>
                </p:cNvPr>
                <p:cNvSpPr>
                  <a:spLocks noChangeShapeType="1"/>
                </p:cNvSpPr>
                <p:nvPr/>
              </p:nvSpPr>
              <p:spPr bwMode="auto">
                <a:xfrm>
                  <a:off x="6955776" y="3543331"/>
                  <a:ext cx="0" cy="47484"/>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2" name="Line 672">
                  <a:extLst>
                    <a:ext uri="{FF2B5EF4-FFF2-40B4-BE49-F238E27FC236}">
                      <a16:creationId xmlns:a16="http://schemas.microsoft.com/office/drawing/2014/main" id="{D25A5DFA-19FC-B4A6-0B77-FC56C871FBF1}"/>
                    </a:ext>
                  </a:extLst>
                </p:cNvPr>
                <p:cNvSpPr>
                  <a:spLocks noChangeShapeType="1"/>
                </p:cNvSpPr>
                <p:nvPr/>
              </p:nvSpPr>
              <p:spPr bwMode="auto">
                <a:xfrm>
                  <a:off x="7055312" y="37319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3" name="Line 673">
                  <a:extLst>
                    <a:ext uri="{FF2B5EF4-FFF2-40B4-BE49-F238E27FC236}">
                      <a16:creationId xmlns:a16="http://schemas.microsoft.com/office/drawing/2014/main" id="{2E51031E-5D6C-B5AE-3061-5A928F720F04}"/>
                    </a:ext>
                  </a:extLst>
                </p:cNvPr>
                <p:cNvSpPr>
                  <a:spLocks noChangeShapeType="1"/>
                </p:cNvSpPr>
                <p:nvPr/>
              </p:nvSpPr>
              <p:spPr bwMode="auto">
                <a:xfrm>
                  <a:off x="7078282" y="370688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4" name="Line 674">
                  <a:extLst>
                    <a:ext uri="{FF2B5EF4-FFF2-40B4-BE49-F238E27FC236}">
                      <a16:creationId xmlns:a16="http://schemas.microsoft.com/office/drawing/2014/main" id="{D938CD44-4E49-446F-5982-235BBE55E98C}"/>
                    </a:ext>
                  </a:extLst>
                </p:cNvPr>
                <p:cNvSpPr>
                  <a:spLocks noChangeShapeType="1"/>
                </p:cNvSpPr>
                <p:nvPr/>
              </p:nvSpPr>
              <p:spPr bwMode="auto">
                <a:xfrm>
                  <a:off x="7438143" y="37319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5" name="Line 675">
                  <a:extLst>
                    <a:ext uri="{FF2B5EF4-FFF2-40B4-BE49-F238E27FC236}">
                      <a16:creationId xmlns:a16="http://schemas.microsoft.com/office/drawing/2014/main" id="{690E7B1E-22DA-49B7-2A46-E6D8BA1BAF31}"/>
                    </a:ext>
                  </a:extLst>
                </p:cNvPr>
                <p:cNvSpPr>
                  <a:spLocks noChangeShapeType="1"/>
                </p:cNvSpPr>
                <p:nvPr/>
              </p:nvSpPr>
              <p:spPr bwMode="auto">
                <a:xfrm>
                  <a:off x="7461113" y="370688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6" name="Line 676">
                  <a:extLst>
                    <a:ext uri="{FF2B5EF4-FFF2-40B4-BE49-F238E27FC236}">
                      <a16:creationId xmlns:a16="http://schemas.microsoft.com/office/drawing/2014/main" id="{25D64FA7-417E-D08D-4FE8-929946B2A77A}"/>
                    </a:ext>
                  </a:extLst>
                </p:cNvPr>
                <p:cNvSpPr>
                  <a:spLocks noChangeShapeType="1"/>
                </p:cNvSpPr>
                <p:nvPr/>
              </p:nvSpPr>
              <p:spPr bwMode="auto">
                <a:xfrm>
                  <a:off x="7441971" y="37319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7" name="Line 677">
                  <a:extLst>
                    <a:ext uri="{FF2B5EF4-FFF2-40B4-BE49-F238E27FC236}">
                      <a16:creationId xmlns:a16="http://schemas.microsoft.com/office/drawing/2014/main" id="{F0BA577A-FDE2-CB0D-4135-4C8B48508F54}"/>
                    </a:ext>
                  </a:extLst>
                </p:cNvPr>
                <p:cNvSpPr>
                  <a:spLocks noChangeShapeType="1"/>
                </p:cNvSpPr>
                <p:nvPr/>
              </p:nvSpPr>
              <p:spPr bwMode="auto">
                <a:xfrm>
                  <a:off x="7464941" y="370688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8" name="Line 678">
                  <a:extLst>
                    <a:ext uri="{FF2B5EF4-FFF2-40B4-BE49-F238E27FC236}">
                      <a16:creationId xmlns:a16="http://schemas.microsoft.com/office/drawing/2014/main" id="{E7A27FAB-AFEB-4103-58AD-C37618AC34BE}"/>
                    </a:ext>
                  </a:extLst>
                </p:cNvPr>
                <p:cNvSpPr>
                  <a:spLocks noChangeShapeType="1"/>
                </p:cNvSpPr>
                <p:nvPr/>
              </p:nvSpPr>
              <p:spPr bwMode="auto">
                <a:xfrm>
                  <a:off x="7796728" y="3731949"/>
                  <a:ext cx="45940" cy="0"/>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9" name="Line 679">
                  <a:extLst>
                    <a:ext uri="{FF2B5EF4-FFF2-40B4-BE49-F238E27FC236}">
                      <a16:creationId xmlns:a16="http://schemas.microsoft.com/office/drawing/2014/main" id="{9CBBB43E-23DB-F628-B68F-9AA60D425D6C}"/>
                    </a:ext>
                  </a:extLst>
                </p:cNvPr>
                <p:cNvSpPr>
                  <a:spLocks noChangeShapeType="1"/>
                </p:cNvSpPr>
                <p:nvPr/>
              </p:nvSpPr>
              <p:spPr bwMode="auto">
                <a:xfrm>
                  <a:off x="7819698" y="3706888"/>
                  <a:ext cx="0" cy="48803"/>
                </a:xfrm>
                <a:prstGeom prst="line">
                  <a:avLst/>
                </a:prstGeom>
                <a:noFill/>
                <a:ln w="15875" cap="sq">
                  <a:solidFill>
                    <a:srgbClr val="0076A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pSp>
      <p:sp>
        <p:nvSpPr>
          <p:cNvPr id="12" name="Rectangle 1056">
            <a:extLst>
              <a:ext uri="{FF2B5EF4-FFF2-40B4-BE49-F238E27FC236}">
                <a16:creationId xmlns:a16="http://schemas.microsoft.com/office/drawing/2014/main" id="{E0609C87-DBEE-FF44-4317-AE278AFDAAE1}"/>
              </a:ext>
            </a:extLst>
          </p:cNvPr>
          <p:cNvSpPr>
            <a:spLocks noChangeArrowheads="1"/>
          </p:cNvSpPr>
          <p:nvPr/>
        </p:nvSpPr>
        <p:spPr bwMode="auto">
          <a:xfrm>
            <a:off x="1140630" y="503336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14" name="Rectangle 1058">
            <a:extLst>
              <a:ext uri="{FF2B5EF4-FFF2-40B4-BE49-F238E27FC236}">
                <a16:creationId xmlns:a16="http://schemas.microsoft.com/office/drawing/2014/main" id="{61BC5299-15BA-755A-D39C-AAC11CFD46A8}"/>
              </a:ext>
            </a:extLst>
          </p:cNvPr>
          <p:cNvSpPr>
            <a:spLocks noChangeArrowheads="1"/>
          </p:cNvSpPr>
          <p:nvPr/>
        </p:nvSpPr>
        <p:spPr bwMode="auto">
          <a:xfrm>
            <a:off x="1779824" y="503336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15" name="Rectangle 1060">
            <a:extLst>
              <a:ext uri="{FF2B5EF4-FFF2-40B4-BE49-F238E27FC236}">
                <a16:creationId xmlns:a16="http://schemas.microsoft.com/office/drawing/2014/main" id="{61FB4007-D5F2-50EB-BC6B-9086365352C4}"/>
              </a:ext>
            </a:extLst>
          </p:cNvPr>
          <p:cNvSpPr>
            <a:spLocks noChangeArrowheads="1"/>
          </p:cNvSpPr>
          <p:nvPr/>
        </p:nvSpPr>
        <p:spPr bwMode="auto">
          <a:xfrm>
            <a:off x="2421148" y="503336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16" name="Rectangle 1062">
            <a:extLst>
              <a:ext uri="{FF2B5EF4-FFF2-40B4-BE49-F238E27FC236}">
                <a16:creationId xmlns:a16="http://schemas.microsoft.com/office/drawing/2014/main" id="{823753E1-4FEB-9DAC-82C2-9011116C02F4}"/>
              </a:ext>
            </a:extLst>
          </p:cNvPr>
          <p:cNvSpPr>
            <a:spLocks noChangeArrowheads="1"/>
          </p:cNvSpPr>
          <p:nvPr/>
        </p:nvSpPr>
        <p:spPr bwMode="auto">
          <a:xfrm>
            <a:off x="3073126" y="503336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17" name="Rectangle 1064">
            <a:extLst>
              <a:ext uri="{FF2B5EF4-FFF2-40B4-BE49-F238E27FC236}">
                <a16:creationId xmlns:a16="http://schemas.microsoft.com/office/drawing/2014/main" id="{68834744-C144-607F-A075-4B1126C7D049}"/>
              </a:ext>
            </a:extLst>
          </p:cNvPr>
          <p:cNvSpPr>
            <a:spLocks noChangeArrowheads="1"/>
          </p:cNvSpPr>
          <p:nvPr/>
        </p:nvSpPr>
        <p:spPr bwMode="auto">
          <a:xfrm>
            <a:off x="3659439"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18" name="Rectangle 1066">
            <a:extLst>
              <a:ext uri="{FF2B5EF4-FFF2-40B4-BE49-F238E27FC236}">
                <a16:creationId xmlns:a16="http://schemas.microsoft.com/office/drawing/2014/main" id="{E7FCACBE-37BF-A1EE-CF8E-886232009393}"/>
              </a:ext>
            </a:extLst>
          </p:cNvPr>
          <p:cNvSpPr>
            <a:spLocks noChangeArrowheads="1"/>
          </p:cNvSpPr>
          <p:nvPr/>
        </p:nvSpPr>
        <p:spPr bwMode="auto">
          <a:xfrm>
            <a:off x="4298631"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19" name="Rectangle 1068">
            <a:extLst>
              <a:ext uri="{FF2B5EF4-FFF2-40B4-BE49-F238E27FC236}">
                <a16:creationId xmlns:a16="http://schemas.microsoft.com/office/drawing/2014/main" id="{DF5B01EE-1E5B-2AF0-36F7-FBF7006945E4}"/>
              </a:ext>
            </a:extLst>
          </p:cNvPr>
          <p:cNvSpPr>
            <a:spLocks noChangeArrowheads="1"/>
          </p:cNvSpPr>
          <p:nvPr/>
        </p:nvSpPr>
        <p:spPr bwMode="auto">
          <a:xfrm>
            <a:off x="4950607"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18</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0" name="Rectangle 1070">
            <a:extLst>
              <a:ext uri="{FF2B5EF4-FFF2-40B4-BE49-F238E27FC236}">
                <a16:creationId xmlns:a16="http://schemas.microsoft.com/office/drawing/2014/main" id="{3C69D9F9-C9AE-0821-0507-BABB4F965D5F}"/>
              </a:ext>
            </a:extLst>
          </p:cNvPr>
          <p:cNvSpPr>
            <a:spLocks noChangeArrowheads="1"/>
          </p:cNvSpPr>
          <p:nvPr/>
        </p:nvSpPr>
        <p:spPr bwMode="auto">
          <a:xfrm>
            <a:off x="5591933"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21</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1" name="Rectangle 1072">
            <a:extLst>
              <a:ext uri="{FF2B5EF4-FFF2-40B4-BE49-F238E27FC236}">
                <a16:creationId xmlns:a16="http://schemas.microsoft.com/office/drawing/2014/main" id="{FC14E718-7494-6C15-600A-178786A736C3}"/>
              </a:ext>
            </a:extLst>
          </p:cNvPr>
          <p:cNvSpPr>
            <a:spLocks noChangeArrowheads="1"/>
          </p:cNvSpPr>
          <p:nvPr/>
        </p:nvSpPr>
        <p:spPr bwMode="auto">
          <a:xfrm>
            <a:off x="6231127"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24</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2" name="Rectangle 1074">
            <a:extLst>
              <a:ext uri="{FF2B5EF4-FFF2-40B4-BE49-F238E27FC236}">
                <a16:creationId xmlns:a16="http://schemas.microsoft.com/office/drawing/2014/main" id="{B9E353AB-BBAC-4374-7D0E-889937A02932}"/>
              </a:ext>
            </a:extLst>
          </p:cNvPr>
          <p:cNvSpPr>
            <a:spLocks noChangeArrowheads="1"/>
          </p:cNvSpPr>
          <p:nvPr/>
        </p:nvSpPr>
        <p:spPr bwMode="auto">
          <a:xfrm>
            <a:off x="6870320"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27</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3" name="Rectangle 1076">
            <a:extLst>
              <a:ext uri="{FF2B5EF4-FFF2-40B4-BE49-F238E27FC236}">
                <a16:creationId xmlns:a16="http://schemas.microsoft.com/office/drawing/2014/main" id="{4330A5BF-1538-ACF6-8ED6-4CFFDD80B540}"/>
              </a:ext>
            </a:extLst>
          </p:cNvPr>
          <p:cNvSpPr>
            <a:spLocks noChangeArrowheads="1"/>
          </p:cNvSpPr>
          <p:nvPr/>
        </p:nvSpPr>
        <p:spPr bwMode="auto">
          <a:xfrm>
            <a:off x="7509513"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4" name="Rectangle 1078">
            <a:extLst>
              <a:ext uri="{FF2B5EF4-FFF2-40B4-BE49-F238E27FC236}">
                <a16:creationId xmlns:a16="http://schemas.microsoft.com/office/drawing/2014/main" id="{A923506A-8EB7-CB95-67D2-F55BED339AC6}"/>
              </a:ext>
            </a:extLst>
          </p:cNvPr>
          <p:cNvSpPr>
            <a:spLocks noChangeArrowheads="1"/>
          </p:cNvSpPr>
          <p:nvPr/>
        </p:nvSpPr>
        <p:spPr bwMode="auto">
          <a:xfrm>
            <a:off x="8163621"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 name="Rectangle 1080">
            <a:extLst>
              <a:ext uri="{FF2B5EF4-FFF2-40B4-BE49-F238E27FC236}">
                <a16:creationId xmlns:a16="http://schemas.microsoft.com/office/drawing/2014/main" id="{4EC0CC27-D5B8-8E16-9D58-380C432199A7}"/>
              </a:ext>
            </a:extLst>
          </p:cNvPr>
          <p:cNvSpPr>
            <a:spLocks noChangeArrowheads="1"/>
          </p:cNvSpPr>
          <p:nvPr/>
        </p:nvSpPr>
        <p:spPr bwMode="auto">
          <a:xfrm>
            <a:off x="8802816"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0" name="Rectangle 1082">
            <a:extLst>
              <a:ext uri="{FF2B5EF4-FFF2-40B4-BE49-F238E27FC236}">
                <a16:creationId xmlns:a16="http://schemas.microsoft.com/office/drawing/2014/main" id="{AA90EAD3-E8CB-2D86-191A-8C6E7DFE1F3D}"/>
              </a:ext>
            </a:extLst>
          </p:cNvPr>
          <p:cNvSpPr>
            <a:spLocks noChangeArrowheads="1"/>
          </p:cNvSpPr>
          <p:nvPr/>
        </p:nvSpPr>
        <p:spPr bwMode="auto">
          <a:xfrm>
            <a:off x="9442008"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2" name="Rectangle 1084">
            <a:extLst>
              <a:ext uri="{FF2B5EF4-FFF2-40B4-BE49-F238E27FC236}">
                <a16:creationId xmlns:a16="http://schemas.microsoft.com/office/drawing/2014/main" id="{20A0DFEC-9470-3FAA-4618-D9FF0DAD206A}"/>
              </a:ext>
            </a:extLst>
          </p:cNvPr>
          <p:cNvSpPr>
            <a:spLocks noChangeArrowheads="1"/>
          </p:cNvSpPr>
          <p:nvPr/>
        </p:nvSpPr>
        <p:spPr bwMode="auto">
          <a:xfrm>
            <a:off x="10081201"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33" name="Rectangle 1086">
            <a:extLst>
              <a:ext uri="{FF2B5EF4-FFF2-40B4-BE49-F238E27FC236}">
                <a16:creationId xmlns:a16="http://schemas.microsoft.com/office/drawing/2014/main" id="{5F52326B-6BFC-4912-0939-09528DA03062}"/>
              </a:ext>
            </a:extLst>
          </p:cNvPr>
          <p:cNvSpPr>
            <a:spLocks noChangeArrowheads="1"/>
          </p:cNvSpPr>
          <p:nvPr/>
        </p:nvSpPr>
        <p:spPr bwMode="auto">
          <a:xfrm>
            <a:off x="10720396"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nvGrpSpPr>
          <p:cNvPr id="34" name="Group 33">
            <a:extLst>
              <a:ext uri="{FF2B5EF4-FFF2-40B4-BE49-F238E27FC236}">
                <a16:creationId xmlns:a16="http://schemas.microsoft.com/office/drawing/2014/main" id="{6A1359DB-87D5-616C-5212-7E51114A07C1}"/>
              </a:ext>
            </a:extLst>
          </p:cNvPr>
          <p:cNvGrpSpPr/>
          <p:nvPr/>
        </p:nvGrpSpPr>
        <p:grpSpPr>
          <a:xfrm>
            <a:off x="1051470" y="4937577"/>
            <a:ext cx="10529648" cy="52526"/>
            <a:chOff x="1875608" y="4450807"/>
            <a:chExt cx="6306504" cy="44846"/>
          </a:xfrm>
        </p:grpSpPr>
        <p:sp>
          <p:nvSpPr>
            <p:cNvPr id="55" name="Line 1018">
              <a:extLst>
                <a:ext uri="{FF2B5EF4-FFF2-40B4-BE49-F238E27FC236}">
                  <a16:creationId xmlns:a16="http://schemas.microsoft.com/office/drawing/2014/main" id="{B3665582-64EF-B54E-2757-5976B100CB12}"/>
                </a:ext>
              </a:extLst>
            </p:cNvPr>
            <p:cNvSpPr>
              <a:spLocks noChangeShapeType="1"/>
            </p:cNvSpPr>
            <p:nvPr/>
          </p:nvSpPr>
          <p:spPr bwMode="auto">
            <a:xfrm>
              <a:off x="1875608" y="4450807"/>
              <a:ext cx="63065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 name="Line 1055">
              <a:extLst>
                <a:ext uri="{FF2B5EF4-FFF2-40B4-BE49-F238E27FC236}">
                  <a16:creationId xmlns:a16="http://schemas.microsoft.com/office/drawing/2014/main" id="{E0699F5E-6AE0-A133-7451-D22619A625B5}"/>
                </a:ext>
              </a:extLst>
            </p:cNvPr>
            <p:cNvSpPr>
              <a:spLocks noChangeShapeType="1"/>
            </p:cNvSpPr>
            <p:nvPr/>
          </p:nvSpPr>
          <p:spPr bwMode="auto">
            <a:xfrm>
              <a:off x="1952174"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7" name="Line 1057">
              <a:extLst>
                <a:ext uri="{FF2B5EF4-FFF2-40B4-BE49-F238E27FC236}">
                  <a16:creationId xmlns:a16="http://schemas.microsoft.com/office/drawing/2014/main" id="{62F5B7D8-D5FC-852B-8915-0EE674F0E612}"/>
                </a:ext>
              </a:extLst>
            </p:cNvPr>
            <p:cNvSpPr>
              <a:spLocks noChangeShapeType="1"/>
            </p:cNvSpPr>
            <p:nvPr/>
          </p:nvSpPr>
          <p:spPr bwMode="auto">
            <a:xfrm>
              <a:off x="233628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8" name="Line 1059">
              <a:extLst>
                <a:ext uri="{FF2B5EF4-FFF2-40B4-BE49-F238E27FC236}">
                  <a16:creationId xmlns:a16="http://schemas.microsoft.com/office/drawing/2014/main" id="{CEC9D66A-665B-0548-50C4-0674DA4A09BC}"/>
                </a:ext>
              </a:extLst>
            </p:cNvPr>
            <p:cNvSpPr>
              <a:spLocks noChangeShapeType="1"/>
            </p:cNvSpPr>
            <p:nvPr/>
          </p:nvSpPr>
          <p:spPr bwMode="auto">
            <a:xfrm>
              <a:off x="272166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8" name="Line 1061">
              <a:extLst>
                <a:ext uri="{FF2B5EF4-FFF2-40B4-BE49-F238E27FC236}">
                  <a16:creationId xmlns:a16="http://schemas.microsoft.com/office/drawing/2014/main" id="{41D4A9E8-7ADB-9D12-5AB8-CB71915E0651}"/>
                </a:ext>
              </a:extLst>
            </p:cNvPr>
            <p:cNvSpPr>
              <a:spLocks noChangeShapeType="1"/>
            </p:cNvSpPr>
            <p:nvPr/>
          </p:nvSpPr>
          <p:spPr bwMode="auto">
            <a:xfrm>
              <a:off x="310577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0" name="Line 1063">
              <a:extLst>
                <a:ext uri="{FF2B5EF4-FFF2-40B4-BE49-F238E27FC236}">
                  <a16:creationId xmlns:a16="http://schemas.microsoft.com/office/drawing/2014/main" id="{A192B4D9-9BF8-9DAB-80E0-B7100E3446BA}"/>
                </a:ext>
              </a:extLst>
            </p:cNvPr>
            <p:cNvSpPr>
              <a:spLocks noChangeShapeType="1"/>
            </p:cNvSpPr>
            <p:nvPr/>
          </p:nvSpPr>
          <p:spPr bwMode="auto">
            <a:xfrm>
              <a:off x="349115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1" name="Line 1065">
              <a:extLst>
                <a:ext uri="{FF2B5EF4-FFF2-40B4-BE49-F238E27FC236}">
                  <a16:creationId xmlns:a16="http://schemas.microsoft.com/office/drawing/2014/main" id="{0774F0D7-125A-12ED-568E-EB7215846193}"/>
                </a:ext>
              </a:extLst>
            </p:cNvPr>
            <p:cNvSpPr>
              <a:spLocks noChangeShapeType="1"/>
            </p:cNvSpPr>
            <p:nvPr/>
          </p:nvSpPr>
          <p:spPr bwMode="auto">
            <a:xfrm>
              <a:off x="387526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2" name="Line 1067">
              <a:extLst>
                <a:ext uri="{FF2B5EF4-FFF2-40B4-BE49-F238E27FC236}">
                  <a16:creationId xmlns:a16="http://schemas.microsoft.com/office/drawing/2014/main" id="{3EB7F320-C665-32AE-86AD-40E78EA5485D}"/>
                </a:ext>
              </a:extLst>
            </p:cNvPr>
            <p:cNvSpPr>
              <a:spLocks noChangeShapeType="1"/>
            </p:cNvSpPr>
            <p:nvPr/>
          </p:nvSpPr>
          <p:spPr bwMode="auto">
            <a:xfrm>
              <a:off x="425937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3" name="Line 1069">
              <a:extLst>
                <a:ext uri="{FF2B5EF4-FFF2-40B4-BE49-F238E27FC236}">
                  <a16:creationId xmlns:a16="http://schemas.microsoft.com/office/drawing/2014/main" id="{6B88D140-0608-E37F-DD55-FB4CA6FECD29}"/>
                </a:ext>
              </a:extLst>
            </p:cNvPr>
            <p:cNvSpPr>
              <a:spLocks noChangeShapeType="1"/>
            </p:cNvSpPr>
            <p:nvPr/>
          </p:nvSpPr>
          <p:spPr bwMode="auto">
            <a:xfrm>
              <a:off x="4644753"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5" name="Line 1071">
              <a:extLst>
                <a:ext uri="{FF2B5EF4-FFF2-40B4-BE49-F238E27FC236}">
                  <a16:creationId xmlns:a16="http://schemas.microsoft.com/office/drawing/2014/main" id="{E7E51171-CAC9-693D-4DD8-E111558620E3}"/>
                </a:ext>
              </a:extLst>
            </p:cNvPr>
            <p:cNvSpPr>
              <a:spLocks noChangeShapeType="1"/>
            </p:cNvSpPr>
            <p:nvPr/>
          </p:nvSpPr>
          <p:spPr bwMode="auto">
            <a:xfrm>
              <a:off x="502886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49" name="Line 1073">
              <a:extLst>
                <a:ext uri="{FF2B5EF4-FFF2-40B4-BE49-F238E27FC236}">
                  <a16:creationId xmlns:a16="http://schemas.microsoft.com/office/drawing/2014/main" id="{1F2DB4FA-45B6-4BF4-66D7-6E92E2E8400D}"/>
                </a:ext>
              </a:extLst>
            </p:cNvPr>
            <p:cNvSpPr>
              <a:spLocks noChangeShapeType="1"/>
            </p:cNvSpPr>
            <p:nvPr/>
          </p:nvSpPr>
          <p:spPr bwMode="auto">
            <a:xfrm>
              <a:off x="5412967"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50" name="Line 1075">
              <a:extLst>
                <a:ext uri="{FF2B5EF4-FFF2-40B4-BE49-F238E27FC236}">
                  <a16:creationId xmlns:a16="http://schemas.microsoft.com/office/drawing/2014/main" id="{C75D69EB-7817-E78E-87A2-B400A571C908}"/>
                </a:ext>
              </a:extLst>
            </p:cNvPr>
            <p:cNvSpPr>
              <a:spLocks noChangeShapeType="1"/>
            </p:cNvSpPr>
            <p:nvPr/>
          </p:nvSpPr>
          <p:spPr bwMode="auto">
            <a:xfrm>
              <a:off x="579835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51" name="Line 1077">
              <a:extLst>
                <a:ext uri="{FF2B5EF4-FFF2-40B4-BE49-F238E27FC236}">
                  <a16:creationId xmlns:a16="http://schemas.microsoft.com/office/drawing/2014/main" id="{98ADCA8A-4865-C595-F568-8046A2A55364}"/>
                </a:ext>
              </a:extLst>
            </p:cNvPr>
            <p:cNvSpPr>
              <a:spLocks noChangeShapeType="1"/>
            </p:cNvSpPr>
            <p:nvPr/>
          </p:nvSpPr>
          <p:spPr bwMode="auto">
            <a:xfrm>
              <a:off x="618245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52" name="Line 1079">
              <a:extLst>
                <a:ext uri="{FF2B5EF4-FFF2-40B4-BE49-F238E27FC236}">
                  <a16:creationId xmlns:a16="http://schemas.microsoft.com/office/drawing/2014/main" id="{B6250E25-6748-CCCE-5EA9-BB679FD87C4E}"/>
                </a:ext>
              </a:extLst>
            </p:cNvPr>
            <p:cNvSpPr>
              <a:spLocks noChangeShapeType="1"/>
            </p:cNvSpPr>
            <p:nvPr/>
          </p:nvSpPr>
          <p:spPr bwMode="auto">
            <a:xfrm>
              <a:off x="656656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53" name="Line 1081">
              <a:extLst>
                <a:ext uri="{FF2B5EF4-FFF2-40B4-BE49-F238E27FC236}">
                  <a16:creationId xmlns:a16="http://schemas.microsoft.com/office/drawing/2014/main" id="{270F784A-08F7-40DF-9109-475828E8CCBA}"/>
                </a:ext>
              </a:extLst>
            </p:cNvPr>
            <p:cNvSpPr>
              <a:spLocks noChangeShapeType="1"/>
            </p:cNvSpPr>
            <p:nvPr/>
          </p:nvSpPr>
          <p:spPr bwMode="auto">
            <a:xfrm>
              <a:off x="695194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54" name="Line 1083">
              <a:extLst>
                <a:ext uri="{FF2B5EF4-FFF2-40B4-BE49-F238E27FC236}">
                  <a16:creationId xmlns:a16="http://schemas.microsoft.com/office/drawing/2014/main" id="{54EC3459-E700-F02D-30AF-F0A005F29EA1}"/>
                </a:ext>
              </a:extLst>
            </p:cNvPr>
            <p:cNvSpPr>
              <a:spLocks noChangeShapeType="1"/>
            </p:cNvSpPr>
            <p:nvPr/>
          </p:nvSpPr>
          <p:spPr bwMode="auto">
            <a:xfrm>
              <a:off x="733605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55" name="Line 1085">
              <a:extLst>
                <a:ext uri="{FF2B5EF4-FFF2-40B4-BE49-F238E27FC236}">
                  <a16:creationId xmlns:a16="http://schemas.microsoft.com/office/drawing/2014/main" id="{FA29B719-2417-B453-C2E5-8432880306E6}"/>
                </a:ext>
              </a:extLst>
            </p:cNvPr>
            <p:cNvSpPr>
              <a:spLocks noChangeShapeType="1"/>
            </p:cNvSpPr>
            <p:nvPr/>
          </p:nvSpPr>
          <p:spPr bwMode="auto">
            <a:xfrm>
              <a:off x="772143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56" name="Line 1087">
              <a:extLst>
                <a:ext uri="{FF2B5EF4-FFF2-40B4-BE49-F238E27FC236}">
                  <a16:creationId xmlns:a16="http://schemas.microsoft.com/office/drawing/2014/main" id="{F44ADDA0-E400-0FF8-DA40-B7D78066D55E}"/>
                </a:ext>
              </a:extLst>
            </p:cNvPr>
            <p:cNvSpPr>
              <a:spLocks noChangeShapeType="1"/>
            </p:cNvSpPr>
            <p:nvPr/>
          </p:nvSpPr>
          <p:spPr bwMode="auto">
            <a:xfrm>
              <a:off x="8105546"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sp>
        <p:nvSpPr>
          <p:cNvPr id="35" name="Rectangle 1088">
            <a:extLst>
              <a:ext uri="{FF2B5EF4-FFF2-40B4-BE49-F238E27FC236}">
                <a16:creationId xmlns:a16="http://schemas.microsoft.com/office/drawing/2014/main" id="{630ECFED-45D6-8034-B5CE-F12619135775}"/>
              </a:ext>
            </a:extLst>
          </p:cNvPr>
          <p:cNvSpPr>
            <a:spLocks noChangeArrowheads="1"/>
          </p:cNvSpPr>
          <p:nvPr/>
        </p:nvSpPr>
        <p:spPr bwMode="auto">
          <a:xfrm>
            <a:off x="11362192"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48</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nvGrpSpPr>
          <p:cNvPr id="41" name="Group 40">
            <a:extLst>
              <a:ext uri="{FF2B5EF4-FFF2-40B4-BE49-F238E27FC236}">
                <a16:creationId xmlns:a16="http://schemas.microsoft.com/office/drawing/2014/main" id="{117E9F2F-B649-94E3-C0CA-CF6FB4481D7B}"/>
              </a:ext>
            </a:extLst>
          </p:cNvPr>
          <p:cNvGrpSpPr/>
          <p:nvPr/>
        </p:nvGrpSpPr>
        <p:grpSpPr>
          <a:xfrm>
            <a:off x="979030" y="1696394"/>
            <a:ext cx="72443" cy="3241184"/>
            <a:chOff x="1832221" y="1683535"/>
            <a:chExt cx="43388" cy="2767272"/>
          </a:xfrm>
        </p:grpSpPr>
        <p:sp>
          <p:nvSpPr>
            <p:cNvPr id="49" name="Line 1021">
              <a:extLst>
                <a:ext uri="{FF2B5EF4-FFF2-40B4-BE49-F238E27FC236}">
                  <a16:creationId xmlns:a16="http://schemas.microsoft.com/office/drawing/2014/main" id="{E0539B7F-4C9E-0507-C0DD-A109FD717838}"/>
                </a:ext>
              </a:extLst>
            </p:cNvPr>
            <p:cNvSpPr>
              <a:spLocks noChangeShapeType="1"/>
            </p:cNvSpPr>
            <p:nvPr/>
          </p:nvSpPr>
          <p:spPr bwMode="auto">
            <a:xfrm flipV="1">
              <a:off x="1875608" y="1683535"/>
              <a:ext cx="0" cy="2767272"/>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 name="Line 1095">
              <a:extLst>
                <a:ext uri="{FF2B5EF4-FFF2-40B4-BE49-F238E27FC236}">
                  <a16:creationId xmlns:a16="http://schemas.microsoft.com/office/drawing/2014/main" id="{08206532-74B5-2B40-B35D-90CC46BB741D}"/>
                </a:ext>
              </a:extLst>
            </p:cNvPr>
            <p:cNvSpPr>
              <a:spLocks noChangeShapeType="1"/>
            </p:cNvSpPr>
            <p:nvPr/>
          </p:nvSpPr>
          <p:spPr bwMode="auto">
            <a:xfrm flipH="1">
              <a:off x="1832221" y="4387495"/>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 name="Line 1097">
              <a:extLst>
                <a:ext uri="{FF2B5EF4-FFF2-40B4-BE49-F238E27FC236}">
                  <a16:creationId xmlns:a16="http://schemas.microsoft.com/office/drawing/2014/main" id="{7EA42350-11FE-982A-B990-6F50C3C9F493}"/>
                </a:ext>
              </a:extLst>
            </p:cNvPr>
            <p:cNvSpPr>
              <a:spLocks noChangeShapeType="1"/>
            </p:cNvSpPr>
            <p:nvPr/>
          </p:nvSpPr>
          <p:spPr bwMode="auto">
            <a:xfrm flipH="1">
              <a:off x="1832221" y="3727993"/>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 name="Line 1099">
              <a:extLst>
                <a:ext uri="{FF2B5EF4-FFF2-40B4-BE49-F238E27FC236}">
                  <a16:creationId xmlns:a16="http://schemas.microsoft.com/office/drawing/2014/main" id="{357D0E9C-BE7C-BE30-32EA-D6451A7AB5C5}"/>
                </a:ext>
              </a:extLst>
            </p:cNvPr>
            <p:cNvSpPr>
              <a:spLocks noChangeShapeType="1"/>
            </p:cNvSpPr>
            <p:nvPr/>
          </p:nvSpPr>
          <p:spPr bwMode="auto">
            <a:xfrm flipH="1">
              <a:off x="1832221" y="3067171"/>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 name="Line 1101">
              <a:extLst>
                <a:ext uri="{FF2B5EF4-FFF2-40B4-BE49-F238E27FC236}">
                  <a16:creationId xmlns:a16="http://schemas.microsoft.com/office/drawing/2014/main" id="{2FB693CD-9B62-C41E-F139-6CB2FB94B330}"/>
                </a:ext>
              </a:extLst>
            </p:cNvPr>
            <p:cNvSpPr>
              <a:spLocks noChangeShapeType="1"/>
            </p:cNvSpPr>
            <p:nvPr/>
          </p:nvSpPr>
          <p:spPr bwMode="auto">
            <a:xfrm flipH="1">
              <a:off x="1832221" y="2407669"/>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 name="Line 1103">
              <a:extLst>
                <a:ext uri="{FF2B5EF4-FFF2-40B4-BE49-F238E27FC236}">
                  <a16:creationId xmlns:a16="http://schemas.microsoft.com/office/drawing/2014/main" id="{5BAAB6BB-675F-17A2-64FA-A42A7E3E11EA}"/>
                </a:ext>
              </a:extLst>
            </p:cNvPr>
            <p:cNvSpPr>
              <a:spLocks noChangeShapeType="1"/>
            </p:cNvSpPr>
            <p:nvPr/>
          </p:nvSpPr>
          <p:spPr bwMode="auto">
            <a:xfrm flipH="1">
              <a:off x="1832221" y="1746848"/>
              <a:ext cx="43388"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cxnSp>
        <p:nvCxnSpPr>
          <p:cNvPr id="1716" name="Straight Connector 1715">
            <a:extLst>
              <a:ext uri="{FF2B5EF4-FFF2-40B4-BE49-F238E27FC236}">
                <a16:creationId xmlns:a16="http://schemas.microsoft.com/office/drawing/2014/main" id="{B456974A-7E87-FC01-F785-588C5B91063F}"/>
              </a:ext>
            </a:extLst>
          </p:cNvPr>
          <p:cNvCxnSpPr>
            <a:cxnSpLocks/>
          </p:cNvCxnSpPr>
          <p:nvPr/>
        </p:nvCxnSpPr>
        <p:spPr>
          <a:xfrm flipH="1" flipV="1">
            <a:off x="6319425" y="3307719"/>
            <a:ext cx="0" cy="1618091"/>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19" name="Straight Connector 1718">
            <a:extLst>
              <a:ext uri="{FF2B5EF4-FFF2-40B4-BE49-F238E27FC236}">
                <a16:creationId xmlns:a16="http://schemas.microsoft.com/office/drawing/2014/main" id="{CC425B32-C505-4E6E-6890-437C659B3CFD}"/>
              </a:ext>
            </a:extLst>
          </p:cNvPr>
          <p:cNvCxnSpPr>
            <a:cxnSpLocks/>
            <a:endCxn id="1103" idx="53"/>
          </p:cNvCxnSpPr>
          <p:nvPr/>
        </p:nvCxnSpPr>
        <p:spPr>
          <a:xfrm flipH="1" flipV="1">
            <a:off x="7598941" y="3557991"/>
            <a:ext cx="659" cy="1367819"/>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722" name="TextBox 1721">
            <a:extLst>
              <a:ext uri="{FF2B5EF4-FFF2-40B4-BE49-F238E27FC236}">
                <a16:creationId xmlns:a16="http://schemas.microsoft.com/office/drawing/2014/main" id="{8C194944-9F71-0C82-5715-EFF30DEAD3C2}"/>
              </a:ext>
            </a:extLst>
          </p:cNvPr>
          <p:cNvSpPr txBox="1"/>
          <p:nvPr/>
        </p:nvSpPr>
        <p:spPr>
          <a:xfrm>
            <a:off x="6318924" y="2866264"/>
            <a:ext cx="1506910"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Calibri" panose="020F0502020204030204" pitchFamily="34" charset="0"/>
                <a:cs typeface="Calibri" panose="020F0502020204030204" pitchFamily="34" charset="0"/>
                <a:sym typeface="Graphik"/>
              </a:rPr>
              <a:t>50.3%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Calibri" panose="020F0502020204030204" pitchFamily="34" charset="0"/>
                <a:cs typeface="Calibri" panose="020F0502020204030204" pitchFamily="34" charset="0"/>
                <a:sym typeface="Graphik"/>
              </a:rPr>
              <a:t>(95% CI: 43.6–56.6)</a:t>
            </a:r>
          </a:p>
        </p:txBody>
      </p:sp>
      <p:sp>
        <p:nvSpPr>
          <p:cNvPr id="1723" name="TextBox 1722">
            <a:extLst>
              <a:ext uri="{FF2B5EF4-FFF2-40B4-BE49-F238E27FC236}">
                <a16:creationId xmlns:a16="http://schemas.microsoft.com/office/drawing/2014/main" id="{380C3F6D-F6C3-347C-11FC-B044E989E8F3}"/>
              </a:ext>
            </a:extLst>
          </p:cNvPr>
          <p:cNvSpPr txBox="1"/>
          <p:nvPr/>
        </p:nvSpPr>
        <p:spPr>
          <a:xfrm>
            <a:off x="7640157" y="3114937"/>
            <a:ext cx="1318647"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Calibri" panose="020F0502020204030204" pitchFamily="34" charset="0"/>
                <a:cs typeface="Calibri" panose="020F0502020204030204" pitchFamily="34" charset="0"/>
                <a:sym typeface="Graphik"/>
              </a:rPr>
              <a:t>42.2%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6A9"/>
                </a:solidFill>
                <a:effectLst/>
                <a:uLnTx/>
                <a:uFillTx/>
                <a:latin typeface="Arial" panose="020B0604020202020204"/>
                <a:ea typeface="Calibri" panose="020F0502020204030204" pitchFamily="34" charset="0"/>
                <a:cs typeface="Calibri" panose="020F0502020204030204" pitchFamily="34" charset="0"/>
                <a:sym typeface="Graphik"/>
              </a:rPr>
              <a:t>(95% CI: 35.1–49.2)</a:t>
            </a:r>
          </a:p>
        </p:txBody>
      </p:sp>
      <p:sp>
        <p:nvSpPr>
          <p:cNvPr id="25" name="TextBox 24">
            <a:extLst>
              <a:ext uri="{FF2B5EF4-FFF2-40B4-BE49-F238E27FC236}">
                <a16:creationId xmlns:a16="http://schemas.microsoft.com/office/drawing/2014/main" id="{9F3982EF-CF1D-117D-C435-480266463DB0}"/>
              </a:ext>
            </a:extLst>
          </p:cNvPr>
          <p:cNvSpPr txBox="1"/>
          <p:nvPr/>
        </p:nvSpPr>
        <p:spPr>
          <a:xfrm>
            <a:off x="3273973" y="2121409"/>
            <a:ext cx="167706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76A9"/>
                </a:solidFill>
                <a:effectLst/>
                <a:uLnTx/>
                <a:uFillTx/>
                <a:latin typeface="Arial" panose="020B0604020202020204"/>
                <a:ea typeface="+mn-ea"/>
                <a:cs typeface="+mn-cs"/>
                <a:sym typeface="Graphik"/>
              </a:rPr>
              <a:t>Zanidatamab + CT </a:t>
            </a:r>
          </a:p>
        </p:txBody>
      </p:sp>
      <p:sp>
        <p:nvSpPr>
          <p:cNvPr id="7" name="TextBox 6">
            <a:extLst>
              <a:ext uri="{FF2B5EF4-FFF2-40B4-BE49-F238E27FC236}">
                <a16:creationId xmlns:a16="http://schemas.microsoft.com/office/drawing/2014/main" id="{A2CC135A-292F-225E-684C-DF6DE6FE2BAA}"/>
              </a:ext>
            </a:extLst>
          </p:cNvPr>
          <p:cNvSpPr txBox="1"/>
          <p:nvPr/>
        </p:nvSpPr>
        <p:spPr>
          <a:xfrm>
            <a:off x="5022761" y="3686938"/>
            <a:ext cx="1250900" cy="3539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sym typeface="Graphik"/>
              </a:rPr>
              <a:t>38.8%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sym typeface="Graphik"/>
              </a:rPr>
              <a:t>(95% CI: 32.2–45.4)</a:t>
            </a:r>
          </a:p>
        </p:txBody>
      </p:sp>
      <p:sp>
        <p:nvSpPr>
          <p:cNvPr id="9" name="TextBox 8">
            <a:extLst>
              <a:ext uri="{FF2B5EF4-FFF2-40B4-BE49-F238E27FC236}">
                <a16:creationId xmlns:a16="http://schemas.microsoft.com/office/drawing/2014/main" id="{E471F96C-4D44-888E-8778-B64E62BC0A73}"/>
              </a:ext>
            </a:extLst>
          </p:cNvPr>
          <p:cNvSpPr txBox="1"/>
          <p:nvPr/>
        </p:nvSpPr>
        <p:spPr>
          <a:xfrm>
            <a:off x="7656187" y="4092559"/>
            <a:ext cx="1410699"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sym typeface="Graphik"/>
              </a:rPr>
              <a:t>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sym typeface="Graphik"/>
              </a:rPr>
              <a:t>(95% CI: 23.4–36.8)</a:t>
            </a:r>
          </a:p>
        </p:txBody>
      </p:sp>
      <p:sp>
        <p:nvSpPr>
          <p:cNvPr id="27" name="TextBox 26">
            <a:extLst>
              <a:ext uri="{FF2B5EF4-FFF2-40B4-BE49-F238E27FC236}">
                <a16:creationId xmlns:a16="http://schemas.microsoft.com/office/drawing/2014/main" id="{560EF40E-91DC-4A34-D468-DBE6C0A9D499}"/>
              </a:ext>
            </a:extLst>
          </p:cNvPr>
          <p:cNvSpPr txBox="1"/>
          <p:nvPr/>
        </p:nvSpPr>
        <p:spPr>
          <a:xfrm>
            <a:off x="2268207" y="2797659"/>
            <a:ext cx="162942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Trastuzumab + CT</a:t>
            </a:r>
          </a:p>
        </p:txBody>
      </p:sp>
      <p:sp>
        <p:nvSpPr>
          <p:cNvPr id="39" name="Rectangle 1096">
            <a:extLst>
              <a:ext uri="{FF2B5EF4-FFF2-40B4-BE49-F238E27FC236}">
                <a16:creationId xmlns:a16="http://schemas.microsoft.com/office/drawing/2014/main" id="{E023DFFE-20A8-87C8-D3E4-1A9CF064F7A1}"/>
              </a:ext>
            </a:extLst>
          </p:cNvPr>
          <p:cNvSpPr>
            <a:spLocks noChangeArrowheads="1"/>
          </p:cNvSpPr>
          <p:nvPr/>
        </p:nvSpPr>
        <p:spPr bwMode="auto">
          <a:xfrm>
            <a:off x="804054" y="4776039"/>
            <a:ext cx="929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4" name="Rectangle 1098">
            <a:extLst>
              <a:ext uri="{FF2B5EF4-FFF2-40B4-BE49-F238E27FC236}">
                <a16:creationId xmlns:a16="http://schemas.microsoft.com/office/drawing/2014/main" id="{D3ABB556-4DBB-32DA-8AB4-2A3008BA5FE2}"/>
              </a:ext>
            </a:extLst>
          </p:cNvPr>
          <p:cNvSpPr>
            <a:spLocks noChangeArrowheads="1"/>
          </p:cNvSpPr>
          <p:nvPr/>
        </p:nvSpPr>
        <p:spPr bwMode="auto">
          <a:xfrm>
            <a:off x="711083" y="400271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45" name="Rectangle 1100">
            <a:extLst>
              <a:ext uri="{FF2B5EF4-FFF2-40B4-BE49-F238E27FC236}">
                <a16:creationId xmlns:a16="http://schemas.microsoft.com/office/drawing/2014/main" id="{0DC62772-C108-4A05-F026-39E9234CB9E8}"/>
              </a:ext>
            </a:extLst>
          </p:cNvPr>
          <p:cNvSpPr>
            <a:spLocks noChangeArrowheads="1"/>
          </p:cNvSpPr>
          <p:nvPr/>
        </p:nvSpPr>
        <p:spPr bwMode="auto">
          <a:xfrm>
            <a:off x="711083" y="3230940"/>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50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57" name="Rectangle 1102">
            <a:extLst>
              <a:ext uri="{FF2B5EF4-FFF2-40B4-BE49-F238E27FC236}">
                <a16:creationId xmlns:a16="http://schemas.microsoft.com/office/drawing/2014/main" id="{F3453E5E-5E0B-3031-B082-AA9C4E0A019A}"/>
              </a:ext>
            </a:extLst>
          </p:cNvPr>
          <p:cNvSpPr>
            <a:spLocks noChangeArrowheads="1"/>
          </p:cNvSpPr>
          <p:nvPr/>
        </p:nvSpPr>
        <p:spPr bwMode="auto">
          <a:xfrm>
            <a:off x="711083" y="2464213"/>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75</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58" name="Rectangle 1104">
            <a:extLst>
              <a:ext uri="{FF2B5EF4-FFF2-40B4-BE49-F238E27FC236}">
                <a16:creationId xmlns:a16="http://schemas.microsoft.com/office/drawing/2014/main" id="{F82ED208-4B1C-3ECD-F7A2-FC8B3F84E27F}"/>
              </a:ext>
            </a:extLst>
          </p:cNvPr>
          <p:cNvSpPr>
            <a:spLocks noChangeArrowheads="1"/>
          </p:cNvSpPr>
          <p:nvPr/>
        </p:nvSpPr>
        <p:spPr bwMode="auto">
          <a:xfrm>
            <a:off x="618108" y="1696235"/>
            <a:ext cx="27892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100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59" name="Rectangle 3992">
            <a:extLst>
              <a:ext uri="{FF2B5EF4-FFF2-40B4-BE49-F238E27FC236}">
                <a16:creationId xmlns:a16="http://schemas.microsoft.com/office/drawing/2014/main" id="{ED56CBE3-46E2-4919-8A00-77538A92239F}"/>
              </a:ext>
            </a:extLst>
          </p:cNvPr>
          <p:cNvSpPr>
            <a:spLocks noChangeArrowheads="1"/>
          </p:cNvSpPr>
          <p:nvPr/>
        </p:nvSpPr>
        <p:spPr bwMode="auto">
          <a:xfrm rot="16200000">
            <a:off x="-404455" y="3265650"/>
            <a:ext cx="155010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Overall survival (%)</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nvGrpSpPr>
          <p:cNvPr id="63" name="Group 62">
            <a:extLst>
              <a:ext uri="{FF2B5EF4-FFF2-40B4-BE49-F238E27FC236}">
                <a16:creationId xmlns:a16="http://schemas.microsoft.com/office/drawing/2014/main" id="{A12125C5-D6FB-818B-16AB-9F10CF484557}"/>
              </a:ext>
            </a:extLst>
          </p:cNvPr>
          <p:cNvGrpSpPr/>
          <p:nvPr/>
        </p:nvGrpSpPr>
        <p:grpSpPr>
          <a:xfrm>
            <a:off x="1138534" y="4789637"/>
            <a:ext cx="80776" cy="87939"/>
            <a:chOff x="6644411" y="4748796"/>
            <a:chExt cx="37228" cy="51934"/>
          </a:xfrm>
        </p:grpSpPr>
        <p:sp>
          <p:nvSpPr>
            <p:cNvPr id="65" name="Line 3328">
              <a:extLst>
                <a:ext uri="{FF2B5EF4-FFF2-40B4-BE49-F238E27FC236}">
                  <a16:creationId xmlns:a16="http://schemas.microsoft.com/office/drawing/2014/main" id="{3D95B681-B3DC-D49B-5196-861709E60F64}"/>
                </a:ext>
              </a:extLst>
            </p:cNvPr>
            <p:cNvSpPr>
              <a:spLocks noChangeShapeType="1"/>
            </p:cNvSpPr>
            <p:nvPr/>
          </p:nvSpPr>
          <p:spPr bwMode="auto">
            <a:xfrm>
              <a:off x="6644411" y="4774763"/>
              <a:ext cx="37228"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 name="Line 3329">
              <a:extLst>
                <a:ext uri="{FF2B5EF4-FFF2-40B4-BE49-F238E27FC236}">
                  <a16:creationId xmlns:a16="http://schemas.microsoft.com/office/drawing/2014/main" id="{7AF3C81F-5152-A577-E293-F61B5641221B}"/>
                </a:ext>
              </a:extLst>
            </p:cNvPr>
            <p:cNvSpPr>
              <a:spLocks noChangeShapeType="1"/>
            </p:cNvSpPr>
            <p:nvPr/>
          </p:nvSpPr>
          <p:spPr bwMode="auto">
            <a:xfrm>
              <a:off x="6663025" y="4748796"/>
              <a:ext cx="0" cy="51934"/>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sym typeface="Graphik"/>
              </a:endParaRPr>
            </a:p>
          </p:txBody>
        </p:sp>
      </p:grpSp>
      <p:sp>
        <p:nvSpPr>
          <p:cNvPr id="64" name="Rectangle 3084">
            <a:extLst>
              <a:ext uri="{FF2B5EF4-FFF2-40B4-BE49-F238E27FC236}">
                <a16:creationId xmlns:a16="http://schemas.microsoft.com/office/drawing/2014/main" id="{3E40CA4B-7DCF-F28D-19DE-0B6C21A2D111}"/>
              </a:ext>
            </a:extLst>
          </p:cNvPr>
          <p:cNvSpPr>
            <a:spLocks noChangeArrowheads="1"/>
          </p:cNvSpPr>
          <p:nvPr/>
        </p:nvSpPr>
        <p:spPr bwMode="auto">
          <a:xfrm>
            <a:off x="1278026" y="4743582"/>
            <a:ext cx="724557"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Censored</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pic>
        <p:nvPicPr>
          <p:cNvPr id="3" name="Picture 2" descr="Clinical Trials | Jazz Pharmaceuticals">
            <a:extLst>
              <a:ext uri="{FF2B5EF4-FFF2-40B4-BE49-F238E27FC236}">
                <a16:creationId xmlns:a16="http://schemas.microsoft.com/office/drawing/2014/main" id="{545C9199-A0B7-A2AD-6C43-0F1F5E474F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1F41825-2184-6928-9359-17439EEED0AA}"/>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3577177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136E5-C1D1-F693-E110-A16F9E436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1A8BC-FD94-15E1-AB8C-3B817BE622D9}"/>
              </a:ext>
            </a:extLst>
          </p:cNvPr>
          <p:cNvSpPr>
            <a:spLocks noGrp="1"/>
          </p:cNvSpPr>
          <p:nvPr>
            <p:ph type="title"/>
          </p:nvPr>
        </p:nvSpPr>
        <p:spPr>
          <a:xfrm>
            <a:off x="256032" y="317499"/>
            <a:ext cx="10972800" cy="907864"/>
          </a:xfrm>
        </p:spPr>
        <p:txBody>
          <a:bodyPr>
            <a:normAutofit/>
          </a:bodyPr>
          <a:lstStyle/>
          <a:p>
            <a:r>
              <a:rPr lang="en-US" dirty="0"/>
              <a:t>Primary Endpoint: Overall Survival</a:t>
            </a:r>
          </a:p>
        </p:txBody>
      </p:sp>
      <p:sp>
        <p:nvSpPr>
          <p:cNvPr id="5" name="Text Placeholder 4">
            <a:extLst>
              <a:ext uri="{FF2B5EF4-FFF2-40B4-BE49-F238E27FC236}">
                <a16:creationId xmlns:a16="http://schemas.microsoft.com/office/drawing/2014/main" id="{95FFA57B-AF97-48B3-F811-500333018BDA}"/>
              </a:ext>
            </a:extLst>
          </p:cNvPr>
          <p:cNvSpPr>
            <a:spLocks noGrp="1"/>
          </p:cNvSpPr>
          <p:nvPr>
            <p:ph type="body" sz="quarter" idx="15"/>
          </p:nvPr>
        </p:nvSpPr>
        <p:spPr/>
        <p:txBody>
          <a:bodyPr/>
          <a:lstStyle/>
          <a:p>
            <a:r>
              <a:rPr lang="en-US" dirty="0"/>
              <a:t>Elena </a:t>
            </a:r>
            <a:r>
              <a:rPr lang="en-US" dirty="0" err="1"/>
              <a:t>Elimova</a:t>
            </a:r>
            <a:r>
              <a:rPr lang="en-US" dirty="0"/>
              <a:t>, MD</a:t>
            </a:r>
          </a:p>
        </p:txBody>
      </p:sp>
      <p:sp>
        <p:nvSpPr>
          <p:cNvPr id="136" name="TextBox 135">
            <a:extLst>
              <a:ext uri="{FF2B5EF4-FFF2-40B4-BE49-F238E27FC236}">
                <a16:creationId xmlns:a16="http://schemas.microsoft.com/office/drawing/2014/main" id="{F9325E28-5050-1C68-847E-9BEF10504110}"/>
              </a:ext>
            </a:extLst>
          </p:cNvPr>
          <p:cNvSpPr txBox="1"/>
          <p:nvPr/>
        </p:nvSpPr>
        <p:spPr>
          <a:xfrm>
            <a:off x="256032" y="1012231"/>
            <a:ext cx="11694668"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57"/>
                </a:solidFill>
                <a:effectLst/>
                <a:uLnTx/>
                <a:uFillTx/>
                <a:latin typeface="Arial" panose="020B0604020202020204"/>
                <a:ea typeface="+mn-ea"/>
                <a:cs typeface="+mn-cs"/>
                <a:sym typeface="Graphik"/>
              </a:rPr>
              <a:t>Zanidatamab + tislelizumab + CT demonstrated a statistically significant and clinically meaningful OS benefit with a &gt;7-month improvement in median OS vs trastuzumab + CT</a:t>
            </a:r>
          </a:p>
        </p:txBody>
      </p:sp>
      <p:sp>
        <p:nvSpPr>
          <p:cNvPr id="8" name="TextBox 7">
            <a:extLst>
              <a:ext uri="{FF2B5EF4-FFF2-40B4-BE49-F238E27FC236}">
                <a16:creationId xmlns:a16="http://schemas.microsoft.com/office/drawing/2014/main" id="{3E50072A-A890-5655-E98C-19A490D39569}"/>
              </a:ext>
            </a:extLst>
          </p:cNvPr>
          <p:cNvSpPr txBox="1"/>
          <p:nvPr/>
        </p:nvSpPr>
        <p:spPr>
          <a:xfrm>
            <a:off x="256033" y="5910112"/>
            <a:ext cx="11623915" cy="369332"/>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CT, chemotherapy; HR, hazard ratio; OS, overall survival; TIS, tislelizumab; </a:t>
            </a:r>
            <a:r>
              <a:rPr kumimoji="0" lang="en-US" sz="800" b="0" i="0" u="none" strike="noStrike" kern="1200" cap="none" spc="0" normalizeH="0" baseline="0" noProof="0" dirty="0" err="1">
                <a:ln>
                  <a:noFill/>
                </a:ln>
                <a:solidFill>
                  <a:srgbClr val="002557"/>
                </a:solidFill>
                <a:effectLst/>
                <a:uLnTx/>
                <a:uFillTx/>
                <a:latin typeface="Arial" panose="020B0604020202020204"/>
                <a:ea typeface="+mn-ea"/>
                <a:cs typeface="+mn-cs"/>
                <a:sym typeface="Graphik"/>
              </a:rPr>
              <a:t>Tras</a:t>
            </a:r>
            <a:r>
              <a:rPr kumimoji="0" lang="en-US" sz="800" b="0" i="0" u="none" strike="noStrike" kern="1200" cap="none" spc="0" normalizeH="0" baseline="0" noProof="0" dirty="0">
                <a:ln>
                  <a:noFill/>
                </a:ln>
                <a:solidFill>
                  <a:srgbClr val="002557"/>
                </a:solidFill>
                <a:effectLst/>
                <a:uLnTx/>
                <a:uFillTx/>
                <a:latin typeface="Arial" panose="020B0604020202020204"/>
                <a:ea typeface="+mn-ea"/>
                <a:cs typeface="+mn-cs"/>
                <a:sym typeface="Graphik"/>
              </a:rPr>
              <a:t>, trastuzumab; Zani, zanidatamab. </a:t>
            </a:r>
          </a:p>
        </p:txBody>
      </p:sp>
      <p:graphicFrame>
        <p:nvGraphicFramePr>
          <p:cNvPr id="748" name="Table 747">
            <a:extLst>
              <a:ext uri="{FF2B5EF4-FFF2-40B4-BE49-F238E27FC236}">
                <a16:creationId xmlns:a16="http://schemas.microsoft.com/office/drawing/2014/main" id="{4FA62173-25A5-0708-3903-F55C629E9598}"/>
              </a:ext>
            </a:extLst>
          </p:cNvPr>
          <p:cNvGraphicFramePr>
            <a:graphicFrameLocks noGrp="1"/>
          </p:cNvGraphicFramePr>
          <p:nvPr/>
        </p:nvGraphicFramePr>
        <p:xfrm>
          <a:off x="74429" y="5400770"/>
          <a:ext cx="11691255" cy="685801"/>
        </p:xfrm>
        <a:graphic>
          <a:graphicData uri="http://schemas.openxmlformats.org/drawingml/2006/table">
            <a:tbl>
              <a:tblPr firstRow="1" bandRow="1">
                <a:tableStyleId>{5C22544A-7EE6-4342-B048-85BDC9FD1C3A}</a:tableStyleId>
              </a:tblPr>
              <a:tblGrid>
                <a:gridCol w="805543">
                  <a:extLst>
                    <a:ext uri="{9D8B030D-6E8A-4147-A177-3AD203B41FA5}">
                      <a16:colId xmlns:a16="http://schemas.microsoft.com/office/drawing/2014/main" val="892871417"/>
                    </a:ext>
                  </a:extLst>
                </a:gridCol>
                <a:gridCol w="640336">
                  <a:extLst>
                    <a:ext uri="{9D8B030D-6E8A-4147-A177-3AD203B41FA5}">
                      <a16:colId xmlns:a16="http://schemas.microsoft.com/office/drawing/2014/main" val="1531055344"/>
                    </a:ext>
                  </a:extLst>
                </a:gridCol>
                <a:gridCol w="640336">
                  <a:extLst>
                    <a:ext uri="{9D8B030D-6E8A-4147-A177-3AD203B41FA5}">
                      <a16:colId xmlns:a16="http://schemas.microsoft.com/office/drawing/2014/main" val="2183321270"/>
                    </a:ext>
                  </a:extLst>
                </a:gridCol>
                <a:gridCol w="640336">
                  <a:extLst>
                    <a:ext uri="{9D8B030D-6E8A-4147-A177-3AD203B41FA5}">
                      <a16:colId xmlns:a16="http://schemas.microsoft.com/office/drawing/2014/main" val="959859497"/>
                    </a:ext>
                  </a:extLst>
                </a:gridCol>
                <a:gridCol w="640336">
                  <a:extLst>
                    <a:ext uri="{9D8B030D-6E8A-4147-A177-3AD203B41FA5}">
                      <a16:colId xmlns:a16="http://schemas.microsoft.com/office/drawing/2014/main" val="812920742"/>
                    </a:ext>
                  </a:extLst>
                </a:gridCol>
                <a:gridCol w="640336">
                  <a:extLst>
                    <a:ext uri="{9D8B030D-6E8A-4147-A177-3AD203B41FA5}">
                      <a16:colId xmlns:a16="http://schemas.microsoft.com/office/drawing/2014/main" val="2665883415"/>
                    </a:ext>
                  </a:extLst>
                </a:gridCol>
                <a:gridCol w="640336">
                  <a:extLst>
                    <a:ext uri="{9D8B030D-6E8A-4147-A177-3AD203B41FA5}">
                      <a16:colId xmlns:a16="http://schemas.microsoft.com/office/drawing/2014/main" val="3327363386"/>
                    </a:ext>
                  </a:extLst>
                </a:gridCol>
                <a:gridCol w="640336">
                  <a:extLst>
                    <a:ext uri="{9D8B030D-6E8A-4147-A177-3AD203B41FA5}">
                      <a16:colId xmlns:a16="http://schemas.microsoft.com/office/drawing/2014/main" val="3896674495"/>
                    </a:ext>
                  </a:extLst>
                </a:gridCol>
                <a:gridCol w="640336">
                  <a:extLst>
                    <a:ext uri="{9D8B030D-6E8A-4147-A177-3AD203B41FA5}">
                      <a16:colId xmlns:a16="http://schemas.microsoft.com/office/drawing/2014/main" val="2844878733"/>
                    </a:ext>
                  </a:extLst>
                </a:gridCol>
                <a:gridCol w="640336">
                  <a:extLst>
                    <a:ext uri="{9D8B030D-6E8A-4147-A177-3AD203B41FA5}">
                      <a16:colId xmlns:a16="http://schemas.microsoft.com/office/drawing/2014/main" val="2234829585"/>
                    </a:ext>
                  </a:extLst>
                </a:gridCol>
                <a:gridCol w="640336">
                  <a:extLst>
                    <a:ext uri="{9D8B030D-6E8A-4147-A177-3AD203B41FA5}">
                      <a16:colId xmlns:a16="http://schemas.microsoft.com/office/drawing/2014/main" val="3000568017"/>
                    </a:ext>
                  </a:extLst>
                </a:gridCol>
                <a:gridCol w="640336">
                  <a:extLst>
                    <a:ext uri="{9D8B030D-6E8A-4147-A177-3AD203B41FA5}">
                      <a16:colId xmlns:a16="http://schemas.microsoft.com/office/drawing/2014/main" val="978807655"/>
                    </a:ext>
                  </a:extLst>
                </a:gridCol>
                <a:gridCol w="640336">
                  <a:extLst>
                    <a:ext uri="{9D8B030D-6E8A-4147-A177-3AD203B41FA5}">
                      <a16:colId xmlns:a16="http://schemas.microsoft.com/office/drawing/2014/main" val="2886221837"/>
                    </a:ext>
                  </a:extLst>
                </a:gridCol>
                <a:gridCol w="640336">
                  <a:extLst>
                    <a:ext uri="{9D8B030D-6E8A-4147-A177-3AD203B41FA5}">
                      <a16:colId xmlns:a16="http://schemas.microsoft.com/office/drawing/2014/main" val="4102671944"/>
                    </a:ext>
                  </a:extLst>
                </a:gridCol>
                <a:gridCol w="640336">
                  <a:extLst>
                    <a:ext uri="{9D8B030D-6E8A-4147-A177-3AD203B41FA5}">
                      <a16:colId xmlns:a16="http://schemas.microsoft.com/office/drawing/2014/main" val="546629316"/>
                    </a:ext>
                  </a:extLst>
                </a:gridCol>
                <a:gridCol w="640336">
                  <a:extLst>
                    <a:ext uri="{9D8B030D-6E8A-4147-A177-3AD203B41FA5}">
                      <a16:colId xmlns:a16="http://schemas.microsoft.com/office/drawing/2014/main" val="3418375777"/>
                    </a:ext>
                  </a:extLst>
                </a:gridCol>
                <a:gridCol w="640336">
                  <a:extLst>
                    <a:ext uri="{9D8B030D-6E8A-4147-A177-3AD203B41FA5}">
                      <a16:colId xmlns:a16="http://schemas.microsoft.com/office/drawing/2014/main" val="1593913651"/>
                    </a:ext>
                  </a:extLst>
                </a:gridCol>
                <a:gridCol w="640336">
                  <a:extLst>
                    <a:ext uri="{9D8B030D-6E8A-4147-A177-3AD203B41FA5}">
                      <a16:colId xmlns:a16="http://schemas.microsoft.com/office/drawing/2014/main" val="2653355211"/>
                    </a:ext>
                  </a:extLst>
                </a:gridCol>
              </a:tblGrid>
              <a:tr h="188407">
                <a:tc gridSpan="4">
                  <a:txBody>
                    <a:bodyPr/>
                    <a:lstStyle/>
                    <a:p>
                      <a:pPr algn="l">
                        <a:lnSpc>
                          <a:spcPct val="90000"/>
                        </a:lnSpc>
                      </a:pPr>
                      <a:r>
                        <a:rPr lang="en-US" sz="1000" dirty="0">
                          <a:solidFill>
                            <a:schemeClr val="tx1"/>
                          </a:solidFill>
                        </a:rPr>
                        <a:t>     Patients at risk</a:t>
                      </a:r>
                    </a:p>
                  </a:txBody>
                  <a:tcPr marL="0" marR="0" marT="0" marB="0" anchor="ctr">
                    <a:lnR w="12700" cap="flat" cmpd="sng" algn="ctr">
                      <a:noFill/>
                      <a:prstDash val="solid"/>
                      <a:round/>
                      <a:headEnd type="none" w="med" len="med"/>
                      <a:tailEnd type="none" w="med" len="med"/>
                    </a:lnR>
                    <a:noFill/>
                  </a:tcPr>
                </a:tc>
                <a:tc hMerge="1">
                  <a:txBody>
                    <a:bodyPr/>
                    <a:lstStyle/>
                    <a:p>
                      <a:pPr algn="l">
                        <a:lnSpc>
                          <a:spcPct val="90000"/>
                        </a:lnSpc>
                      </a:pPr>
                      <a:endParaRPr lang="en-US" sz="1000" dirty="0"/>
                    </a:p>
                  </a:txBody>
                  <a:tcPr marL="45720" marR="4572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hMerge="1">
                  <a:txBody>
                    <a:bodyPr/>
                    <a:lstStyle/>
                    <a:p>
                      <a:pPr algn="l">
                        <a:lnSpc>
                          <a:spcPct val="90000"/>
                        </a:lnSpc>
                      </a:pPr>
                      <a:endParaRPr lang="en-US" sz="1000" dirty="0"/>
                    </a:p>
                  </a:txBody>
                  <a:tcPr marL="45720" marR="457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noFill/>
                  </a:tcPr>
                </a:tc>
                <a:tc>
                  <a:txBody>
                    <a:bodyPr/>
                    <a:lstStyle/>
                    <a:p>
                      <a:pPr algn="l">
                        <a:lnSpc>
                          <a:spcPct val="90000"/>
                        </a:lnSpc>
                      </a:pPr>
                      <a:endParaRPr lang="en-US" sz="1000" dirty="0"/>
                    </a:p>
                  </a:txBody>
                  <a:tcPr marL="27432" marR="27432"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extLst>
                  <a:ext uri="{0D108BD9-81ED-4DB2-BD59-A6C34878D82A}">
                    <a16:rowId xmlns:a16="http://schemas.microsoft.com/office/drawing/2014/main" val="78998355"/>
                  </a:ext>
                </a:extLst>
              </a:tr>
              <a:tr h="248697">
                <a:tc>
                  <a:txBody>
                    <a:bodyPr/>
                    <a:lstStyle/>
                    <a:p>
                      <a:pPr algn="r">
                        <a:lnSpc>
                          <a:spcPct val="75000"/>
                        </a:lnSpc>
                      </a:pPr>
                      <a:r>
                        <a:rPr lang="en-US" sz="1000" b="1" dirty="0">
                          <a:solidFill>
                            <a:srgbClr val="008764"/>
                          </a:solidFill>
                        </a:rPr>
                        <a:t>Zani + TIS </a:t>
                      </a:r>
                      <a:br>
                        <a:rPr lang="en-US" sz="1000" b="1" dirty="0">
                          <a:solidFill>
                            <a:srgbClr val="008764"/>
                          </a:solidFill>
                        </a:rPr>
                      </a:br>
                      <a:r>
                        <a:rPr lang="en-US" sz="1000" b="1" dirty="0">
                          <a:solidFill>
                            <a:srgbClr val="008764"/>
                          </a:solidFill>
                        </a:rPr>
                        <a:t>+ CT</a:t>
                      </a:r>
                    </a:p>
                  </a:txBody>
                  <a:tcPr marL="0" marR="0" marT="0" marB="0" anchor="ctr">
                    <a:noFill/>
                  </a:tcPr>
                </a:tc>
                <a:tc>
                  <a:txBody>
                    <a:bodyPr/>
                    <a:lstStyle/>
                    <a:p>
                      <a:pPr algn="ctr">
                        <a:lnSpc>
                          <a:spcPct val="75000"/>
                        </a:lnSpc>
                      </a:pPr>
                      <a:r>
                        <a:rPr lang="en-US" sz="1000" dirty="0"/>
                        <a:t>302</a:t>
                      </a:r>
                    </a:p>
                  </a:txBody>
                  <a:tcPr marL="27432" marR="27432" marT="0" marB="0" anchor="ctr">
                    <a:solidFill>
                      <a:srgbClr val="D9EDE8"/>
                    </a:solidFill>
                  </a:tcPr>
                </a:tc>
                <a:tc>
                  <a:txBody>
                    <a:bodyPr/>
                    <a:lstStyle/>
                    <a:p>
                      <a:pPr algn="ctr">
                        <a:lnSpc>
                          <a:spcPct val="75000"/>
                        </a:lnSpc>
                      </a:pPr>
                      <a:r>
                        <a:rPr lang="en-US" sz="1000" dirty="0"/>
                        <a:t>267</a:t>
                      </a:r>
                    </a:p>
                  </a:txBody>
                  <a:tcPr marL="27432" marR="27432" marT="0" marB="0" anchor="ctr">
                    <a:solidFill>
                      <a:srgbClr val="D9EDE8"/>
                    </a:solidFill>
                  </a:tcPr>
                </a:tc>
                <a:tc>
                  <a:txBody>
                    <a:bodyPr/>
                    <a:lstStyle/>
                    <a:p>
                      <a:pPr algn="ctr">
                        <a:lnSpc>
                          <a:spcPct val="75000"/>
                        </a:lnSpc>
                      </a:pPr>
                      <a:r>
                        <a:rPr lang="en-US" sz="1000" dirty="0"/>
                        <a:t>246</a:t>
                      </a:r>
                    </a:p>
                  </a:txBody>
                  <a:tcPr marL="27432" marR="27432" marT="0" marB="0" anchor="ctr">
                    <a:solidFill>
                      <a:srgbClr val="D9EDE8"/>
                    </a:solidFill>
                  </a:tcPr>
                </a:tc>
                <a:tc>
                  <a:txBody>
                    <a:bodyPr/>
                    <a:lstStyle/>
                    <a:p>
                      <a:pPr algn="ctr">
                        <a:lnSpc>
                          <a:spcPct val="75000"/>
                        </a:lnSpc>
                      </a:pPr>
                      <a:r>
                        <a:rPr lang="en-US" sz="1000" dirty="0"/>
                        <a:t>222</a:t>
                      </a:r>
                    </a:p>
                  </a:txBody>
                  <a:tcPr marL="27432" marR="27432" marT="0" marB="0" anchor="ctr">
                    <a:solidFill>
                      <a:srgbClr val="D9EDE8"/>
                    </a:solidFill>
                  </a:tcPr>
                </a:tc>
                <a:tc>
                  <a:txBody>
                    <a:bodyPr/>
                    <a:lstStyle/>
                    <a:p>
                      <a:pPr algn="ctr">
                        <a:lnSpc>
                          <a:spcPct val="75000"/>
                        </a:lnSpc>
                      </a:pPr>
                      <a:r>
                        <a:rPr lang="en-US" sz="1000" dirty="0"/>
                        <a:t>190</a:t>
                      </a:r>
                    </a:p>
                  </a:txBody>
                  <a:tcPr marL="27432" marR="27432" marT="0" marB="0" anchor="ctr">
                    <a:solidFill>
                      <a:srgbClr val="D9EDE8"/>
                    </a:solidFill>
                  </a:tcPr>
                </a:tc>
                <a:tc>
                  <a:txBody>
                    <a:bodyPr/>
                    <a:lstStyle/>
                    <a:p>
                      <a:pPr algn="ctr">
                        <a:lnSpc>
                          <a:spcPct val="75000"/>
                        </a:lnSpc>
                      </a:pPr>
                      <a:r>
                        <a:rPr lang="en-US" sz="1000" dirty="0"/>
                        <a:t>157</a:t>
                      </a:r>
                    </a:p>
                  </a:txBody>
                  <a:tcPr marL="27432" marR="27432" marT="0" marB="0" anchor="ctr">
                    <a:solidFill>
                      <a:srgbClr val="D9EDE8"/>
                    </a:solidFill>
                  </a:tcPr>
                </a:tc>
                <a:tc>
                  <a:txBody>
                    <a:bodyPr/>
                    <a:lstStyle/>
                    <a:p>
                      <a:pPr algn="ctr">
                        <a:lnSpc>
                          <a:spcPct val="75000"/>
                        </a:lnSpc>
                      </a:pPr>
                      <a:r>
                        <a:rPr lang="en-US" sz="1000" dirty="0"/>
                        <a:t>125</a:t>
                      </a:r>
                    </a:p>
                  </a:txBody>
                  <a:tcPr marL="27432" marR="27432" marT="0" marB="0" anchor="ctr">
                    <a:solidFill>
                      <a:srgbClr val="D9EDE8"/>
                    </a:solidFill>
                  </a:tcPr>
                </a:tc>
                <a:tc>
                  <a:txBody>
                    <a:bodyPr/>
                    <a:lstStyle/>
                    <a:p>
                      <a:pPr algn="ctr">
                        <a:lnSpc>
                          <a:spcPct val="75000"/>
                        </a:lnSpc>
                      </a:pPr>
                      <a:r>
                        <a:rPr lang="en-US" sz="1000" dirty="0"/>
                        <a:t>96</a:t>
                      </a:r>
                    </a:p>
                  </a:txBody>
                  <a:tcPr marL="27432" marR="27432" marT="0" marB="0" anchor="ctr">
                    <a:solidFill>
                      <a:srgbClr val="D9EDE8"/>
                    </a:solidFill>
                  </a:tcPr>
                </a:tc>
                <a:tc>
                  <a:txBody>
                    <a:bodyPr/>
                    <a:lstStyle/>
                    <a:p>
                      <a:pPr algn="ctr">
                        <a:lnSpc>
                          <a:spcPct val="75000"/>
                        </a:lnSpc>
                      </a:pPr>
                      <a:r>
                        <a:rPr lang="en-US" sz="1000" dirty="0"/>
                        <a:t>82</a:t>
                      </a:r>
                    </a:p>
                  </a:txBody>
                  <a:tcPr marL="27432" marR="27432" marT="0" marB="0" anchor="ctr">
                    <a:solidFill>
                      <a:srgbClr val="D9EDE8"/>
                    </a:solidFill>
                  </a:tcPr>
                </a:tc>
                <a:tc>
                  <a:txBody>
                    <a:bodyPr/>
                    <a:lstStyle/>
                    <a:p>
                      <a:pPr algn="ctr">
                        <a:lnSpc>
                          <a:spcPct val="75000"/>
                        </a:lnSpc>
                      </a:pPr>
                      <a:r>
                        <a:rPr lang="en-US" sz="1000" dirty="0"/>
                        <a:t>64</a:t>
                      </a:r>
                    </a:p>
                  </a:txBody>
                  <a:tcPr marL="27432" marR="27432" marT="0" marB="0" anchor="ctr">
                    <a:solidFill>
                      <a:srgbClr val="D9EDE8"/>
                    </a:solidFill>
                  </a:tcPr>
                </a:tc>
                <a:tc>
                  <a:txBody>
                    <a:bodyPr/>
                    <a:lstStyle/>
                    <a:p>
                      <a:pPr algn="ctr">
                        <a:lnSpc>
                          <a:spcPct val="75000"/>
                        </a:lnSpc>
                      </a:pPr>
                      <a:r>
                        <a:rPr lang="en-US" sz="1000" dirty="0"/>
                        <a:t>49</a:t>
                      </a:r>
                    </a:p>
                  </a:txBody>
                  <a:tcPr marL="27432" marR="27432" marT="0" marB="0" anchor="ctr">
                    <a:solidFill>
                      <a:srgbClr val="D9EDE8"/>
                    </a:solidFill>
                  </a:tcPr>
                </a:tc>
                <a:tc>
                  <a:txBody>
                    <a:bodyPr/>
                    <a:lstStyle/>
                    <a:p>
                      <a:pPr algn="ctr">
                        <a:lnSpc>
                          <a:spcPct val="75000"/>
                        </a:lnSpc>
                      </a:pPr>
                      <a:r>
                        <a:rPr lang="en-US" sz="1000" dirty="0"/>
                        <a:t>36</a:t>
                      </a:r>
                    </a:p>
                  </a:txBody>
                  <a:tcPr marL="27432" marR="27432" marT="0" marB="0" anchor="ctr">
                    <a:solidFill>
                      <a:srgbClr val="D9EDE8"/>
                    </a:solidFill>
                  </a:tcPr>
                </a:tc>
                <a:tc>
                  <a:txBody>
                    <a:bodyPr/>
                    <a:lstStyle/>
                    <a:p>
                      <a:pPr algn="ctr">
                        <a:lnSpc>
                          <a:spcPct val="75000"/>
                        </a:lnSpc>
                      </a:pPr>
                      <a:r>
                        <a:rPr lang="en-US" sz="1000" dirty="0"/>
                        <a:t>27</a:t>
                      </a:r>
                    </a:p>
                  </a:txBody>
                  <a:tcPr marL="27432" marR="27432" marT="0" marB="0" anchor="ctr">
                    <a:solidFill>
                      <a:srgbClr val="D9EDE8"/>
                    </a:solidFill>
                  </a:tcPr>
                </a:tc>
                <a:tc>
                  <a:txBody>
                    <a:bodyPr/>
                    <a:lstStyle/>
                    <a:p>
                      <a:pPr algn="ctr">
                        <a:lnSpc>
                          <a:spcPct val="75000"/>
                        </a:lnSpc>
                      </a:pPr>
                      <a:r>
                        <a:rPr lang="en-US" sz="1000" dirty="0"/>
                        <a:t>10</a:t>
                      </a:r>
                    </a:p>
                  </a:txBody>
                  <a:tcPr marL="27432" marR="27432" marT="0" marB="0" anchor="ctr">
                    <a:solidFill>
                      <a:srgbClr val="D9EDE8"/>
                    </a:solidFill>
                  </a:tcPr>
                </a:tc>
                <a:tc>
                  <a:txBody>
                    <a:bodyPr/>
                    <a:lstStyle/>
                    <a:p>
                      <a:pPr algn="ctr">
                        <a:lnSpc>
                          <a:spcPct val="75000"/>
                        </a:lnSpc>
                      </a:pPr>
                      <a:r>
                        <a:rPr lang="en-US" sz="1000" dirty="0"/>
                        <a:t>4</a:t>
                      </a:r>
                    </a:p>
                  </a:txBody>
                  <a:tcPr marL="27432" marR="27432" marT="0" marB="0" anchor="ctr">
                    <a:solidFill>
                      <a:srgbClr val="D9EDE8"/>
                    </a:solidFill>
                  </a:tcPr>
                </a:tc>
                <a:tc>
                  <a:txBody>
                    <a:bodyPr/>
                    <a:lstStyle/>
                    <a:p>
                      <a:pPr algn="ctr">
                        <a:lnSpc>
                          <a:spcPct val="75000"/>
                        </a:lnSpc>
                      </a:pPr>
                      <a:r>
                        <a:rPr lang="en-US" sz="1000" dirty="0"/>
                        <a:t>2</a:t>
                      </a:r>
                    </a:p>
                  </a:txBody>
                  <a:tcPr marL="27432" marR="27432" marT="0" marB="0" anchor="ctr">
                    <a:solidFill>
                      <a:srgbClr val="D9EDE8"/>
                    </a:solidFill>
                  </a:tcPr>
                </a:tc>
                <a:tc>
                  <a:txBody>
                    <a:bodyPr/>
                    <a:lstStyle/>
                    <a:p>
                      <a:pPr algn="ctr">
                        <a:lnSpc>
                          <a:spcPct val="75000"/>
                        </a:lnSpc>
                      </a:pPr>
                      <a:r>
                        <a:rPr lang="en-US" sz="1000" dirty="0"/>
                        <a:t>0</a:t>
                      </a:r>
                    </a:p>
                  </a:txBody>
                  <a:tcPr marL="27432" marR="27432" marT="0" marB="0" anchor="ctr">
                    <a:solidFill>
                      <a:srgbClr val="D9EDE8"/>
                    </a:solidFill>
                  </a:tcPr>
                </a:tc>
                <a:extLst>
                  <a:ext uri="{0D108BD9-81ED-4DB2-BD59-A6C34878D82A}">
                    <a16:rowId xmlns:a16="http://schemas.microsoft.com/office/drawing/2014/main" val="942842941"/>
                  </a:ext>
                </a:extLst>
              </a:tr>
              <a:tr h="248697">
                <a:tc>
                  <a:txBody>
                    <a:bodyPr/>
                    <a:lstStyle/>
                    <a:p>
                      <a:pPr algn="r"/>
                      <a:r>
                        <a:rPr lang="en-US" sz="1000" b="1" dirty="0" err="1">
                          <a:solidFill>
                            <a:srgbClr val="646466"/>
                          </a:solidFill>
                        </a:rPr>
                        <a:t>Tras</a:t>
                      </a:r>
                      <a:r>
                        <a:rPr lang="en-US" sz="1000" b="1" dirty="0">
                          <a:solidFill>
                            <a:srgbClr val="646466"/>
                          </a:solidFill>
                        </a:rPr>
                        <a:t> + CT</a:t>
                      </a:r>
                    </a:p>
                  </a:txBody>
                  <a:tcPr marL="0" marR="0" marT="0" marB="0" anchor="ctr">
                    <a:noFill/>
                  </a:tcPr>
                </a:tc>
                <a:tc>
                  <a:txBody>
                    <a:bodyPr/>
                    <a:lstStyle/>
                    <a:p>
                      <a:pPr algn="ctr"/>
                      <a:r>
                        <a:rPr lang="en-US" sz="1000" dirty="0"/>
                        <a:t>308</a:t>
                      </a:r>
                    </a:p>
                  </a:txBody>
                  <a:tcPr marL="27432" marR="27432" marT="0" marB="0" anchor="ctr">
                    <a:solidFill>
                      <a:srgbClr val="E8E8E8"/>
                    </a:solidFill>
                  </a:tcPr>
                </a:tc>
                <a:tc>
                  <a:txBody>
                    <a:bodyPr/>
                    <a:lstStyle/>
                    <a:p>
                      <a:pPr algn="ctr"/>
                      <a:r>
                        <a:rPr lang="en-US" sz="1000" dirty="0"/>
                        <a:t>284</a:t>
                      </a:r>
                    </a:p>
                  </a:txBody>
                  <a:tcPr marL="27432" marR="27432" marT="0" marB="0" anchor="ctr">
                    <a:solidFill>
                      <a:srgbClr val="E8E8E8"/>
                    </a:solidFill>
                  </a:tcPr>
                </a:tc>
                <a:tc>
                  <a:txBody>
                    <a:bodyPr/>
                    <a:lstStyle/>
                    <a:p>
                      <a:pPr algn="ctr"/>
                      <a:r>
                        <a:rPr lang="en-US" sz="1000" dirty="0"/>
                        <a:t>261</a:t>
                      </a:r>
                    </a:p>
                  </a:txBody>
                  <a:tcPr marL="27432" marR="27432" marT="0" marB="0" anchor="ctr">
                    <a:solidFill>
                      <a:srgbClr val="E8E8E8"/>
                    </a:solidFill>
                  </a:tcPr>
                </a:tc>
                <a:tc>
                  <a:txBody>
                    <a:bodyPr/>
                    <a:lstStyle/>
                    <a:p>
                      <a:pPr algn="ctr"/>
                      <a:r>
                        <a:rPr lang="en-US" sz="1000" dirty="0"/>
                        <a:t>219</a:t>
                      </a:r>
                    </a:p>
                  </a:txBody>
                  <a:tcPr marL="27432" marR="27432" marT="0" marB="0" anchor="ctr">
                    <a:solidFill>
                      <a:srgbClr val="E8E8E8"/>
                    </a:solidFill>
                  </a:tcPr>
                </a:tc>
                <a:tc>
                  <a:txBody>
                    <a:bodyPr/>
                    <a:lstStyle/>
                    <a:p>
                      <a:pPr algn="ctr"/>
                      <a:r>
                        <a:rPr lang="en-US" sz="1000" dirty="0"/>
                        <a:t>178</a:t>
                      </a:r>
                    </a:p>
                  </a:txBody>
                  <a:tcPr marL="27432" marR="27432" marT="0" marB="0" anchor="ctr">
                    <a:solidFill>
                      <a:srgbClr val="E8E8E8"/>
                    </a:solidFill>
                  </a:tcPr>
                </a:tc>
                <a:tc>
                  <a:txBody>
                    <a:bodyPr/>
                    <a:lstStyle/>
                    <a:p>
                      <a:pPr algn="ctr"/>
                      <a:r>
                        <a:rPr lang="en-US" sz="1000" dirty="0"/>
                        <a:t>140</a:t>
                      </a:r>
                    </a:p>
                  </a:txBody>
                  <a:tcPr marL="27432" marR="27432" marT="0" marB="0" anchor="ctr">
                    <a:solidFill>
                      <a:srgbClr val="E8E8E8"/>
                    </a:solidFill>
                  </a:tcPr>
                </a:tc>
                <a:tc>
                  <a:txBody>
                    <a:bodyPr/>
                    <a:lstStyle/>
                    <a:p>
                      <a:pPr algn="ctr"/>
                      <a:r>
                        <a:rPr lang="en-US" sz="1000" dirty="0"/>
                        <a:t>106</a:t>
                      </a:r>
                    </a:p>
                  </a:txBody>
                  <a:tcPr marL="27432" marR="27432" marT="0" marB="0" anchor="ctr">
                    <a:solidFill>
                      <a:srgbClr val="E8E8E8"/>
                    </a:solidFill>
                  </a:tcPr>
                </a:tc>
                <a:tc>
                  <a:txBody>
                    <a:bodyPr/>
                    <a:lstStyle/>
                    <a:p>
                      <a:pPr algn="ctr"/>
                      <a:r>
                        <a:rPr lang="en-US" sz="1000" dirty="0"/>
                        <a:t>77</a:t>
                      </a:r>
                    </a:p>
                  </a:txBody>
                  <a:tcPr marL="27432" marR="27432" marT="0" marB="0" anchor="ctr">
                    <a:solidFill>
                      <a:srgbClr val="E8E8E8"/>
                    </a:solidFill>
                  </a:tcPr>
                </a:tc>
                <a:tc>
                  <a:txBody>
                    <a:bodyPr/>
                    <a:lstStyle/>
                    <a:p>
                      <a:pPr algn="ctr"/>
                      <a:r>
                        <a:rPr lang="en-US" sz="1000" dirty="0"/>
                        <a:t>61</a:t>
                      </a:r>
                    </a:p>
                  </a:txBody>
                  <a:tcPr marL="27432" marR="27432" marT="0" marB="0" anchor="ctr">
                    <a:solidFill>
                      <a:srgbClr val="E8E8E8"/>
                    </a:solidFill>
                  </a:tcPr>
                </a:tc>
                <a:tc>
                  <a:txBody>
                    <a:bodyPr/>
                    <a:lstStyle/>
                    <a:p>
                      <a:pPr algn="ctr"/>
                      <a:r>
                        <a:rPr lang="en-US" sz="1000" dirty="0"/>
                        <a:t>50</a:t>
                      </a:r>
                    </a:p>
                  </a:txBody>
                  <a:tcPr marL="27432" marR="27432" marT="0" marB="0" anchor="ctr">
                    <a:solidFill>
                      <a:srgbClr val="E8E8E8"/>
                    </a:solidFill>
                  </a:tcPr>
                </a:tc>
                <a:tc>
                  <a:txBody>
                    <a:bodyPr/>
                    <a:lstStyle/>
                    <a:p>
                      <a:pPr algn="ctr"/>
                      <a:r>
                        <a:rPr lang="en-US" sz="1000" dirty="0"/>
                        <a:t>33</a:t>
                      </a:r>
                    </a:p>
                  </a:txBody>
                  <a:tcPr marL="27432" marR="27432" marT="0" marB="0" anchor="ctr">
                    <a:solidFill>
                      <a:srgbClr val="E8E8E8"/>
                    </a:solidFill>
                  </a:tcPr>
                </a:tc>
                <a:tc>
                  <a:txBody>
                    <a:bodyPr/>
                    <a:lstStyle/>
                    <a:p>
                      <a:pPr algn="ctr"/>
                      <a:r>
                        <a:rPr lang="en-US" sz="1000" dirty="0"/>
                        <a:t>22</a:t>
                      </a:r>
                    </a:p>
                  </a:txBody>
                  <a:tcPr marL="27432" marR="27432" marT="0" marB="0" anchor="ctr">
                    <a:solidFill>
                      <a:srgbClr val="E8E8E8"/>
                    </a:solidFill>
                  </a:tcPr>
                </a:tc>
                <a:tc>
                  <a:txBody>
                    <a:bodyPr/>
                    <a:lstStyle/>
                    <a:p>
                      <a:pPr algn="ctr"/>
                      <a:r>
                        <a:rPr lang="en-US" sz="1000" dirty="0"/>
                        <a:t>17</a:t>
                      </a:r>
                    </a:p>
                  </a:txBody>
                  <a:tcPr marL="27432" marR="27432" marT="0" marB="0" anchor="ctr">
                    <a:solidFill>
                      <a:srgbClr val="E8E8E8"/>
                    </a:solidFill>
                  </a:tcPr>
                </a:tc>
                <a:tc>
                  <a:txBody>
                    <a:bodyPr/>
                    <a:lstStyle/>
                    <a:p>
                      <a:pPr algn="ctr"/>
                      <a:r>
                        <a:rPr lang="en-US" sz="1000" dirty="0"/>
                        <a:t>8</a:t>
                      </a:r>
                    </a:p>
                  </a:txBody>
                  <a:tcPr marL="27432" marR="27432" marT="0" marB="0" anchor="ctr">
                    <a:solidFill>
                      <a:srgbClr val="E8E8E8"/>
                    </a:solidFill>
                  </a:tcPr>
                </a:tc>
                <a:tc>
                  <a:txBody>
                    <a:bodyPr/>
                    <a:lstStyle/>
                    <a:p>
                      <a:pPr algn="ctr"/>
                      <a:r>
                        <a:rPr lang="en-US" sz="1000" dirty="0"/>
                        <a:t>2</a:t>
                      </a:r>
                    </a:p>
                  </a:txBody>
                  <a:tcPr marL="27432" marR="27432" marT="0" marB="0" anchor="ctr">
                    <a:solidFill>
                      <a:srgbClr val="E8E8E8"/>
                    </a:solidFill>
                  </a:tcPr>
                </a:tc>
                <a:tc>
                  <a:txBody>
                    <a:bodyPr/>
                    <a:lstStyle/>
                    <a:p>
                      <a:pPr algn="ctr"/>
                      <a:r>
                        <a:rPr lang="en-US" sz="1000" dirty="0"/>
                        <a:t>2</a:t>
                      </a:r>
                    </a:p>
                  </a:txBody>
                  <a:tcPr marL="27432" marR="27432" marT="0" marB="0" anchor="ctr">
                    <a:solidFill>
                      <a:srgbClr val="E8E8E8"/>
                    </a:solidFill>
                  </a:tcPr>
                </a:tc>
                <a:tc>
                  <a:txBody>
                    <a:bodyPr/>
                    <a:lstStyle/>
                    <a:p>
                      <a:pPr algn="ctr"/>
                      <a:r>
                        <a:rPr lang="en-US" sz="1000" dirty="0"/>
                        <a:t>0</a:t>
                      </a:r>
                    </a:p>
                  </a:txBody>
                  <a:tcPr marL="27432" marR="27432" marT="0" marB="0" anchor="ctr">
                    <a:solidFill>
                      <a:srgbClr val="E8E8E8"/>
                    </a:solidFill>
                  </a:tcPr>
                </a:tc>
                <a:extLst>
                  <a:ext uri="{0D108BD9-81ED-4DB2-BD59-A6C34878D82A}">
                    <a16:rowId xmlns:a16="http://schemas.microsoft.com/office/drawing/2014/main" val="2172945149"/>
                  </a:ext>
                </a:extLst>
              </a:tr>
            </a:tbl>
          </a:graphicData>
        </a:graphic>
      </p:graphicFrame>
      <p:graphicFrame>
        <p:nvGraphicFramePr>
          <p:cNvPr id="16" name="Google Shape;274;p16">
            <a:extLst>
              <a:ext uri="{FF2B5EF4-FFF2-40B4-BE49-F238E27FC236}">
                <a16:creationId xmlns:a16="http://schemas.microsoft.com/office/drawing/2014/main" id="{476AD4F4-8883-65B6-F6DF-2B66F252F7C2}"/>
              </a:ext>
            </a:extLst>
          </p:cNvPr>
          <p:cNvGraphicFramePr/>
          <p:nvPr/>
        </p:nvGraphicFramePr>
        <p:xfrm>
          <a:off x="8593852" y="1584385"/>
          <a:ext cx="3020788" cy="1224518"/>
        </p:xfrm>
        <a:graphic>
          <a:graphicData uri="http://schemas.openxmlformats.org/drawingml/2006/table">
            <a:tbl>
              <a:tblPr>
                <a:noFill/>
              </a:tblPr>
              <a:tblGrid>
                <a:gridCol w="1510394">
                  <a:extLst>
                    <a:ext uri="{9D8B030D-6E8A-4147-A177-3AD203B41FA5}">
                      <a16:colId xmlns:a16="http://schemas.microsoft.com/office/drawing/2014/main" val="20001"/>
                    </a:ext>
                  </a:extLst>
                </a:gridCol>
                <a:gridCol w="1510394">
                  <a:extLst>
                    <a:ext uri="{9D8B030D-6E8A-4147-A177-3AD203B41FA5}">
                      <a16:colId xmlns:a16="http://schemas.microsoft.com/office/drawing/2014/main" val="1369551148"/>
                    </a:ext>
                  </a:extLst>
                </a:gridCol>
              </a:tblGrid>
              <a:tr h="407654">
                <a:tc>
                  <a:txBody>
                    <a:bodyPr/>
                    <a:lstStyle/>
                    <a:p>
                      <a:pPr algn="ctr">
                        <a:lnSpc>
                          <a:spcPct val="95000"/>
                        </a:lnSpc>
                      </a:pPr>
                      <a:r>
                        <a:rPr lang="en-US" sz="1200" b="1" dirty="0">
                          <a:solidFill>
                            <a:schemeClr val="bg1"/>
                          </a:solidFill>
                          <a:latin typeface="+mj-lt"/>
                        </a:rPr>
                        <a:t>Zanidatamab + tislelizumab + CT </a:t>
                      </a:r>
                    </a:p>
                  </a:txBody>
                  <a:tcPr marL="80439" marR="80439" marT="30091" marB="30091" anchor="b">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764"/>
                    </a:solidFill>
                  </a:tcPr>
                </a:tc>
                <a:tc>
                  <a:txBody>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lang="en-US" sz="1200" b="1" dirty="0">
                          <a:solidFill>
                            <a:schemeClr val="bg1"/>
                          </a:solidFill>
                        </a:rPr>
                        <a:t>Trastuzumab + CT</a:t>
                      </a:r>
                    </a:p>
                  </a:txBody>
                  <a:tcPr marL="80439" marR="80439" marT="30091" marB="30091" anchor="b">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0000"/>
                  </a:ext>
                </a:extLst>
              </a:tr>
              <a:tr h="365760">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26.4 </a:t>
                      </a:r>
                      <a:r>
                        <a:rPr lang="en" sz="1400" b="0" u="none" strike="noStrike" cap="none" dirty="0">
                          <a:solidFill>
                            <a:schemeClr val="tx1"/>
                          </a:solidFill>
                          <a:latin typeface="+mj-lt"/>
                          <a:cs typeface="Arial" panose="020B0604020202020204" pitchFamily="34" charset="0"/>
                        </a:rPr>
                        <a:t>(21.5</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cap="none" dirty="0">
                          <a:solidFill>
                            <a:schemeClr val="tx1"/>
                          </a:solidFill>
                          <a:latin typeface="+mj-lt"/>
                          <a:cs typeface="Arial" panose="020B0604020202020204" pitchFamily="34" charset="0"/>
                        </a:rPr>
                        <a:t>30.3)</a:t>
                      </a:r>
                    </a:p>
                  </a:txBody>
                  <a:tcPr marL="80439" marR="80439" marT="0" marB="0" anchor="ctr">
                    <a:lnL w="9525" cap="flat" cmpd="sng" algn="ctr">
                      <a:solidFill>
                        <a:schemeClr val="tx1">
                          <a:lumMod val="50000"/>
                          <a:lumOff val="5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EDE8"/>
                    </a:solidFill>
                  </a:tcPr>
                </a:tc>
                <a:tc>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kern="1200" cap="none" dirty="0">
                          <a:solidFill>
                            <a:schemeClr val="tx1"/>
                          </a:solidFill>
                          <a:latin typeface="+mj-lt"/>
                          <a:ea typeface="+mn-ea"/>
                          <a:cs typeface="Arial" panose="020B0604020202020204" pitchFamily="34" charset="0"/>
                        </a:rPr>
                        <a:t>19.2 </a:t>
                      </a:r>
                      <a:r>
                        <a:rPr lang="en" sz="1400" b="0" u="none" strike="noStrike" kern="1200" cap="none" dirty="0">
                          <a:solidFill>
                            <a:schemeClr val="tx1"/>
                          </a:solidFill>
                          <a:latin typeface="+mj-lt"/>
                          <a:ea typeface="+mn-ea"/>
                          <a:cs typeface="Arial" panose="020B0604020202020204" pitchFamily="34" charset="0"/>
                        </a:rPr>
                        <a:t>(16.8</a:t>
                      </a:r>
                      <a:r>
                        <a:rPr lang="en" sz="1400" b="0" u="none" strike="noStrike" cap="none" dirty="0">
                          <a:solidFill>
                            <a:schemeClr val="tx1"/>
                          </a:solidFill>
                          <a:latin typeface="+mj-lt"/>
                          <a:ea typeface="Calibri" panose="020F0502020204030204" pitchFamily="34" charset="0"/>
                          <a:cs typeface="Calibri" panose="020F0502020204030204" pitchFamily="34" charset="0"/>
                        </a:rPr>
                        <a:t>–</a:t>
                      </a:r>
                      <a:r>
                        <a:rPr lang="en" sz="1400" b="0" u="none" strike="noStrike" kern="1200" cap="none" dirty="0">
                          <a:solidFill>
                            <a:schemeClr val="tx1"/>
                          </a:solidFill>
                          <a:latin typeface="+mj-lt"/>
                          <a:ea typeface="+mn-ea"/>
                          <a:cs typeface="Arial" panose="020B0604020202020204" pitchFamily="34" charset="0"/>
                        </a:rPr>
                        <a:t>21.8)</a:t>
                      </a:r>
                    </a:p>
                  </a:txBody>
                  <a:tcPr marL="80439" marR="80439" marT="0" marB="0" anchor="ctr">
                    <a:lnL w="12700" cap="flat" cmpd="sng" algn="ctr">
                      <a:solidFill>
                        <a:schemeClr val="bg1"/>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E8E8"/>
                    </a:solidFill>
                  </a:tcPr>
                </a:tc>
                <a:extLst>
                  <a:ext uri="{0D108BD9-81ED-4DB2-BD59-A6C34878D82A}">
                    <a16:rowId xmlns:a16="http://schemas.microsoft.com/office/drawing/2014/main" val="598110243"/>
                  </a:ext>
                </a:extLst>
              </a:tr>
              <a:tr h="451104">
                <a:tc gridSpan="2">
                  <a:txBody>
                    <a:bodyPr/>
                    <a:lstStyle/>
                    <a:p>
                      <a:pPr marL="0" marR="0" lvl="0" indent="0" algn="ctr" defTabSz="685800" rtl="0" eaLnBrk="1" fontAlgn="auto" latinLnBrk="0" hangingPunct="1">
                        <a:lnSpc>
                          <a:spcPct val="95000"/>
                        </a:lnSpc>
                        <a:spcBef>
                          <a:spcPts val="0"/>
                        </a:spcBef>
                        <a:spcAft>
                          <a:spcPts val="0"/>
                        </a:spcAft>
                        <a:buClr>
                          <a:srgbClr val="000000"/>
                        </a:buClr>
                        <a:buSzPts val="1400"/>
                        <a:buFont typeface="Arial"/>
                        <a:buNone/>
                        <a:tabLst/>
                        <a:defRPr/>
                      </a:pPr>
                      <a:r>
                        <a:rPr lang="en" sz="1400" b="1" u="none" strike="noStrike" cap="none" dirty="0">
                          <a:solidFill>
                            <a:schemeClr val="tx1"/>
                          </a:solidFill>
                          <a:latin typeface="+mj-lt"/>
                          <a:cs typeface="Arial" panose="020B0604020202020204" pitchFamily="34" charset="0"/>
                        </a:rPr>
                        <a:t>0.72 </a:t>
                      </a:r>
                      <a:r>
                        <a:rPr lang="en" sz="1400" b="0" u="none" strike="noStrike" cap="none" dirty="0">
                          <a:solidFill>
                            <a:schemeClr val="tx1"/>
                          </a:solidFill>
                          <a:latin typeface="+mj-lt"/>
                          <a:cs typeface="Arial" panose="020B0604020202020204" pitchFamily="34" charset="0"/>
                        </a:rPr>
                        <a:t>(</a:t>
                      </a:r>
                      <a:r>
                        <a:rPr lang="en-US" sz="1400" b="0" dirty="0">
                          <a:solidFill>
                            <a:schemeClr val="tx1"/>
                          </a:solidFill>
                        </a:rPr>
                        <a:t>0.57–0.90) </a:t>
                      </a:r>
                      <a:br>
                        <a:rPr lang="en-US" sz="1400" b="1" dirty="0">
                          <a:solidFill>
                            <a:schemeClr val="tx1"/>
                          </a:solidFill>
                        </a:rPr>
                      </a:br>
                      <a:r>
                        <a:rPr lang="en-US" sz="1400" b="1" i="1" dirty="0">
                          <a:solidFill>
                            <a:schemeClr val="tx1"/>
                          </a:solidFill>
                        </a:rPr>
                        <a:t>P </a:t>
                      </a:r>
                      <a:r>
                        <a:rPr lang="en-US" sz="1400" b="1" dirty="0">
                          <a:solidFill>
                            <a:schemeClr val="tx1"/>
                          </a:solidFill>
                        </a:rPr>
                        <a:t>= 0.0043</a:t>
                      </a:r>
                    </a:p>
                  </a:txBody>
                  <a:tcPr marL="80439" marR="80439" marB="0" anchor="ctr">
                    <a:lnL w="9525" cap="flat" cmpd="sng" algn="ctr">
                      <a:solidFill>
                        <a:schemeClr val="tx1">
                          <a:lumMod val="50000"/>
                          <a:lumOff val="50000"/>
                        </a:schemeClr>
                      </a:solidFill>
                      <a:prstDash val="solid"/>
                      <a:round/>
                      <a:headEnd type="none" w="med" len="med"/>
                      <a:tailEnd type="none" w="med" len="med"/>
                    </a:lnL>
                    <a:lnR w="9525"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685800" rtl="0" eaLnBrk="1" fontAlgn="auto" latinLnBrk="0" hangingPunct="1">
                        <a:lnSpc>
                          <a:spcPct val="90000"/>
                        </a:lnSpc>
                        <a:spcBef>
                          <a:spcPts val="0"/>
                        </a:spcBef>
                        <a:spcAft>
                          <a:spcPts val="0"/>
                        </a:spcAft>
                        <a:buClr>
                          <a:srgbClr val="000000"/>
                        </a:buClr>
                        <a:buSzPts val="1400"/>
                        <a:buFont typeface="Arial"/>
                        <a:buNone/>
                        <a:tabLst/>
                        <a:defRPr/>
                      </a:pPr>
                      <a:endParaRPr lang="en" sz="1050" b="0" u="none" strike="noStrike" kern="1200" cap="none" dirty="0">
                        <a:solidFill>
                          <a:srgbClr val="646466"/>
                        </a:solidFill>
                        <a:latin typeface="+mj-lt"/>
                        <a:ea typeface="+mn-ea"/>
                        <a:cs typeface="Arial" panose="020B0604020202020204" pitchFamily="34" charset="0"/>
                      </a:endParaRPr>
                    </a:p>
                  </a:txBody>
                  <a:tcPr marL="80439" marR="80439"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471862"/>
                  </a:ext>
                </a:extLst>
              </a:tr>
            </a:tbl>
          </a:graphicData>
        </a:graphic>
      </p:graphicFrame>
      <p:graphicFrame>
        <p:nvGraphicFramePr>
          <p:cNvPr id="17" name="Table 16">
            <a:extLst>
              <a:ext uri="{FF2B5EF4-FFF2-40B4-BE49-F238E27FC236}">
                <a16:creationId xmlns:a16="http://schemas.microsoft.com/office/drawing/2014/main" id="{B9EFBE3D-F5BD-EE68-CD8A-81E5EB8495FD}"/>
              </a:ext>
            </a:extLst>
          </p:cNvPr>
          <p:cNvGraphicFramePr>
            <a:graphicFrameLocks noGrp="1"/>
          </p:cNvGraphicFramePr>
          <p:nvPr/>
        </p:nvGraphicFramePr>
        <p:xfrm>
          <a:off x="7280037" y="1987386"/>
          <a:ext cx="1329147" cy="828334"/>
        </p:xfrm>
        <a:graphic>
          <a:graphicData uri="http://schemas.openxmlformats.org/drawingml/2006/table">
            <a:tbl>
              <a:tblPr>
                <a:noFill/>
              </a:tblPr>
              <a:tblGrid>
                <a:gridCol w="1329147">
                  <a:extLst>
                    <a:ext uri="{9D8B030D-6E8A-4147-A177-3AD203B41FA5}">
                      <a16:colId xmlns:a16="http://schemas.microsoft.com/office/drawing/2014/main" val="2461721837"/>
                    </a:ext>
                  </a:extLst>
                </a:gridCol>
              </a:tblGrid>
              <a:tr h="361801">
                <a:tc>
                  <a:txBody>
                    <a:bodyPr/>
                    <a:lstStyle/>
                    <a:p>
                      <a:pPr marL="0" marR="0" lvl="0" indent="0" algn="r" rtl="0">
                        <a:lnSpc>
                          <a:spcPct val="95000"/>
                        </a:lnSpc>
                        <a:spcBef>
                          <a:spcPts val="0"/>
                        </a:spcBef>
                        <a:spcAft>
                          <a:spcPts val="0"/>
                        </a:spcAft>
                        <a:buClr>
                          <a:srgbClr val="1E1E20"/>
                        </a:buClr>
                        <a:buSzPts val="800"/>
                        <a:buFont typeface="Arial"/>
                        <a:buNone/>
                      </a:pPr>
                      <a:r>
                        <a:rPr lang="en" sz="1200" b="1" u="none" strike="noStrike" cap="none" dirty="0">
                          <a:solidFill>
                            <a:schemeClr val="tx1"/>
                          </a:solidFill>
                          <a:latin typeface="+mj-lt"/>
                          <a:cs typeface="Arial" panose="020B0604020202020204" pitchFamily="34" charset="0"/>
                        </a:rPr>
                        <a:t>Median OS</a:t>
                      </a:r>
                      <a:r>
                        <a:rPr lang="en" sz="1200" b="0" u="none" strike="noStrike" cap="none" dirty="0">
                          <a:solidFill>
                            <a:schemeClr val="tx1"/>
                          </a:solidFill>
                          <a:latin typeface="+mj-lt"/>
                          <a:cs typeface="Arial" panose="020B0604020202020204" pitchFamily="34" charset="0"/>
                        </a:rPr>
                        <a:t> </a:t>
                      </a:r>
                      <a:br>
                        <a:rPr lang="en" sz="1200" b="0" u="none" strike="noStrike" cap="none" dirty="0">
                          <a:solidFill>
                            <a:schemeClr val="tx1"/>
                          </a:solidFill>
                          <a:latin typeface="+mj-lt"/>
                          <a:cs typeface="Arial" panose="020B0604020202020204" pitchFamily="34" charset="0"/>
                        </a:rPr>
                      </a:br>
                      <a:r>
                        <a:rPr lang="en" sz="1200" b="0" u="none" strike="noStrike" cap="none" dirty="0">
                          <a:solidFill>
                            <a:schemeClr val="tx1"/>
                          </a:solidFill>
                          <a:latin typeface="+mj-lt"/>
                          <a:cs typeface="Arial" panose="020B0604020202020204" pitchFamily="34" charset="0"/>
                        </a:rPr>
                        <a:t>(95% CI), mo</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9469594"/>
                  </a:ext>
                </a:extLst>
              </a:tr>
              <a:tr h="466533">
                <a:tc>
                  <a:txBody>
                    <a:bodyPr/>
                    <a:lstStyle/>
                    <a:p>
                      <a:pPr marL="0" marR="0" lvl="0" indent="0" algn="r" rtl="0">
                        <a:lnSpc>
                          <a:spcPct val="95000"/>
                        </a:lnSpc>
                        <a:spcBef>
                          <a:spcPts val="0"/>
                        </a:spcBef>
                        <a:spcAft>
                          <a:spcPts val="0"/>
                        </a:spcAft>
                        <a:buClr>
                          <a:srgbClr val="1E1E20"/>
                        </a:buClr>
                        <a:buSzPts val="800"/>
                        <a:buFont typeface="Arial"/>
                        <a:buNone/>
                      </a:pPr>
                      <a:r>
                        <a:rPr lang="en-US" sz="1200" b="1" i="0" u="none" strike="noStrike" kern="1200" cap="none" dirty="0">
                          <a:solidFill>
                            <a:schemeClr val="tx1"/>
                          </a:solidFill>
                          <a:latin typeface="+mn-lt"/>
                          <a:ea typeface="Arial"/>
                          <a:cs typeface="Arial" panose="020B0604020202020204" pitchFamily="34" charset="0"/>
                          <a:sym typeface="Arial"/>
                        </a:rPr>
                        <a:t>HR</a:t>
                      </a:r>
                      <a:r>
                        <a:rPr lang="en-US" sz="1200" b="0" i="0" u="none" strike="noStrike" kern="1200" cap="none" dirty="0">
                          <a:solidFill>
                            <a:schemeClr val="tx1"/>
                          </a:solidFill>
                          <a:latin typeface="+mn-lt"/>
                          <a:ea typeface="Arial"/>
                          <a:cs typeface="Arial" panose="020B0604020202020204" pitchFamily="34" charset="0"/>
                          <a:sym typeface="Arial"/>
                        </a:rPr>
                        <a:t> (95% CI)</a:t>
                      </a:r>
                      <a:endParaRPr sz="1200" b="0" i="0" u="none" strike="noStrike" cap="none" dirty="0">
                        <a:solidFill>
                          <a:schemeClr val="tx1"/>
                        </a:solidFill>
                        <a:latin typeface="+mj-lt"/>
                        <a:ea typeface="Arial"/>
                        <a:cs typeface="Arial" panose="020B0604020202020204" pitchFamily="34" charset="0"/>
                        <a:sym typeface="Arial"/>
                      </a:endParaRPr>
                    </a:p>
                  </a:txBody>
                  <a:tcPr marL="80439" marR="80439"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31256"/>
                  </a:ext>
                </a:extLst>
              </a:tr>
            </a:tbl>
          </a:graphicData>
        </a:graphic>
      </p:graphicFrame>
      <p:grpSp>
        <p:nvGrpSpPr>
          <p:cNvPr id="7" name="Group 6">
            <a:extLst>
              <a:ext uri="{FF2B5EF4-FFF2-40B4-BE49-F238E27FC236}">
                <a16:creationId xmlns:a16="http://schemas.microsoft.com/office/drawing/2014/main" id="{E08B72F4-94BB-2102-28D1-47EC1B4308D5}"/>
              </a:ext>
            </a:extLst>
          </p:cNvPr>
          <p:cNvGrpSpPr/>
          <p:nvPr/>
        </p:nvGrpSpPr>
        <p:grpSpPr>
          <a:xfrm>
            <a:off x="1142473" y="1749894"/>
            <a:ext cx="9841188" cy="2601020"/>
            <a:chOff x="1274150" y="1951810"/>
            <a:chExt cx="9841188" cy="2434127"/>
          </a:xfrm>
        </p:grpSpPr>
        <p:sp>
          <p:nvSpPr>
            <p:cNvPr id="462" name="Tras-CT Curve">
              <a:extLst>
                <a:ext uri="{FF2B5EF4-FFF2-40B4-BE49-F238E27FC236}">
                  <a16:creationId xmlns:a16="http://schemas.microsoft.com/office/drawing/2014/main" id="{9BF0B22D-719F-6896-5113-FC9A53F88D15}"/>
                </a:ext>
              </a:extLst>
            </p:cNvPr>
            <p:cNvSpPr>
              <a:spLocks/>
            </p:cNvSpPr>
            <p:nvPr/>
          </p:nvSpPr>
          <p:spPr bwMode="auto">
            <a:xfrm>
              <a:off x="1306122" y="1977783"/>
              <a:ext cx="9770847" cy="2382184"/>
            </a:xfrm>
            <a:custGeom>
              <a:avLst/>
              <a:gdLst>
                <a:gd name="T0" fmla="*/ 69 w 4584"/>
                <a:gd name="T1" fmla="*/ 13 h 1651"/>
                <a:gd name="T2" fmla="*/ 82 w 4584"/>
                <a:gd name="T3" fmla="*/ 40 h 1651"/>
                <a:gd name="T4" fmla="*/ 145 w 4584"/>
                <a:gd name="T5" fmla="*/ 60 h 1651"/>
                <a:gd name="T6" fmla="*/ 205 w 4584"/>
                <a:gd name="T7" fmla="*/ 73 h 1651"/>
                <a:gd name="T8" fmla="*/ 340 w 4584"/>
                <a:gd name="T9" fmla="*/ 93 h 1651"/>
                <a:gd name="T10" fmla="*/ 399 w 4584"/>
                <a:gd name="T11" fmla="*/ 114 h 1651"/>
                <a:gd name="T12" fmla="*/ 416 w 4584"/>
                <a:gd name="T13" fmla="*/ 141 h 1651"/>
                <a:gd name="T14" fmla="*/ 455 w 4584"/>
                <a:gd name="T15" fmla="*/ 161 h 1651"/>
                <a:gd name="T16" fmla="*/ 485 w 4584"/>
                <a:gd name="T17" fmla="*/ 182 h 1651"/>
                <a:gd name="T18" fmla="*/ 541 w 4584"/>
                <a:gd name="T19" fmla="*/ 195 h 1651"/>
                <a:gd name="T20" fmla="*/ 581 w 4584"/>
                <a:gd name="T21" fmla="*/ 215 h 1651"/>
                <a:gd name="T22" fmla="*/ 601 w 4584"/>
                <a:gd name="T23" fmla="*/ 236 h 1651"/>
                <a:gd name="T24" fmla="*/ 610 w 4584"/>
                <a:gd name="T25" fmla="*/ 249 h 1651"/>
                <a:gd name="T26" fmla="*/ 643 w 4584"/>
                <a:gd name="T27" fmla="*/ 277 h 1651"/>
                <a:gd name="T28" fmla="*/ 687 w 4584"/>
                <a:gd name="T29" fmla="*/ 297 h 1651"/>
                <a:gd name="T30" fmla="*/ 736 w 4584"/>
                <a:gd name="T31" fmla="*/ 311 h 1651"/>
                <a:gd name="T32" fmla="*/ 749 w 4584"/>
                <a:gd name="T33" fmla="*/ 331 h 1651"/>
                <a:gd name="T34" fmla="*/ 782 w 4584"/>
                <a:gd name="T35" fmla="*/ 352 h 1651"/>
                <a:gd name="T36" fmla="*/ 795 w 4584"/>
                <a:gd name="T37" fmla="*/ 366 h 1651"/>
                <a:gd name="T38" fmla="*/ 812 w 4584"/>
                <a:gd name="T39" fmla="*/ 387 h 1651"/>
                <a:gd name="T40" fmla="*/ 845 w 4584"/>
                <a:gd name="T41" fmla="*/ 416 h 1651"/>
                <a:gd name="T42" fmla="*/ 891 w 4584"/>
                <a:gd name="T43" fmla="*/ 430 h 1651"/>
                <a:gd name="T44" fmla="*/ 914 w 4584"/>
                <a:gd name="T45" fmla="*/ 458 h 1651"/>
                <a:gd name="T46" fmla="*/ 941 w 4584"/>
                <a:gd name="T47" fmla="*/ 479 h 1651"/>
                <a:gd name="T48" fmla="*/ 980 w 4584"/>
                <a:gd name="T49" fmla="*/ 494 h 1651"/>
                <a:gd name="T50" fmla="*/ 1020 w 4584"/>
                <a:gd name="T51" fmla="*/ 530 h 1651"/>
                <a:gd name="T52" fmla="*/ 1046 w 4584"/>
                <a:gd name="T53" fmla="*/ 560 h 1651"/>
                <a:gd name="T54" fmla="*/ 1132 w 4584"/>
                <a:gd name="T55" fmla="*/ 575 h 1651"/>
                <a:gd name="T56" fmla="*/ 1165 w 4584"/>
                <a:gd name="T57" fmla="*/ 606 h 1651"/>
                <a:gd name="T58" fmla="*/ 1208 w 4584"/>
                <a:gd name="T59" fmla="*/ 629 h 1651"/>
                <a:gd name="T60" fmla="*/ 1248 w 4584"/>
                <a:gd name="T61" fmla="*/ 645 h 1651"/>
                <a:gd name="T62" fmla="*/ 1267 w 4584"/>
                <a:gd name="T63" fmla="*/ 676 h 1651"/>
                <a:gd name="T64" fmla="*/ 1290 w 4584"/>
                <a:gd name="T65" fmla="*/ 700 h 1651"/>
                <a:gd name="T66" fmla="*/ 1350 w 4584"/>
                <a:gd name="T67" fmla="*/ 716 h 1651"/>
                <a:gd name="T68" fmla="*/ 1363 w 4584"/>
                <a:gd name="T69" fmla="*/ 740 h 1651"/>
                <a:gd name="T70" fmla="*/ 1419 w 4584"/>
                <a:gd name="T71" fmla="*/ 773 h 1651"/>
                <a:gd name="T72" fmla="*/ 1432 w 4584"/>
                <a:gd name="T73" fmla="*/ 789 h 1651"/>
                <a:gd name="T74" fmla="*/ 1505 w 4584"/>
                <a:gd name="T75" fmla="*/ 814 h 1651"/>
                <a:gd name="T76" fmla="*/ 1601 w 4584"/>
                <a:gd name="T77" fmla="*/ 849 h 1651"/>
                <a:gd name="T78" fmla="*/ 1667 w 4584"/>
                <a:gd name="T79" fmla="*/ 867 h 1651"/>
                <a:gd name="T80" fmla="*/ 1690 w 4584"/>
                <a:gd name="T81" fmla="*/ 894 h 1651"/>
                <a:gd name="T82" fmla="*/ 1776 w 4584"/>
                <a:gd name="T83" fmla="*/ 923 h 1651"/>
                <a:gd name="T84" fmla="*/ 1825 w 4584"/>
                <a:gd name="T85" fmla="*/ 952 h 1651"/>
                <a:gd name="T86" fmla="*/ 1878 w 4584"/>
                <a:gd name="T87" fmla="*/ 984 h 1651"/>
                <a:gd name="T88" fmla="*/ 1944 w 4584"/>
                <a:gd name="T89" fmla="*/ 1017 h 1651"/>
                <a:gd name="T90" fmla="*/ 2030 w 4584"/>
                <a:gd name="T91" fmla="*/ 1041 h 1651"/>
                <a:gd name="T92" fmla="*/ 2086 w 4584"/>
                <a:gd name="T93" fmla="*/ 1076 h 1651"/>
                <a:gd name="T94" fmla="*/ 2149 w 4584"/>
                <a:gd name="T95" fmla="*/ 1112 h 1651"/>
                <a:gd name="T96" fmla="*/ 2271 w 4584"/>
                <a:gd name="T97" fmla="*/ 1149 h 1651"/>
                <a:gd name="T98" fmla="*/ 2317 w 4584"/>
                <a:gd name="T99" fmla="*/ 1187 h 1651"/>
                <a:gd name="T100" fmla="*/ 2403 w 4584"/>
                <a:gd name="T101" fmla="*/ 1225 h 1651"/>
                <a:gd name="T102" fmla="*/ 2548 w 4584"/>
                <a:gd name="T103" fmla="*/ 1252 h 1651"/>
                <a:gd name="T104" fmla="*/ 2640 w 4584"/>
                <a:gd name="T105" fmla="*/ 1293 h 1651"/>
                <a:gd name="T106" fmla="*/ 2759 w 4584"/>
                <a:gd name="T107" fmla="*/ 1336 h 1651"/>
                <a:gd name="T108" fmla="*/ 2904 w 4584"/>
                <a:gd name="T109" fmla="*/ 1368 h 1651"/>
                <a:gd name="T110" fmla="*/ 3182 w 4584"/>
                <a:gd name="T111" fmla="*/ 1426 h 1651"/>
                <a:gd name="T112" fmla="*/ 3525 w 4584"/>
                <a:gd name="T113" fmla="*/ 1502 h 1651"/>
                <a:gd name="T114" fmla="*/ 3954 w 4584"/>
                <a:gd name="T115" fmla="*/ 1592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4" h="1651">
                  <a:moveTo>
                    <a:pt x="0" y="0"/>
                  </a:moveTo>
                  <a:lnTo>
                    <a:pt x="53" y="0"/>
                  </a:lnTo>
                  <a:lnTo>
                    <a:pt x="53" y="7"/>
                  </a:lnTo>
                  <a:lnTo>
                    <a:pt x="53" y="7"/>
                  </a:lnTo>
                  <a:lnTo>
                    <a:pt x="66" y="7"/>
                  </a:lnTo>
                  <a:lnTo>
                    <a:pt x="66" y="13"/>
                  </a:lnTo>
                  <a:lnTo>
                    <a:pt x="66" y="13"/>
                  </a:lnTo>
                  <a:lnTo>
                    <a:pt x="69" y="13"/>
                  </a:lnTo>
                  <a:lnTo>
                    <a:pt x="69" y="20"/>
                  </a:lnTo>
                  <a:lnTo>
                    <a:pt x="69" y="20"/>
                  </a:lnTo>
                  <a:lnTo>
                    <a:pt x="79" y="20"/>
                  </a:lnTo>
                  <a:lnTo>
                    <a:pt x="79" y="33"/>
                  </a:lnTo>
                  <a:lnTo>
                    <a:pt x="79" y="33"/>
                  </a:lnTo>
                  <a:lnTo>
                    <a:pt x="82" y="33"/>
                  </a:lnTo>
                  <a:lnTo>
                    <a:pt x="82" y="40"/>
                  </a:lnTo>
                  <a:lnTo>
                    <a:pt x="82" y="40"/>
                  </a:lnTo>
                  <a:lnTo>
                    <a:pt x="106" y="40"/>
                  </a:lnTo>
                  <a:lnTo>
                    <a:pt x="106" y="47"/>
                  </a:lnTo>
                  <a:lnTo>
                    <a:pt x="106" y="47"/>
                  </a:lnTo>
                  <a:lnTo>
                    <a:pt x="132" y="47"/>
                  </a:lnTo>
                  <a:lnTo>
                    <a:pt x="132" y="53"/>
                  </a:lnTo>
                  <a:lnTo>
                    <a:pt x="132" y="53"/>
                  </a:lnTo>
                  <a:lnTo>
                    <a:pt x="145" y="53"/>
                  </a:lnTo>
                  <a:lnTo>
                    <a:pt x="145" y="60"/>
                  </a:lnTo>
                  <a:lnTo>
                    <a:pt x="145" y="60"/>
                  </a:lnTo>
                  <a:lnTo>
                    <a:pt x="175" y="60"/>
                  </a:lnTo>
                  <a:lnTo>
                    <a:pt x="175" y="67"/>
                  </a:lnTo>
                  <a:lnTo>
                    <a:pt x="175" y="67"/>
                  </a:lnTo>
                  <a:lnTo>
                    <a:pt x="191" y="67"/>
                  </a:lnTo>
                  <a:lnTo>
                    <a:pt x="191" y="73"/>
                  </a:lnTo>
                  <a:lnTo>
                    <a:pt x="191" y="73"/>
                  </a:lnTo>
                  <a:lnTo>
                    <a:pt x="205" y="73"/>
                  </a:lnTo>
                  <a:lnTo>
                    <a:pt x="205" y="80"/>
                  </a:lnTo>
                  <a:lnTo>
                    <a:pt x="205" y="80"/>
                  </a:lnTo>
                  <a:lnTo>
                    <a:pt x="290" y="80"/>
                  </a:lnTo>
                  <a:lnTo>
                    <a:pt x="290" y="87"/>
                  </a:lnTo>
                  <a:lnTo>
                    <a:pt x="290" y="87"/>
                  </a:lnTo>
                  <a:lnTo>
                    <a:pt x="340" y="87"/>
                  </a:lnTo>
                  <a:lnTo>
                    <a:pt x="340" y="93"/>
                  </a:lnTo>
                  <a:lnTo>
                    <a:pt x="340" y="93"/>
                  </a:lnTo>
                  <a:lnTo>
                    <a:pt x="353" y="93"/>
                  </a:lnTo>
                  <a:lnTo>
                    <a:pt x="353" y="100"/>
                  </a:lnTo>
                  <a:lnTo>
                    <a:pt x="353" y="100"/>
                  </a:lnTo>
                  <a:lnTo>
                    <a:pt x="389" y="100"/>
                  </a:lnTo>
                  <a:lnTo>
                    <a:pt x="389" y="107"/>
                  </a:lnTo>
                  <a:lnTo>
                    <a:pt x="389" y="107"/>
                  </a:lnTo>
                  <a:lnTo>
                    <a:pt x="399" y="107"/>
                  </a:lnTo>
                  <a:lnTo>
                    <a:pt x="399" y="114"/>
                  </a:lnTo>
                  <a:lnTo>
                    <a:pt x="399" y="114"/>
                  </a:lnTo>
                  <a:lnTo>
                    <a:pt x="403" y="114"/>
                  </a:lnTo>
                  <a:lnTo>
                    <a:pt x="403" y="134"/>
                  </a:lnTo>
                  <a:lnTo>
                    <a:pt x="403" y="134"/>
                  </a:lnTo>
                  <a:lnTo>
                    <a:pt x="406" y="134"/>
                  </a:lnTo>
                  <a:lnTo>
                    <a:pt x="406" y="141"/>
                  </a:lnTo>
                  <a:lnTo>
                    <a:pt x="406" y="141"/>
                  </a:lnTo>
                  <a:lnTo>
                    <a:pt x="416" y="141"/>
                  </a:lnTo>
                  <a:lnTo>
                    <a:pt x="416" y="148"/>
                  </a:lnTo>
                  <a:lnTo>
                    <a:pt x="416" y="148"/>
                  </a:lnTo>
                  <a:lnTo>
                    <a:pt x="429" y="148"/>
                  </a:lnTo>
                  <a:lnTo>
                    <a:pt x="429" y="155"/>
                  </a:lnTo>
                  <a:lnTo>
                    <a:pt x="429" y="155"/>
                  </a:lnTo>
                  <a:lnTo>
                    <a:pt x="455" y="155"/>
                  </a:lnTo>
                  <a:lnTo>
                    <a:pt x="455" y="161"/>
                  </a:lnTo>
                  <a:lnTo>
                    <a:pt x="455" y="161"/>
                  </a:lnTo>
                  <a:lnTo>
                    <a:pt x="465" y="161"/>
                  </a:lnTo>
                  <a:lnTo>
                    <a:pt x="465" y="168"/>
                  </a:lnTo>
                  <a:lnTo>
                    <a:pt x="465" y="168"/>
                  </a:lnTo>
                  <a:lnTo>
                    <a:pt x="472" y="168"/>
                  </a:lnTo>
                  <a:lnTo>
                    <a:pt x="472" y="175"/>
                  </a:lnTo>
                  <a:lnTo>
                    <a:pt x="472" y="175"/>
                  </a:lnTo>
                  <a:lnTo>
                    <a:pt x="485" y="175"/>
                  </a:lnTo>
                  <a:lnTo>
                    <a:pt x="485" y="182"/>
                  </a:lnTo>
                  <a:lnTo>
                    <a:pt x="485" y="182"/>
                  </a:lnTo>
                  <a:lnTo>
                    <a:pt x="511" y="182"/>
                  </a:lnTo>
                  <a:lnTo>
                    <a:pt x="511" y="188"/>
                  </a:lnTo>
                  <a:lnTo>
                    <a:pt x="511" y="188"/>
                  </a:lnTo>
                  <a:lnTo>
                    <a:pt x="538" y="188"/>
                  </a:lnTo>
                  <a:lnTo>
                    <a:pt x="538" y="195"/>
                  </a:lnTo>
                  <a:lnTo>
                    <a:pt x="538" y="195"/>
                  </a:lnTo>
                  <a:lnTo>
                    <a:pt x="541" y="195"/>
                  </a:lnTo>
                  <a:lnTo>
                    <a:pt x="541" y="202"/>
                  </a:lnTo>
                  <a:lnTo>
                    <a:pt x="541" y="202"/>
                  </a:lnTo>
                  <a:lnTo>
                    <a:pt x="551" y="202"/>
                  </a:lnTo>
                  <a:lnTo>
                    <a:pt x="551" y="209"/>
                  </a:lnTo>
                  <a:lnTo>
                    <a:pt x="551" y="209"/>
                  </a:lnTo>
                  <a:lnTo>
                    <a:pt x="581" y="209"/>
                  </a:lnTo>
                  <a:lnTo>
                    <a:pt x="581" y="215"/>
                  </a:lnTo>
                  <a:lnTo>
                    <a:pt x="581" y="215"/>
                  </a:lnTo>
                  <a:lnTo>
                    <a:pt x="584" y="215"/>
                  </a:lnTo>
                  <a:lnTo>
                    <a:pt x="584" y="222"/>
                  </a:lnTo>
                  <a:lnTo>
                    <a:pt x="584" y="222"/>
                  </a:lnTo>
                  <a:lnTo>
                    <a:pt x="594" y="222"/>
                  </a:lnTo>
                  <a:lnTo>
                    <a:pt x="594" y="229"/>
                  </a:lnTo>
                  <a:lnTo>
                    <a:pt x="594" y="229"/>
                  </a:lnTo>
                  <a:lnTo>
                    <a:pt x="601" y="229"/>
                  </a:lnTo>
                  <a:lnTo>
                    <a:pt x="601" y="236"/>
                  </a:lnTo>
                  <a:lnTo>
                    <a:pt x="601" y="236"/>
                  </a:lnTo>
                  <a:lnTo>
                    <a:pt x="604" y="236"/>
                  </a:lnTo>
                  <a:lnTo>
                    <a:pt x="604" y="242"/>
                  </a:lnTo>
                  <a:lnTo>
                    <a:pt x="604" y="242"/>
                  </a:lnTo>
                  <a:lnTo>
                    <a:pt x="607" y="242"/>
                  </a:lnTo>
                  <a:lnTo>
                    <a:pt x="607" y="249"/>
                  </a:lnTo>
                  <a:lnTo>
                    <a:pt x="607" y="249"/>
                  </a:lnTo>
                  <a:lnTo>
                    <a:pt x="610" y="249"/>
                  </a:lnTo>
                  <a:lnTo>
                    <a:pt x="610" y="256"/>
                  </a:lnTo>
                  <a:lnTo>
                    <a:pt x="610" y="256"/>
                  </a:lnTo>
                  <a:lnTo>
                    <a:pt x="617" y="256"/>
                  </a:lnTo>
                  <a:lnTo>
                    <a:pt x="617" y="269"/>
                  </a:lnTo>
                  <a:lnTo>
                    <a:pt x="617" y="269"/>
                  </a:lnTo>
                  <a:lnTo>
                    <a:pt x="643" y="269"/>
                  </a:lnTo>
                  <a:lnTo>
                    <a:pt x="643" y="277"/>
                  </a:lnTo>
                  <a:lnTo>
                    <a:pt x="643" y="277"/>
                  </a:lnTo>
                  <a:lnTo>
                    <a:pt x="647" y="277"/>
                  </a:lnTo>
                  <a:lnTo>
                    <a:pt x="647" y="283"/>
                  </a:lnTo>
                  <a:lnTo>
                    <a:pt x="647" y="283"/>
                  </a:lnTo>
                  <a:lnTo>
                    <a:pt x="654" y="283"/>
                  </a:lnTo>
                  <a:lnTo>
                    <a:pt x="654" y="290"/>
                  </a:lnTo>
                  <a:lnTo>
                    <a:pt x="654" y="290"/>
                  </a:lnTo>
                  <a:lnTo>
                    <a:pt x="687" y="290"/>
                  </a:lnTo>
                  <a:lnTo>
                    <a:pt x="687" y="297"/>
                  </a:lnTo>
                  <a:lnTo>
                    <a:pt x="687" y="297"/>
                  </a:lnTo>
                  <a:lnTo>
                    <a:pt x="706" y="297"/>
                  </a:lnTo>
                  <a:lnTo>
                    <a:pt x="706" y="304"/>
                  </a:lnTo>
                  <a:lnTo>
                    <a:pt x="706" y="304"/>
                  </a:lnTo>
                  <a:lnTo>
                    <a:pt x="723" y="304"/>
                  </a:lnTo>
                  <a:lnTo>
                    <a:pt x="723" y="311"/>
                  </a:lnTo>
                  <a:lnTo>
                    <a:pt x="723" y="311"/>
                  </a:lnTo>
                  <a:lnTo>
                    <a:pt x="736" y="311"/>
                  </a:lnTo>
                  <a:lnTo>
                    <a:pt x="736" y="317"/>
                  </a:lnTo>
                  <a:lnTo>
                    <a:pt x="736" y="317"/>
                  </a:lnTo>
                  <a:lnTo>
                    <a:pt x="739" y="317"/>
                  </a:lnTo>
                  <a:lnTo>
                    <a:pt x="739" y="325"/>
                  </a:lnTo>
                  <a:lnTo>
                    <a:pt x="739" y="325"/>
                  </a:lnTo>
                  <a:lnTo>
                    <a:pt x="749" y="325"/>
                  </a:lnTo>
                  <a:lnTo>
                    <a:pt x="749" y="331"/>
                  </a:lnTo>
                  <a:lnTo>
                    <a:pt x="749" y="331"/>
                  </a:lnTo>
                  <a:lnTo>
                    <a:pt x="769" y="331"/>
                  </a:lnTo>
                  <a:lnTo>
                    <a:pt x="769" y="338"/>
                  </a:lnTo>
                  <a:lnTo>
                    <a:pt x="769" y="338"/>
                  </a:lnTo>
                  <a:lnTo>
                    <a:pt x="772" y="338"/>
                  </a:lnTo>
                  <a:lnTo>
                    <a:pt x="772" y="345"/>
                  </a:lnTo>
                  <a:lnTo>
                    <a:pt x="772" y="345"/>
                  </a:lnTo>
                  <a:lnTo>
                    <a:pt x="782" y="345"/>
                  </a:lnTo>
                  <a:lnTo>
                    <a:pt x="782" y="352"/>
                  </a:lnTo>
                  <a:lnTo>
                    <a:pt x="782" y="352"/>
                  </a:lnTo>
                  <a:lnTo>
                    <a:pt x="785" y="352"/>
                  </a:lnTo>
                  <a:lnTo>
                    <a:pt x="785" y="359"/>
                  </a:lnTo>
                  <a:lnTo>
                    <a:pt x="785" y="359"/>
                  </a:lnTo>
                  <a:lnTo>
                    <a:pt x="792" y="359"/>
                  </a:lnTo>
                  <a:lnTo>
                    <a:pt x="792" y="366"/>
                  </a:lnTo>
                  <a:lnTo>
                    <a:pt x="792" y="366"/>
                  </a:lnTo>
                  <a:lnTo>
                    <a:pt x="795" y="366"/>
                  </a:lnTo>
                  <a:lnTo>
                    <a:pt x="795" y="373"/>
                  </a:lnTo>
                  <a:lnTo>
                    <a:pt x="795" y="373"/>
                  </a:lnTo>
                  <a:lnTo>
                    <a:pt x="805" y="373"/>
                  </a:lnTo>
                  <a:lnTo>
                    <a:pt x="805" y="380"/>
                  </a:lnTo>
                  <a:lnTo>
                    <a:pt x="805" y="380"/>
                  </a:lnTo>
                  <a:lnTo>
                    <a:pt x="812" y="380"/>
                  </a:lnTo>
                  <a:lnTo>
                    <a:pt x="812" y="387"/>
                  </a:lnTo>
                  <a:lnTo>
                    <a:pt x="812" y="387"/>
                  </a:lnTo>
                  <a:lnTo>
                    <a:pt x="828" y="387"/>
                  </a:lnTo>
                  <a:lnTo>
                    <a:pt x="828" y="394"/>
                  </a:lnTo>
                  <a:lnTo>
                    <a:pt x="828" y="394"/>
                  </a:lnTo>
                  <a:lnTo>
                    <a:pt x="838" y="394"/>
                  </a:lnTo>
                  <a:lnTo>
                    <a:pt x="838" y="408"/>
                  </a:lnTo>
                  <a:lnTo>
                    <a:pt x="838" y="408"/>
                  </a:lnTo>
                  <a:lnTo>
                    <a:pt x="845" y="408"/>
                  </a:lnTo>
                  <a:lnTo>
                    <a:pt x="845" y="416"/>
                  </a:lnTo>
                  <a:lnTo>
                    <a:pt x="845" y="416"/>
                  </a:lnTo>
                  <a:lnTo>
                    <a:pt x="868" y="416"/>
                  </a:lnTo>
                  <a:lnTo>
                    <a:pt x="868" y="423"/>
                  </a:lnTo>
                  <a:lnTo>
                    <a:pt x="868" y="423"/>
                  </a:lnTo>
                  <a:lnTo>
                    <a:pt x="884" y="423"/>
                  </a:lnTo>
                  <a:lnTo>
                    <a:pt x="884" y="430"/>
                  </a:lnTo>
                  <a:lnTo>
                    <a:pt x="884" y="430"/>
                  </a:lnTo>
                  <a:lnTo>
                    <a:pt x="891" y="430"/>
                  </a:lnTo>
                  <a:lnTo>
                    <a:pt x="891" y="437"/>
                  </a:lnTo>
                  <a:lnTo>
                    <a:pt x="891" y="437"/>
                  </a:lnTo>
                  <a:lnTo>
                    <a:pt x="898" y="437"/>
                  </a:lnTo>
                  <a:lnTo>
                    <a:pt x="898" y="444"/>
                  </a:lnTo>
                  <a:lnTo>
                    <a:pt x="898" y="444"/>
                  </a:lnTo>
                  <a:lnTo>
                    <a:pt x="914" y="444"/>
                  </a:lnTo>
                  <a:lnTo>
                    <a:pt x="914" y="458"/>
                  </a:lnTo>
                  <a:lnTo>
                    <a:pt x="914" y="458"/>
                  </a:lnTo>
                  <a:lnTo>
                    <a:pt x="921" y="458"/>
                  </a:lnTo>
                  <a:lnTo>
                    <a:pt x="921" y="465"/>
                  </a:lnTo>
                  <a:lnTo>
                    <a:pt x="921" y="465"/>
                  </a:lnTo>
                  <a:lnTo>
                    <a:pt x="928" y="465"/>
                  </a:lnTo>
                  <a:lnTo>
                    <a:pt x="928" y="472"/>
                  </a:lnTo>
                  <a:lnTo>
                    <a:pt x="928" y="472"/>
                  </a:lnTo>
                  <a:lnTo>
                    <a:pt x="941" y="472"/>
                  </a:lnTo>
                  <a:lnTo>
                    <a:pt x="941" y="479"/>
                  </a:lnTo>
                  <a:lnTo>
                    <a:pt x="941" y="479"/>
                  </a:lnTo>
                  <a:lnTo>
                    <a:pt x="967" y="479"/>
                  </a:lnTo>
                  <a:lnTo>
                    <a:pt x="967" y="487"/>
                  </a:lnTo>
                  <a:lnTo>
                    <a:pt x="967" y="487"/>
                  </a:lnTo>
                  <a:lnTo>
                    <a:pt x="977" y="487"/>
                  </a:lnTo>
                  <a:lnTo>
                    <a:pt x="977" y="494"/>
                  </a:lnTo>
                  <a:lnTo>
                    <a:pt x="977" y="494"/>
                  </a:lnTo>
                  <a:lnTo>
                    <a:pt x="980" y="494"/>
                  </a:lnTo>
                  <a:lnTo>
                    <a:pt x="980" y="501"/>
                  </a:lnTo>
                  <a:lnTo>
                    <a:pt x="980" y="501"/>
                  </a:lnTo>
                  <a:lnTo>
                    <a:pt x="1016" y="501"/>
                  </a:lnTo>
                  <a:lnTo>
                    <a:pt x="1016" y="509"/>
                  </a:lnTo>
                  <a:lnTo>
                    <a:pt x="1016" y="509"/>
                  </a:lnTo>
                  <a:lnTo>
                    <a:pt x="1020" y="509"/>
                  </a:lnTo>
                  <a:lnTo>
                    <a:pt x="1020" y="530"/>
                  </a:lnTo>
                  <a:lnTo>
                    <a:pt x="1020" y="530"/>
                  </a:lnTo>
                  <a:lnTo>
                    <a:pt x="1023" y="530"/>
                  </a:lnTo>
                  <a:lnTo>
                    <a:pt x="1023" y="545"/>
                  </a:lnTo>
                  <a:lnTo>
                    <a:pt x="1023" y="545"/>
                  </a:lnTo>
                  <a:lnTo>
                    <a:pt x="1036" y="545"/>
                  </a:lnTo>
                  <a:lnTo>
                    <a:pt x="1036" y="553"/>
                  </a:lnTo>
                  <a:lnTo>
                    <a:pt x="1036" y="553"/>
                  </a:lnTo>
                  <a:lnTo>
                    <a:pt x="1046" y="553"/>
                  </a:lnTo>
                  <a:lnTo>
                    <a:pt x="1046" y="560"/>
                  </a:lnTo>
                  <a:lnTo>
                    <a:pt x="1046" y="560"/>
                  </a:lnTo>
                  <a:lnTo>
                    <a:pt x="1066" y="560"/>
                  </a:lnTo>
                  <a:lnTo>
                    <a:pt x="1066" y="567"/>
                  </a:lnTo>
                  <a:lnTo>
                    <a:pt x="1066" y="567"/>
                  </a:lnTo>
                  <a:lnTo>
                    <a:pt x="1073" y="567"/>
                  </a:lnTo>
                  <a:lnTo>
                    <a:pt x="1073" y="575"/>
                  </a:lnTo>
                  <a:lnTo>
                    <a:pt x="1073" y="575"/>
                  </a:lnTo>
                  <a:lnTo>
                    <a:pt x="1132" y="575"/>
                  </a:lnTo>
                  <a:lnTo>
                    <a:pt x="1132" y="582"/>
                  </a:lnTo>
                  <a:lnTo>
                    <a:pt x="1132" y="582"/>
                  </a:lnTo>
                  <a:lnTo>
                    <a:pt x="1162" y="582"/>
                  </a:lnTo>
                  <a:lnTo>
                    <a:pt x="1162" y="598"/>
                  </a:lnTo>
                  <a:lnTo>
                    <a:pt x="1162" y="598"/>
                  </a:lnTo>
                  <a:lnTo>
                    <a:pt x="1165" y="598"/>
                  </a:lnTo>
                  <a:lnTo>
                    <a:pt x="1165" y="606"/>
                  </a:lnTo>
                  <a:lnTo>
                    <a:pt x="1165" y="606"/>
                  </a:lnTo>
                  <a:lnTo>
                    <a:pt x="1171" y="606"/>
                  </a:lnTo>
                  <a:lnTo>
                    <a:pt x="1171" y="613"/>
                  </a:lnTo>
                  <a:lnTo>
                    <a:pt x="1171" y="613"/>
                  </a:lnTo>
                  <a:lnTo>
                    <a:pt x="1191" y="613"/>
                  </a:lnTo>
                  <a:lnTo>
                    <a:pt x="1191" y="621"/>
                  </a:lnTo>
                  <a:lnTo>
                    <a:pt x="1191" y="621"/>
                  </a:lnTo>
                  <a:lnTo>
                    <a:pt x="1208" y="621"/>
                  </a:lnTo>
                  <a:lnTo>
                    <a:pt x="1208" y="629"/>
                  </a:lnTo>
                  <a:lnTo>
                    <a:pt x="1208" y="629"/>
                  </a:lnTo>
                  <a:lnTo>
                    <a:pt x="1211" y="629"/>
                  </a:lnTo>
                  <a:lnTo>
                    <a:pt x="1211" y="637"/>
                  </a:lnTo>
                  <a:lnTo>
                    <a:pt x="1211" y="637"/>
                  </a:lnTo>
                  <a:lnTo>
                    <a:pt x="1224" y="637"/>
                  </a:lnTo>
                  <a:lnTo>
                    <a:pt x="1224" y="645"/>
                  </a:lnTo>
                  <a:lnTo>
                    <a:pt x="1224" y="645"/>
                  </a:lnTo>
                  <a:lnTo>
                    <a:pt x="1248" y="645"/>
                  </a:lnTo>
                  <a:lnTo>
                    <a:pt x="1248" y="652"/>
                  </a:lnTo>
                  <a:lnTo>
                    <a:pt x="1248" y="652"/>
                  </a:lnTo>
                  <a:lnTo>
                    <a:pt x="1261" y="652"/>
                  </a:lnTo>
                  <a:lnTo>
                    <a:pt x="1261" y="668"/>
                  </a:lnTo>
                  <a:lnTo>
                    <a:pt x="1261" y="668"/>
                  </a:lnTo>
                  <a:lnTo>
                    <a:pt x="1267" y="668"/>
                  </a:lnTo>
                  <a:lnTo>
                    <a:pt x="1267" y="676"/>
                  </a:lnTo>
                  <a:lnTo>
                    <a:pt x="1267" y="676"/>
                  </a:lnTo>
                  <a:lnTo>
                    <a:pt x="1271" y="676"/>
                  </a:lnTo>
                  <a:lnTo>
                    <a:pt x="1271" y="684"/>
                  </a:lnTo>
                  <a:lnTo>
                    <a:pt x="1271" y="684"/>
                  </a:lnTo>
                  <a:lnTo>
                    <a:pt x="1287" y="684"/>
                  </a:lnTo>
                  <a:lnTo>
                    <a:pt x="1287" y="692"/>
                  </a:lnTo>
                  <a:lnTo>
                    <a:pt x="1287" y="692"/>
                  </a:lnTo>
                  <a:lnTo>
                    <a:pt x="1290" y="692"/>
                  </a:lnTo>
                  <a:lnTo>
                    <a:pt x="1290" y="700"/>
                  </a:lnTo>
                  <a:lnTo>
                    <a:pt x="1290" y="700"/>
                  </a:lnTo>
                  <a:lnTo>
                    <a:pt x="1320" y="700"/>
                  </a:lnTo>
                  <a:lnTo>
                    <a:pt x="1320" y="708"/>
                  </a:lnTo>
                  <a:lnTo>
                    <a:pt x="1320" y="708"/>
                  </a:lnTo>
                  <a:lnTo>
                    <a:pt x="1337" y="708"/>
                  </a:lnTo>
                  <a:lnTo>
                    <a:pt x="1337" y="716"/>
                  </a:lnTo>
                  <a:lnTo>
                    <a:pt x="1337" y="716"/>
                  </a:lnTo>
                  <a:lnTo>
                    <a:pt x="1350" y="716"/>
                  </a:lnTo>
                  <a:lnTo>
                    <a:pt x="1350" y="724"/>
                  </a:lnTo>
                  <a:lnTo>
                    <a:pt x="1350" y="724"/>
                  </a:lnTo>
                  <a:lnTo>
                    <a:pt x="1360" y="724"/>
                  </a:lnTo>
                  <a:lnTo>
                    <a:pt x="1360" y="732"/>
                  </a:lnTo>
                  <a:lnTo>
                    <a:pt x="1360" y="732"/>
                  </a:lnTo>
                  <a:lnTo>
                    <a:pt x="1363" y="732"/>
                  </a:lnTo>
                  <a:lnTo>
                    <a:pt x="1363" y="740"/>
                  </a:lnTo>
                  <a:lnTo>
                    <a:pt x="1363" y="740"/>
                  </a:lnTo>
                  <a:lnTo>
                    <a:pt x="1380" y="740"/>
                  </a:lnTo>
                  <a:lnTo>
                    <a:pt x="1380" y="756"/>
                  </a:lnTo>
                  <a:lnTo>
                    <a:pt x="1380" y="756"/>
                  </a:lnTo>
                  <a:lnTo>
                    <a:pt x="1412" y="756"/>
                  </a:lnTo>
                  <a:lnTo>
                    <a:pt x="1412" y="764"/>
                  </a:lnTo>
                  <a:lnTo>
                    <a:pt x="1412" y="764"/>
                  </a:lnTo>
                  <a:lnTo>
                    <a:pt x="1419" y="764"/>
                  </a:lnTo>
                  <a:lnTo>
                    <a:pt x="1419" y="773"/>
                  </a:lnTo>
                  <a:lnTo>
                    <a:pt x="1419" y="773"/>
                  </a:lnTo>
                  <a:lnTo>
                    <a:pt x="1423" y="773"/>
                  </a:lnTo>
                  <a:lnTo>
                    <a:pt x="1423" y="781"/>
                  </a:lnTo>
                  <a:lnTo>
                    <a:pt x="1423" y="781"/>
                  </a:lnTo>
                  <a:lnTo>
                    <a:pt x="1426" y="781"/>
                  </a:lnTo>
                  <a:lnTo>
                    <a:pt x="1426" y="789"/>
                  </a:lnTo>
                  <a:lnTo>
                    <a:pt x="1426" y="789"/>
                  </a:lnTo>
                  <a:lnTo>
                    <a:pt x="1432" y="789"/>
                  </a:lnTo>
                  <a:lnTo>
                    <a:pt x="1432" y="797"/>
                  </a:lnTo>
                  <a:lnTo>
                    <a:pt x="1432" y="797"/>
                  </a:lnTo>
                  <a:lnTo>
                    <a:pt x="1502" y="797"/>
                  </a:lnTo>
                  <a:lnTo>
                    <a:pt x="1502" y="806"/>
                  </a:lnTo>
                  <a:lnTo>
                    <a:pt x="1502" y="806"/>
                  </a:lnTo>
                  <a:lnTo>
                    <a:pt x="1505" y="806"/>
                  </a:lnTo>
                  <a:lnTo>
                    <a:pt x="1505" y="814"/>
                  </a:lnTo>
                  <a:lnTo>
                    <a:pt x="1505" y="814"/>
                  </a:lnTo>
                  <a:lnTo>
                    <a:pt x="1581" y="814"/>
                  </a:lnTo>
                  <a:lnTo>
                    <a:pt x="1581" y="832"/>
                  </a:lnTo>
                  <a:lnTo>
                    <a:pt x="1581" y="832"/>
                  </a:lnTo>
                  <a:lnTo>
                    <a:pt x="1584" y="832"/>
                  </a:lnTo>
                  <a:lnTo>
                    <a:pt x="1584" y="840"/>
                  </a:lnTo>
                  <a:lnTo>
                    <a:pt x="1584" y="840"/>
                  </a:lnTo>
                  <a:lnTo>
                    <a:pt x="1601" y="840"/>
                  </a:lnTo>
                  <a:lnTo>
                    <a:pt x="1601" y="849"/>
                  </a:lnTo>
                  <a:lnTo>
                    <a:pt x="1601" y="849"/>
                  </a:lnTo>
                  <a:lnTo>
                    <a:pt x="1627" y="849"/>
                  </a:lnTo>
                  <a:lnTo>
                    <a:pt x="1627" y="858"/>
                  </a:lnTo>
                  <a:lnTo>
                    <a:pt x="1627" y="858"/>
                  </a:lnTo>
                  <a:lnTo>
                    <a:pt x="1654" y="858"/>
                  </a:lnTo>
                  <a:lnTo>
                    <a:pt x="1654" y="867"/>
                  </a:lnTo>
                  <a:lnTo>
                    <a:pt x="1654" y="867"/>
                  </a:lnTo>
                  <a:lnTo>
                    <a:pt x="1667" y="867"/>
                  </a:lnTo>
                  <a:lnTo>
                    <a:pt x="1667" y="876"/>
                  </a:lnTo>
                  <a:lnTo>
                    <a:pt x="1667" y="876"/>
                  </a:lnTo>
                  <a:lnTo>
                    <a:pt x="1683" y="876"/>
                  </a:lnTo>
                  <a:lnTo>
                    <a:pt x="1683" y="885"/>
                  </a:lnTo>
                  <a:lnTo>
                    <a:pt x="1683" y="885"/>
                  </a:lnTo>
                  <a:lnTo>
                    <a:pt x="1690" y="885"/>
                  </a:lnTo>
                  <a:lnTo>
                    <a:pt x="1690" y="894"/>
                  </a:lnTo>
                  <a:lnTo>
                    <a:pt x="1690" y="894"/>
                  </a:lnTo>
                  <a:lnTo>
                    <a:pt x="1696" y="894"/>
                  </a:lnTo>
                  <a:lnTo>
                    <a:pt x="1696" y="904"/>
                  </a:lnTo>
                  <a:lnTo>
                    <a:pt x="1696" y="904"/>
                  </a:lnTo>
                  <a:lnTo>
                    <a:pt x="1736" y="904"/>
                  </a:lnTo>
                  <a:lnTo>
                    <a:pt x="1736" y="913"/>
                  </a:lnTo>
                  <a:lnTo>
                    <a:pt x="1736" y="913"/>
                  </a:lnTo>
                  <a:lnTo>
                    <a:pt x="1776" y="913"/>
                  </a:lnTo>
                  <a:lnTo>
                    <a:pt x="1776" y="923"/>
                  </a:lnTo>
                  <a:lnTo>
                    <a:pt x="1776" y="923"/>
                  </a:lnTo>
                  <a:lnTo>
                    <a:pt x="1782" y="923"/>
                  </a:lnTo>
                  <a:lnTo>
                    <a:pt x="1782" y="943"/>
                  </a:lnTo>
                  <a:lnTo>
                    <a:pt x="1782" y="943"/>
                  </a:lnTo>
                  <a:lnTo>
                    <a:pt x="1796" y="943"/>
                  </a:lnTo>
                  <a:lnTo>
                    <a:pt x="1796" y="952"/>
                  </a:lnTo>
                  <a:lnTo>
                    <a:pt x="1796" y="952"/>
                  </a:lnTo>
                  <a:lnTo>
                    <a:pt x="1825" y="952"/>
                  </a:lnTo>
                  <a:lnTo>
                    <a:pt x="1825" y="963"/>
                  </a:lnTo>
                  <a:lnTo>
                    <a:pt x="1825" y="963"/>
                  </a:lnTo>
                  <a:lnTo>
                    <a:pt x="1858" y="963"/>
                  </a:lnTo>
                  <a:lnTo>
                    <a:pt x="1858" y="973"/>
                  </a:lnTo>
                  <a:lnTo>
                    <a:pt x="1858" y="973"/>
                  </a:lnTo>
                  <a:lnTo>
                    <a:pt x="1878" y="973"/>
                  </a:lnTo>
                  <a:lnTo>
                    <a:pt x="1878" y="984"/>
                  </a:lnTo>
                  <a:lnTo>
                    <a:pt x="1878" y="984"/>
                  </a:lnTo>
                  <a:lnTo>
                    <a:pt x="1917" y="984"/>
                  </a:lnTo>
                  <a:lnTo>
                    <a:pt x="1917" y="995"/>
                  </a:lnTo>
                  <a:lnTo>
                    <a:pt x="1917" y="995"/>
                  </a:lnTo>
                  <a:lnTo>
                    <a:pt x="1924" y="995"/>
                  </a:lnTo>
                  <a:lnTo>
                    <a:pt x="1924" y="1006"/>
                  </a:lnTo>
                  <a:lnTo>
                    <a:pt x="1924" y="1006"/>
                  </a:lnTo>
                  <a:lnTo>
                    <a:pt x="1944" y="1006"/>
                  </a:lnTo>
                  <a:lnTo>
                    <a:pt x="1944" y="1017"/>
                  </a:lnTo>
                  <a:lnTo>
                    <a:pt x="1944" y="1017"/>
                  </a:lnTo>
                  <a:lnTo>
                    <a:pt x="1990" y="1017"/>
                  </a:lnTo>
                  <a:lnTo>
                    <a:pt x="1990" y="1029"/>
                  </a:lnTo>
                  <a:lnTo>
                    <a:pt x="1990" y="1029"/>
                  </a:lnTo>
                  <a:lnTo>
                    <a:pt x="2003" y="1029"/>
                  </a:lnTo>
                  <a:lnTo>
                    <a:pt x="2003" y="1041"/>
                  </a:lnTo>
                  <a:lnTo>
                    <a:pt x="2003" y="1041"/>
                  </a:lnTo>
                  <a:lnTo>
                    <a:pt x="2030" y="1041"/>
                  </a:lnTo>
                  <a:lnTo>
                    <a:pt x="2030" y="1052"/>
                  </a:lnTo>
                  <a:lnTo>
                    <a:pt x="2030" y="1052"/>
                  </a:lnTo>
                  <a:lnTo>
                    <a:pt x="2083" y="1052"/>
                  </a:lnTo>
                  <a:lnTo>
                    <a:pt x="2083" y="1064"/>
                  </a:lnTo>
                  <a:lnTo>
                    <a:pt x="2083" y="1064"/>
                  </a:lnTo>
                  <a:lnTo>
                    <a:pt x="2086" y="1064"/>
                  </a:lnTo>
                  <a:lnTo>
                    <a:pt x="2086" y="1076"/>
                  </a:lnTo>
                  <a:lnTo>
                    <a:pt x="2086" y="1076"/>
                  </a:lnTo>
                  <a:lnTo>
                    <a:pt x="2125" y="1076"/>
                  </a:lnTo>
                  <a:lnTo>
                    <a:pt x="2125" y="1088"/>
                  </a:lnTo>
                  <a:lnTo>
                    <a:pt x="2125" y="1088"/>
                  </a:lnTo>
                  <a:lnTo>
                    <a:pt x="2138" y="1088"/>
                  </a:lnTo>
                  <a:lnTo>
                    <a:pt x="2138" y="1100"/>
                  </a:lnTo>
                  <a:lnTo>
                    <a:pt x="2138" y="1100"/>
                  </a:lnTo>
                  <a:lnTo>
                    <a:pt x="2149" y="1100"/>
                  </a:lnTo>
                  <a:lnTo>
                    <a:pt x="2149" y="1112"/>
                  </a:lnTo>
                  <a:lnTo>
                    <a:pt x="2149" y="1112"/>
                  </a:lnTo>
                  <a:lnTo>
                    <a:pt x="2188" y="1112"/>
                  </a:lnTo>
                  <a:lnTo>
                    <a:pt x="2188" y="1137"/>
                  </a:lnTo>
                  <a:lnTo>
                    <a:pt x="2188" y="1137"/>
                  </a:lnTo>
                  <a:lnTo>
                    <a:pt x="2228" y="1137"/>
                  </a:lnTo>
                  <a:lnTo>
                    <a:pt x="2228" y="1149"/>
                  </a:lnTo>
                  <a:lnTo>
                    <a:pt x="2228" y="1149"/>
                  </a:lnTo>
                  <a:lnTo>
                    <a:pt x="2271" y="1149"/>
                  </a:lnTo>
                  <a:lnTo>
                    <a:pt x="2271" y="1161"/>
                  </a:lnTo>
                  <a:lnTo>
                    <a:pt x="2271" y="1161"/>
                  </a:lnTo>
                  <a:lnTo>
                    <a:pt x="2290" y="1161"/>
                  </a:lnTo>
                  <a:lnTo>
                    <a:pt x="2290" y="1174"/>
                  </a:lnTo>
                  <a:lnTo>
                    <a:pt x="2290" y="1174"/>
                  </a:lnTo>
                  <a:lnTo>
                    <a:pt x="2317" y="1174"/>
                  </a:lnTo>
                  <a:lnTo>
                    <a:pt x="2317" y="1187"/>
                  </a:lnTo>
                  <a:lnTo>
                    <a:pt x="2317" y="1187"/>
                  </a:lnTo>
                  <a:lnTo>
                    <a:pt x="2353" y="1187"/>
                  </a:lnTo>
                  <a:lnTo>
                    <a:pt x="2353" y="1199"/>
                  </a:lnTo>
                  <a:lnTo>
                    <a:pt x="2353" y="1199"/>
                  </a:lnTo>
                  <a:lnTo>
                    <a:pt x="2363" y="1199"/>
                  </a:lnTo>
                  <a:lnTo>
                    <a:pt x="2363" y="1212"/>
                  </a:lnTo>
                  <a:lnTo>
                    <a:pt x="2363" y="1212"/>
                  </a:lnTo>
                  <a:lnTo>
                    <a:pt x="2403" y="1212"/>
                  </a:lnTo>
                  <a:lnTo>
                    <a:pt x="2403" y="1225"/>
                  </a:lnTo>
                  <a:lnTo>
                    <a:pt x="2403" y="1225"/>
                  </a:lnTo>
                  <a:lnTo>
                    <a:pt x="2535" y="1225"/>
                  </a:lnTo>
                  <a:lnTo>
                    <a:pt x="2535" y="1238"/>
                  </a:lnTo>
                  <a:lnTo>
                    <a:pt x="2535" y="1238"/>
                  </a:lnTo>
                  <a:lnTo>
                    <a:pt x="2541" y="1238"/>
                  </a:lnTo>
                  <a:lnTo>
                    <a:pt x="2541" y="1252"/>
                  </a:lnTo>
                  <a:lnTo>
                    <a:pt x="2541" y="1252"/>
                  </a:lnTo>
                  <a:lnTo>
                    <a:pt x="2548" y="1252"/>
                  </a:lnTo>
                  <a:lnTo>
                    <a:pt x="2548" y="1265"/>
                  </a:lnTo>
                  <a:lnTo>
                    <a:pt x="2548" y="1265"/>
                  </a:lnTo>
                  <a:lnTo>
                    <a:pt x="2637" y="1265"/>
                  </a:lnTo>
                  <a:lnTo>
                    <a:pt x="2637" y="1279"/>
                  </a:lnTo>
                  <a:lnTo>
                    <a:pt x="2637" y="1279"/>
                  </a:lnTo>
                  <a:lnTo>
                    <a:pt x="2640" y="1279"/>
                  </a:lnTo>
                  <a:lnTo>
                    <a:pt x="2640" y="1293"/>
                  </a:lnTo>
                  <a:lnTo>
                    <a:pt x="2640" y="1293"/>
                  </a:lnTo>
                  <a:lnTo>
                    <a:pt x="2657" y="1293"/>
                  </a:lnTo>
                  <a:lnTo>
                    <a:pt x="2657" y="1307"/>
                  </a:lnTo>
                  <a:lnTo>
                    <a:pt x="2657" y="1307"/>
                  </a:lnTo>
                  <a:lnTo>
                    <a:pt x="2719" y="1307"/>
                  </a:lnTo>
                  <a:lnTo>
                    <a:pt x="2719" y="1321"/>
                  </a:lnTo>
                  <a:lnTo>
                    <a:pt x="2719" y="1321"/>
                  </a:lnTo>
                  <a:lnTo>
                    <a:pt x="2759" y="1321"/>
                  </a:lnTo>
                  <a:lnTo>
                    <a:pt x="2759" y="1336"/>
                  </a:lnTo>
                  <a:lnTo>
                    <a:pt x="2759" y="1336"/>
                  </a:lnTo>
                  <a:lnTo>
                    <a:pt x="2799" y="1336"/>
                  </a:lnTo>
                  <a:lnTo>
                    <a:pt x="2799" y="1352"/>
                  </a:lnTo>
                  <a:lnTo>
                    <a:pt x="2799" y="1352"/>
                  </a:lnTo>
                  <a:lnTo>
                    <a:pt x="2894" y="1352"/>
                  </a:lnTo>
                  <a:lnTo>
                    <a:pt x="2894" y="1368"/>
                  </a:lnTo>
                  <a:lnTo>
                    <a:pt x="2894" y="1368"/>
                  </a:lnTo>
                  <a:lnTo>
                    <a:pt x="2904" y="1368"/>
                  </a:lnTo>
                  <a:lnTo>
                    <a:pt x="2904" y="1385"/>
                  </a:lnTo>
                  <a:lnTo>
                    <a:pt x="2904" y="1385"/>
                  </a:lnTo>
                  <a:lnTo>
                    <a:pt x="2934" y="1385"/>
                  </a:lnTo>
                  <a:lnTo>
                    <a:pt x="2934" y="1402"/>
                  </a:lnTo>
                  <a:lnTo>
                    <a:pt x="2934" y="1402"/>
                  </a:lnTo>
                  <a:lnTo>
                    <a:pt x="3182" y="1402"/>
                  </a:lnTo>
                  <a:lnTo>
                    <a:pt x="3182" y="1426"/>
                  </a:lnTo>
                  <a:lnTo>
                    <a:pt x="3182" y="1426"/>
                  </a:lnTo>
                  <a:lnTo>
                    <a:pt x="3205" y="1426"/>
                  </a:lnTo>
                  <a:lnTo>
                    <a:pt x="3205" y="1450"/>
                  </a:lnTo>
                  <a:lnTo>
                    <a:pt x="3205" y="1450"/>
                  </a:lnTo>
                  <a:lnTo>
                    <a:pt x="3228" y="1450"/>
                  </a:lnTo>
                  <a:lnTo>
                    <a:pt x="3228" y="1474"/>
                  </a:lnTo>
                  <a:lnTo>
                    <a:pt x="3228" y="1474"/>
                  </a:lnTo>
                  <a:lnTo>
                    <a:pt x="3525" y="1474"/>
                  </a:lnTo>
                  <a:lnTo>
                    <a:pt x="3525" y="1502"/>
                  </a:lnTo>
                  <a:lnTo>
                    <a:pt x="3525" y="1502"/>
                  </a:lnTo>
                  <a:lnTo>
                    <a:pt x="3776" y="1502"/>
                  </a:lnTo>
                  <a:lnTo>
                    <a:pt x="3776" y="1547"/>
                  </a:lnTo>
                  <a:lnTo>
                    <a:pt x="3776" y="1547"/>
                  </a:lnTo>
                  <a:lnTo>
                    <a:pt x="3785" y="1547"/>
                  </a:lnTo>
                  <a:lnTo>
                    <a:pt x="3785" y="1592"/>
                  </a:lnTo>
                  <a:lnTo>
                    <a:pt x="3785" y="1592"/>
                  </a:lnTo>
                  <a:lnTo>
                    <a:pt x="3954" y="1592"/>
                  </a:lnTo>
                  <a:lnTo>
                    <a:pt x="3954" y="1651"/>
                  </a:lnTo>
                  <a:lnTo>
                    <a:pt x="3954" y="1651"/>
                  </a:lnTo>
                  <a:lnTo>
                    <a:pt x="4584" y="1651"/>
                  </a:lnTo>
                  <a:lnTo>
                    <a:pt x="4584" y="1651"/>
                  </a:lnTo>
                </a:path>
              </a:pathLst>
            </a:custGeom>
            <a:noFill/>
            <a:ln w="25400" cap="flat">
              <a:solidFill>
                <a:srgbClr val="64646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nvGrpSpPr>
            <p:cNvPr id="463" name="Tras+CT Censors">
              <a:extLst>
                <a:ext uri="{FF2B5EF4-FFF2-40B4-BE49-F238E27FC236}">
                  <a16:creationId xmlns:a16="http://schemas.microsoft.com/office/drawing/2014/main" id="{0D6935E2-3B85-259D-A0F6-6AD4C0F6F5E2}"/>
                </a:ext>
              </a:extLst>
            </p:cNvPr>
            <p:cNvGrpSpPr/>
            <p:nvPr/>
          </p:nvGrpSpPr>
          <p:grpSpPr>
            <a:xfrm>
              <a:off x="1274150" y="1951810"/>
              <a:ext cx="9841188" cy="2434127"/>
              <a:chOff x="1933033" y="1723105"/>
              <a:chExt cx="5891770" cy="2225161"/>
            </a:xfrm>
          </p:grpSpPr>
          <p:grpSp>
            <p:nvGrpSpPr>
              <p:cNvPr id="464" name="Group 463">
                <a:extLst>
                  <a:ext uri="{FF2B5EF4-FFF2-40B4-BE49-F238E27FC236}">
                    <a16:creationId xmlns:a16="http://schemas.microsoft.com/office/drawing/2014/main" id="{A821CC7C-99F7-3FC9-44ED-44EF054F8854}"/>
                  </a:ext>
                </a:extLst>
              </p:cNvPr>
              <p:cNvGrpSpPr/>
              <p:nvPr/>
            </p:nvGrpSpPr>
            <p:grpSpPr>
              <a:xfrm>
                <a:off x="1933033" y="1723105"/>
                <a:ext cx="1322043" cy="708306"/>
                <a:chOff x="1933033" y="1723105"/>
                <a:chExt cx="1322043" cy="708306"/>
              </a:xfrm>
            </p:grpSpPr>
            <p:sp>
              <p:nvSpPr>
                <p:cNvPr id="684" name="Line 89">
                  <a:extLst>
                    <a:ext uri="{FF2B5EF4-FFF2-40B4-BE49-F238E27FC236}">
                      <a16:creationId xmlns:a16="http://schemas.microsoft.com/office/drawing/2014/main" id="{253A01BE-062E-2C0F-6ED0-03D58892C8C1}"/>
                    </a:ext>
                  </a:extLst>
                </p:cNvPr>
                <p:cNvSpPr>
                  <a:spLocks noChangeShapeType="1"/>
                </p:cNvSpPr>
                <p:nvPr/>
              </p:nvSpPr>
              <p:spPr bwMode="auto">
                <a:xfrm>
                  <a:off x="1933033"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5" name="Line 90">
                  <a:extLst>
                    <a:ext uri="{FF2B5EF4-FFF2-40B4-BE49-F238E27FC236}">
                      <a16:creationId xmlns:a16="http://schemas.microsoft.com/office/drawing/2014/main" id="{A8128168-7432-64CF-626A-A1439CE9CECE}"/>
                    </a:ext>
                  </a:extLst>
                </p:cNvPr>
                <p:cNvSpPr>
                  <a:spLocks noChangeShapeType="1"/>
                </p:cNvSpPr>
                <p:nvPr/>
              </p:nvSpPr>
              <p:spPr bwMode="auto">
                <a:xfrm>
                  <a:off x="1956003"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6" name="Line 91">
                  <a:extLst>
                    <a:ext uri="{FF2B5EF4-FFF2-40B4-BE49-F238E27FC236}">
                      <a16:creationId xmlns:a16="http://schemas.microsoft.com/office/drawing/2014/main" id="{0EEA3B83-FD7E-DEB4-3EC1-BB441735DCD3}"/>
                    </a:ext>
                  </a:extLst>
                </p:cNvPr>
                <p:cNvSpPr>
                  <a:spLocks noChangeShapeType="1"/>
                </p:cNvSpPr>
                <p:nvPr/>
              </p:nvSpPr>
              <p:spPr bwMode="auto">
                <a:xfrm>
                  <a:off x="1933033"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7" name="Line 92">
                  <a:extLst>
                    <a:ext uri="{FF2B5EF4-FFF2-40B4-BE49-F238E27FC236}">
                      <a16:creationId xmlns:a16="http://schemas.microsoft.com/office/drawing/2014/main" id="{C3855B11-2B95-770E-8E2D-AFEF75DE0DCE}"/>
                    </a:ext>
                  </a:extLst>
                </p:cNvPr>
                <p:cNvSpPr>
                  <a:spLocks noChangeShapeType="1"/>
                </p:cNvSpPr>
                <p:nvPr/>
              </p:nvSpPr>
              <p:spPr bwMode="auto">
                <a:xfrm>
                  <a:off x="1956003"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8" name="Line 93">
                  <a:extLst>
                    <a:ext uri="{FF2B5EF4-FFF2-40B4-BE49-F238E27FC236}">
                      <a16:creationId xmlns:a16="http://schemas.microsoft.com/office/drawing/2014/main" id="{F98A443B-5945-00FC-36DB-0FA0DFA86077}"/>
                    </a:ext>
                  </a:extLst>
                </p:cNvPr>
                <p:cNvSpPr>
                  <a:spLocks noChangeShapeType="1"/>
                </p:cNvSpPr>
                <p:nvPr/>
              </p:nvSpPr>
              <p:spPr bwMode="auto">
                <a:xfrm>
                  <a:off x="1938137"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9" name="Line 94">
                  <a:extLst>
                    <a:ext uri="{FF2B5EF4-FFF2-40B4-BE49-F238E27FC236}">
                      <a16:creationId xmlns:a16="http://schemas.microsoft.com/office/drawing/2014/main" id="{73D6F1DE-57FE-27C0-F206-B45AECB568BA}"/>
                    </a:ext>
                  </a:extLst>
                </p:cNvPr>
                <p:cNvSpPr>
                  <a:spLocks noChangeShapeType="1"/>
                </p:cNvSpPr>
                <p:nvPr/>
              </p:nvSpPr>
              <p:spPr bwMode="auto">
                <a:xfrm>
                  <a:off x="1961107"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0" name="Line 95">
                  <a:extLst>
                    <a:ext uri="{FF2B5EF4-FFF2-40B4-BE49-F238E27FC236}">
                      <a16:creationId xmlns:a16="http://schemas.microsoft.com/office/drawing/2014/main" id="{5B5B59AD-FCC1-30B7-D230-98943CC86CB1}"/>
                    </a:ext>
                  </a:extLst>
                </p:cNvPr>
                <p:cNvSpPr>
                  <a:spLocks noChangeShapeType="1"/>
                </p:cNvSpPr>
                <p:nvPr/>
              </p:nvSpPr>
              <p:spPr bwMode="auto">
                <a:xfrm>
                  <a:off x="1938137"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1" name="Line 96">
                  <a:extLst>
                    <a:ext uri="{FF2B5EF4-FFF2-40B4-BE49-F238E27FC236}">
                      <a16:creationId xmlns:a16="http://schemas.microsoft.com/office/drawing/2014/main" id="{F1F08F9F-1B16-1293-CFA9-1CD0A0B60C84}"/>
                    </a:ext>
                  </a:extLst>
                </p:cNvPr>
                <p:cNvSpPr>
                  <a:spLocks noChangeShapeType="1"/>
                </p:cNvSpPr>
                <p:nvPr/>
              </p:nvSpPr>
              <p:spPr bwMode="auto">
                <a:xfrm>
                  <a:off x="1961107"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2" name="Line 97">
                  <a:extLst>
                    <a:ext uri="{FF2B5EF4-FFF2-40B4-BE49-F238E27FC236}">
                      <a16:creationId xmlns:a16="http://schemas.microsoft.com/office/drawing/2014/main" id="{95CFC9A4-7366-BB29-5A64-E06B111AF1CE}"/>
                    </a:ext>
                  </a:extLst>
                </p:cNvPr>
                <p:cNvSpPr>
                  <a:spLocks noChangeShapeType="1"/>
                </p:cNvSpPr>
                <p:nvPr/>
              </p:nvSpPr>
              <p:spPr bwMode="auto">
                <a:xfrm>
                  <a:off x="1949622" y="17468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3" name="Line 98">
                  <a:extLst>
                    <a:ext uri="{FF2B5EF4-FFF2-40B4-BE49-F238E27FC236}">
                      <a16:creationId xmlns:a16="http://schemas.microsoft.com/office/drawing/2014/main" id="{31BBCDE9-98D2-DC3D-B548-71D72DDA2FFC}"/>
                    </a:ext>
                  </a:extLst>
                </p:cNvPr>
                <p:cNvSpPr>
                  <a:spLocks noChangeShapeType="1"/>
                </p:cNvSpPr>
                <p:nvPr/>
              </p:nvSpPr>
              <p:spPr bwMode="auto">
                <a:xfrm>
                  <a:off x="1972592" y="17231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4" name="Line 99">
                  <a:extLst>
                    <a:ext uri="{FF2B5EF4-FFF2-40B4-BE49-F238E27FC236}">
                      <a16:creationId xmlns:a16="http://schemas.microsoft.com/office/drawing/2014/main" id="{4165AE9C-075B-3B5C-A06D-5BD2FB6AE648}"/>
                    </a:ext>
                  </a:extLst>
                </p:cNvPr>
                <p:cNvSpPr>
                  <a:spLocks noChangeShapeType="1"/>
                </p:cNvSpPr>
                <p:nvPr/>
              </p:nvSpPr>
              <p:spPr bwMode="auto">
                <a:xfrm>
                  <a:off x="2000666" y="175608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5" name="Line 100">
                  <a:extLst>
                    <a:ext uri="{FF2B5EF4-FFF2-40B4-BE49-F238E27FC236}">
                      <a16:creationId xmlns:a16="http://schemas.microsoft.com/office/drawing/2014/main" id="{810992AE-8B4A-F8CC-23DF-8DC5D3BF400A}"/>
                    </a:ext>
                  </a:extLst>
                </p:cNvPr>
                <p:cNvSpPr>
                  <a:spLocks noChangeShapeType="1"/>
                </p:cNvSpPr>
                <p:nvPr/>
              </p:nvSpPr>
              <p:spPr bwMode="auto">
                <a:xfrm>
                  <a:off x="2023636" y="173233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6" name="Line 101">
                  <a:extLst>
                    <a:ext uri="{FF2B5EF4-FFF2-40B4-BE49-F238E27FC236}">
                      <a16:creationId xmlns:a16="http://schemas.microsoft.com/office/drawing/2014/main" id="{D7257C93-AD3A-B298-AC07-B06774D1E4E3}"/>
                    </a:ext>
                  </a:extLst>
                </p:cNvPr>
                <p:cNvSpPr>
                  <a:spLocks noChangeShapeType="1"/>
                </p:cNvSpPr>
                <p:nvPr/>
              </p:nvSpPr>
              <p:spPr bwMode="auto">
                <a:xfrm>
                  <a:off x="2110411" y="18167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7" name="Line 102">
                  <a:extLst>
                    <a:ext uri="{FF2B5EF4-FFF2-40B4-BE49-F238E27FC236}">
                      <a16:creationId xmlns:a16="http://schemas.microsoft.com/office/drawing/2014/main" id="{78D07C58-8E01-9653-38E5-14075BBCC2F2}"/>
                    </a:ext>
                  </a:extLst>
                </p:cNvPr>
                <p:cNvSpPr>
                  <a:spLocks noChangeShapeType="1"/>
                </p:cNvSpPr>
                <p:nvPr/>
              </p:nvSpPr>
              <p:spPr bwMode="auto">
                <a:xfrm>
                  <a:off x="2133381" y="17930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8" name="Line 103">
                  <a:extLst>
                    <a:ext uri="{FF2B5EF4-FFF2-40B4-BE49-F238E27FC236}">
                      <a16:creationId xmlns:a16="http://schemas.microsoft.com/office/drawing/2014/main" id="{FFDADC5C-C34B-F33A-0A1E-CAE97F823A20}"/>
                    </a:ext>
                  </a:extLst>
                </p:cNvPr>
                <p:cNvSpPr>
                  <a:spLocks noChangeShapeType="1"/>
                </p:cNvSpPr>
                <p:nvPr/>
              </p:nvSpPr>
              <p:spPr bwMode="auto">
                <a:xfrm>
                  <a:off x="2152523" y="183522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99" name="Line 104">
                  <a:extLst>
                    <a:ext uri="{FF2B5EF4-FFF2-40B4-BE49-F238E27FC236}">
                      <a16:creationId xmlns:a16="http://schemas.microsoft.com/office/drawing/2014/main" id="{E51E7D04-0416-F3D2-F0B4-17C14636216E}"/>
                    </a:ext>
                  </a:extLst>
                </p:cNvPr>
                <p:cNvSpPr>
                  <a:spLocks noChangeShapeType="1"/>
                </p:cNvSpPr>
                <p:nvPr/>
              </p:nvSpPr>
              <p:spPr bwMode="auto">
                <a:xfrm>
                  <a:off x="2175493" y="181147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0" name="Line 105">
                  <a:extLst>
                    <a:ext uri="{FF2B5EF4-FFF2-40B4-BE49-F238E27FC236}">
                      <a16:creationId xmlns:a16="http://schemas.microsoft.com/office/drawing/2014/main" id="{2A1D4CA5-5DC4-4586-E007-536044E00681}"/>
                    </a:ext>
                  </a:extLst>
                </p:cNvPr>
                <p:cNvSpPr>
                  <a:spLocks noChangeShapeType="1"/>
                </p:cNvSpPr>
                <p:nvPr/>
              </p:nvSpPr>
              <p:spPr bwMode="auto">
                <a:xfrm>
                  <a:off x="2165284" y="183522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1" name="Line 106">
                  <a:extLst>
                    <a:ext uri="{FF2B5EF4-FFF2-40B4-BE49-F238E27FC236}">
                      <a16:creationId xmlns:a16="http://schemas.microsoft.com/office/drawing/2014/main" id="{B6142E26-820A-0EE8-EF2E-C5FA472380DB}"/>
                    </a:ext>
                  </a:extLst>
                </p:cNvPr>
                <p:cNvSpPr>
                  <a:spLocks noChangeShapeType="1"/>
                </p:cNvSpPr>
                <p:nvPr/>
              </p:nvSpPr>
              <p:spPr bwMode="auto">
                <a:xfrm>
                  <a:off x="2188254" y="181147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2" name="Line 107">
                  <a:extLst>
                    <a:ext uri="{FF2B5EF4-FFF2-40B4-BE49-F238E27FC236}">
                      <a16:creationId xmlns:a16="http://schemas.microsoft.com/office/drawing/2014/main" id="{DD6DBC45-853C-45B6-30A7-68AB9F817E23}"/>
                    </a:ext>
                  </a:extLst>
                </p:cNvPr>
                <p:cNvSpPr>
                  <a:spLocks noChangeShapeType="1"/>
                </p:cNvSpPr>
                <p:nvPr/>
              </p:nvSpPr>
              <p:spPr bwMode="auto">
                <a:xfrm>
                  <a:off x="2269924" y="18523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3" name="Line 108">
                  <a:extLst>
                    <a:ext uri="{FF2B5EF4-FFF2-40B4-BE49-F238E27FC236}">
                      <a16:creationId xmlns:a16="http://schemas.microsoft.com/office/drawing/2014/main" id="{017A6CDD-0A97-2F03-C4DC-D1A068B4FA49}"/>
                    </a:ext>
                  </a:extLst>
                </p:cNvPr>
                <p:cNvSpPr>
                  <a:spLocks noChangeShapeType="1"/>
                </p:cNvSpPr>
                <p:nvPr/>
              </p:nvSpPr>
              <p:spPr bwMode="auto">
                <a:xfrm>
                  <a:off x="2292894" y="18286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4" name="Line 109">
                  <a:extLst>
                    <a:ext uri="{FF2B5EF4-FFF2-40B4-BE49-F238E27FC236}">
                      <a16:creationId xmlns:a16="http://schemas.microsoft.com/office/drawing/2014/main" id="{AAA3671F-8417-A022-9E42-9BC483AB93C1}"/>
                    </a:ext>
                  </a:extLst>
                </p:cNvPr>
                <p:cNvSpPr>
                  <a:spLocks noChangeShapeType="1"/>
                </p:cNvSpPr>
                <p:nvPr/>
              </p:nvSpPr>
              <p:spPr bwMode="auto">
                <a:xfrm>
                  <a:off x="2282685" y="18523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5" name="Line 110">
                  <a:extLst>
                    <a:ext uri="{FF2B5EF4-FFF2-40B4-BE49-F238E27FC236}">
                      <a16:creationId xmlns:a16="http://schemas.microsoft.com/office/drawing/2014/main" id="{7BB7BD7D-0BEB-A629-4586-3BF9FFE8C264}"/>
                    </a:ext>
                  </a:extLst>
                </p:cNvPr>
                <p:cNvSpPr>
                  <a:spLocks noChangeShapeType="1"/>
                </p:cNvSpPr>
                <p:nvPr/>
              </p:nvSpPr>
              <p:spPr bwMode="auto">
                <a:xfrm>
                  <a:off x="2305655" y="18286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6" name="Line 111">
                  <a:extLst>
                    <a:ext uri="{FF2B5EF4-FFF2-40B4-BE49-F238E27FC236}">
                      <a16:creationId xmlns:a16="http://schemas.microsoft.com/office/drawing/2014/main" id="{B673829F-819F-2A37-693D-B8CC6A5BBC2C}"/>
                    </a:ext>
                  </a:extLst>
                </p:cNvPr>
                <p:cNvSpPr>
                  <a:spLocks noChangeShapeType="1"/>
                </p:cNvSpPr>
                <p:nvPr/>
              </p:nvSpPr>
              <p:spPr bwMode="auto">
                <a:xfrm>
                  <a:off x="2315864" y="1861601"/>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7" name="Line 112">
                  <a:extLst>
                    <a:ext uri="{FF2B5EF4-FFF2-40B4-BE49-F238E27FC236}">
                      <a16:creationId xmlns:a16="http://schemas.microsoft.com/office/drawing/2014/main" id="{8DFCF061-D8FD-20C4-D994-29865949F243}"/>
                    </a:ext>
                  </a:extLst>
                </p:cNvPr>
                <p:cNvSpPr>
                  <a:spLocks noChangeShapeType="1"/>
                </p:cNvSpPr>
                <p:nvPr/>
              </p:nvSpPr>
              <p:spPr bwMode="auto">
                <a:xfrm>
                  <a:off x="2338834" y="183785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8" name="Line 113">
                  <a:extLst>
                    <a:ext uri="{FF2B5EF4-FFF2-40B4-BE49-F238E27FC236}">
                      <a16:creationId xmlns:a16="http://schemas.microsoft.com/office/drawing/2014/main" id="{724ED1AE-DF4F-46C7-8F22-17C12055FEFA}"/>
                    </a:ext>
                  </a:extLst>
                </p:cNvPr>
                <p:cNvSpPr>
                  <a:spLocks noChangeShapeType="1"/>
                </p:cNvSpPr>
                <p:nvPr/>
              </p:nvSpPr>
              <p:spPr bwMode="auto">
                <a:xfrm>
                  <a:off x="2699971" y="206604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09" name="Line 114">
                  <a:extLst>
                    <a:ext uri="{FF2B5EF4-FFF2-40B4-BE49-F238E27FC236}">
                      <a16:creationId xmlns:a16="http://schemas.microsoft.com/office/drawing/2014/main" id="{48B38E17-C8CD-864D-00F9-DBD18703CDFF}"/>
                    </a:ext>
                  </a:extLst>
                </p:cNvPr>
                <p:cNvSpPr>
                  <a:spLocks noChangeShapeType="1"/>
                </p:cNvSpPr>
                <p:nvPr/>
              </p:nvSpPr>
              <p:spPr bwMode="auto">
                <a:xfrm>
                  <a:off x="2722941" y="204230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0" name="Line 115">
                  <a:extLst>
                    <a:ext uri="{FF2B5EF4-FFF2-40B4-BE49-F238E27FC236}">
                      <a16:creationId xmlns:a16="http://schemas.microsoft.com/office/drawing/2014/main" id="{0565ACED-BE25-3882-E5CC-B6019CCAA55E}"/>
                    </a:ext>
                  </a:extLst>
                </p:cNvPr>
                <p:cNvSpPr>
                  <a:spLocks noChangeShapeType="1"/>
                </p:cNvSpPr>
                <p:nvPr/>
              </p:nvSpPr>
              <p:spPr bwMode="auto">
                <a:xfrm>
                  <a:off x="2707628" y="208451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1" name="Line 116">
                  <a:extLst>
                    <a:ext uri="{FF2B5EF4-FFF2-40B4-BE49-F238E27FC236}">
                      <a16:creationId xmlns:a16="http://schemas.microsoft.com/office/drawing/2014/main" id="{12650CF3-42F2-E831-ABF5-EE95673C035A}"/>
                    </a:ext>
                  </a:extLst>
                </p:cNvPr>
                <p:cNvSpPr>
                  <a:spLocks noChangeShapeType="1"/>
                </p:cNvSpPr>
                <p:nvPr/>
              </p:nvSpPr>
              <p:spPr bwMode="auto">
                <a:xfrm>
                  <a:off x="2730598" y="206077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2" name="Line 117">
                  <a:extLst>
                    <a:ext uri="{FF2B5EF4-FFF2-40B4-BE49-F238E27FC236}">
                      <a16:creationId xmlns:a16="http://schemas.microsoft.com/office/drawing/2014/main" id="{8F8EBAC3-06FA-B27C-A983-026F351E9FC7}"/>
                    </a:ext>
                  </a:extLst>
                </p:cNvPr>
                <p:cNvSpPr>
                  <a:spLocks noChangeShapeType="1"/>
                </p:cNvSpPr>
                <p:nvPr/>
              </p:nvSpPr>
              <p:spPr bwMode="auto">
                <a:xfrm>
                  <a:off x="2754844" y="212012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3" name="Line 118">
                  <a:extLst>
                    <a:ext uri="{FF2B5EF4-FFF2-40B4-BE49-F238E27FC236}">
                      <a16:creationId xmlns:a16="http://schemas.microsoft.com/office/drawing/2014/main" id="{98901272-9E8C-A9B7-091B-63F81689F893}"/>
                    </a:ext>
                  </a:extLst>
                </p:cNvPr>
                <p:cNvSpPr>
                  <a:spLocks noChangeShapeType="1"/>
                </p:cNvSpPr>
                <p:nvPr/>
              </p:nvSpPr>
              <p:spPr bwMode="auto">
                <a:xfrm>
                  <a:off x="2777813" y="209638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4" name="Line 119">
                  <a:extLst>
                    <a:ext uri="{FF2B5EF4-FFF2-40B4-BE49-F238E27FC236}">
                      <a16:creationId xmlns:a16="http://schemas.microsoft.com/office/drawing/2014/main" id="{3D0470AB-3143-69F6-A21A-26DCDB33C50B}"/>
                    </a:ext>
                  </a:extLst>
                </p:cNvPr>
                <p:cNvSpPr>
                  <a:spLocks noChangeShapeType="1"/>
                </p:cNvSpPr>
                <p:nvPr/>
              </p:nvSpPr>
              <p:spPr bwMode="auto">
                <a:xfrm>
                  <a:off x="2758672" y="212012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5" name="Line 120">
                  <a:extLst>
                    <a:ext uri="{FF2B5EF4-FFF2-40B4-BE49-F238E27FC236}">
                      <a16:creationId xmlns:a16="http://schemas.microsoft.com/office/drawing/2014/main" id="{394A3A1D-7AA4-729A-B0CF-26417FBD14B2}"/>
                    </a:ext>
                  </a:extLst>
                </p:cNvPr>
                <p:cNvSpPr>
                  <a:spLocks noChangeShapeType="1"/>
                </p:cNvSpPr>
                <p:nvPr/>
              </p:nvSpPr>
              <p:spPr bwMode="auto">
                <a:xfrm>
                  <a:off x="2781642" y="209638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6" name="Line 121">
                  <a:extLst>
                    <a:ext uri="{FF2B5EF4-FFF2-40B4-BE49-F238E27FC236}">
                      <a16:creationId xmlns:a16="http://schemas.microsoft.com/office/drawing/2014/main" id="{743ED1FD-28A4-6E79-2F4A-FFABBB0203AE}"/>
                    </a:ext>
                  </a:extLst>
                </p:cNvPr>
                <p:cNvSpPr>
                  <a:spLocks noChangeShapeType="1"/>
                </p:cNvSpPr>
                <p:nvPr/>
              </p:nvSpPr>
              <p:spPr bwMode="auto">
                <a:xfrm>
                  <a:off x="2885006"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7" name="Line 122">
                  <a:extLst>
                    <a:ext uri="{FF2B5EF4-FFF2-40B4-BE49-F238E27FC236}">
                      <a16:creationId xmlns:a16="http://schemas.microsoft.com/office/drawing/2014/main" id="{67EAF999-1343-C949-3CA3-FEA17879DC6C}"/>
                    </a:ext>
                  </a:extLst>
                </p:cNvPr>
                <p:cNvSpPr>
                  <a:spLocks noChangeShapeType="1"/>
                </p:cNvSpPr>
                <p:nvPr/>
              </p:nvSpPr>
              <p:spPr bwMode="auto">
                <a:xfrm>
                  <a:off x="2907976"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8" name="Line 123">
                  <a:extLst>
                    <a:ext uri="{FF2B5EF4-FFF2-40B4-BE49-F238E27FC236}">
                      <a16:creationId xmlns:a16="http://schemas.microsoft.com/office/drawing/2014/main" id="{04EF12A7-7E7A-BE88-A4C1-14196437F4B8}"/>
                    </a:ext>
                  </a:extLst>
                </p:cNvPr>
                <p:cNvSpPr>
                  <a:spLocks noChangeShapeType="1"/>
                </p:cNvSpPr>
                <p:nvPr/>
              </p:nvSpPr>
              <p:spPr bwMode="auto">
                <a:xfrm>
                  <a:off x="2897767"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19" name="Line 124">
                  <a:extLst>
                    <a:ext uri="{FF2B5EF4-FFF2-40B4-BE49-F238E27FC236}">
                      <a16:creationId xmlns:a16="http://schemas.microsoft.com/office/drawing/2014/main" id="{93F660A9-EF94-5A12-8E0A-777910AACE38}"/>
                    </a:ext>
                  </a:extLst>
                </p:cNvPr>
                <p:cNvSpPr>
                  <a:spLocks noChangeShapeType="1"/>
                </p:cNvSpPr>
                <p:nvPr/>
              </p:nvSpPr>
              <p:spPr bwMode="auto">
                <a:xfrm>
                  <a:off x="2920737"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0" name="Line 125">
                  <a:extLst>
                    <a:ext uri="{FF2B5EF4-FFF2-40B4-BE49-F238E27FC236}">
                      <a16:creationId xmlns:a16="http://schemas.microsoft.com/office/drawing/2014/main" id="{611CA3D6-AD98-CFBE-2129-A60EB4E02D20}"/>
                    </a:ext>
                  </a:extLst>
                </p:cNvPr>
                <p:cNvSpPr>
                  <a:spLocks noChangeShapeType="1"/>
                </p:cNvSpPr>
                <p:nvPr/>
              </p:nvSpPr>
              <p:spPr bwMode="auto">
                <a:xfrm>
                  <a:off x="2897767" y="218343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1" name="Line 126">
                  <a:extLst>
                    <a:ext uri="{FF2B5EF4-FFF2-40B4-BE49-F238E27FC236}">
                      <a16:creationId xmlns:a16="http://schemas.microsoft.com/office/drawing/2014/main" id="{3D2EAB0D-6D28-A1BD-0183-D73445A9F50B}"/>
                    </a:ext>
                  </a:extLst>
                </p:cNvPr>
                <p:cNvSpPr>
                  <a:spLocks noChangeShapeType="1"/>
                </p:cNvSpPr>
                <p:nvPr/>
              </p:nvSpPr>
              <p:spPr bwMode="auto">
                <a:xfrm>
                  <a:off x="2920737" y="21596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2" name="Line 127">
                  <a:extLst>
                    <a:ext uri="{FF2B5EF4-FFF2-40B4-BE49-F238E27FC236}">
                      <a16:creationId xmlns:a16="http://schemas.microsoft.com/office/drawing/2014/main" id="{149A226A-FCFD-C35A-1A69-929BB1563BC4}"/>
                    </a:ext>
                  </a:extLst>
                </p:cNvPr>
                <p:cNvSpPr>
                  <a:spLocks noChangeShapeType="1"/>
                </p:cNvSpPr>
                <p:nvPr/>
              </p:nvSpPr>
              <p:spPr bwMode="auto">
                <a:xfrm>
                  <a:off x="2927118" y="22111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3" name="Line 128">
                  <a:extLst>
                    <a:ext uri="{FF2B5EF4-FFF2-40B4-BE49-F238E27FC236}">
                      <a16:creationId xmlns:a16="http://schemas.microsoft.com/office/drawing/2014/main" id="{A8CF1072-73CC-F08F-ACF8-BCF1E11666D7}"/>
                    </a:ext>
                  </a:extLst>
                </p:cNvPr>
                <p:cNvSpPr>
                  <a:spLocks noChangeShapeType="1"/>
                </p:cNvSpPr>
                <p:nvPr/>
              </p:nvSpPr>
              <p:spPr bwMode="auto">
                <a:xfrm>
                  <a:off x="2950087" y="21873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4" name="Line 129">
                  <a:extLst>
                    <a:ext uri="{FF2B5EF4-FFF2-40B4-BE49-F238E27FC236}">
                      <a16:creationId xmlns:a16="http://schemas.microsoft.com/office/drawing/2014/main" id="{8220D0F9-88A0-79DF-CDB0-7B963B94C39B}"/>
                    </a:ext>
                  </a:extLst>
                </p:cNvPr>
                <p:cNvSpPr>
                  <a:spLocks noChangeShapeType="1"/>
                </p:cNvSpPr>
                <p:nvPr/>
              </p:nvSpPr>
              <p:spPr bwMode="auto">
                <a:xfrm>
                  <a:off x="2936050" y="222037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5" name="Line 130">
                  <a:extLst>
                    <a:ext uri="{FF2B5EF4-FFF2-40B4-BE49-F238E27FC236}">
                      <a16:creationId xmlns:a16="http://schemas.microsoft.com/office/drawing/2014/main" id="{9BECA244-3CB1-D77D-D796-01B3211EB9F6}"/>
                    </a:ext>
                  </a:extLst>
                </p:cNvPr>
                <p:cNvSpPr>
                  <a:spLocks noChangeShapeType="1"/>
                </p:cNvSpPr>
                <p:nvPr/>
              </p:nvSpPr>
              <p:spPr bwMode="auto">
                <a:xfrm>
                  <a:off x="2959020" y="219662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6" name="Line 131">
                  <a:extLst>
                    <a:ext uri="{FF2B5EF4-FFF2-40B4-BE49-F238E27FC236}">
                      <a16:creationId xmlns:a16="http://schemas.microsoft.com/office/drawing/2014/main" id="{0C686EAE-26E3-CC03-0B3A-3E13D4C27284}"/>
                    </a:ext>
                  </a:extLst>
                </p:cNvPr>
                <p:cNvSpPr>
                  <a:spLocks noChangeShapeType="1"/>
                </p:cNvSpPr>
                <p:nvPr/>
              </p:nvSpPr>
              <p:spPr bwMode="auto">
                <a:xfrm>
                  <a:off x="2998579" y="228500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7" name="Line 132">
                  <a:extLst>
                    <a:ext uri="{FF2B5EF4-FFF2-40B4-BE49-F238E27FC236}">
                      <a16:creationId xmlns:a16="http://schemas.microsoft.com/office/drawing/2014/main" id="{42730E42-1213-7D5F-01B2-E53F27B56835}"/>
                    </a:ext>
                  </a:extLst>
                </p:cNvPr>
                <p:cNvSpPr>
                  <a:spLocks noChangeShapeType="1"/>
                </p:cNvSpPr>
                <p:nvPr/>
              </p:nvSpPr>
              <p:spPr bwMode="auto">
                <a:xfrm>
                  <a:off x="3021549" y="226125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8" name="Line 133">
                  <a:extLst>
                    <a:ext uri="{FF2B5EF4-FFF2-40B4-BE49-F238E27FC236}">
                      <a16:creationId xmlns:a16="http://schemas.microsoft.com/office/drawing/2014/main" id="{0F18A2F3-5AA4-DFC9-0FDB-34AB9B1F72CD}"/>
                    </a:ext>
                  </a:extLst>
                </p:cNvPr>
                <p:cNvSpPr>
                  <a:spLocks noChangeShapeType="1"/>
                </p:cNvSpPr>
                <p:nvPr/>
              </p:nvSpPr>
              <p:spPr bwMode="auto">
                <a:xfrm>
                  <a:off x="3015169" y="2295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29" name="Line 134">
                  <a:extLst>
                    <a:ext uri="{FF2B5EF4-FFF2-40B4-BE49-F238E27FC236}">
                      <a16:creationId xmlns:a16="http://schemas.microsoft.com/office/drawing/2014/main" id="{6AEA20F7-E6FC-FDC9-CD80-383AAA5003E3}"/>
                    </a:ext>
                  </a:extLst>
                </p:cNvPr>
                <p:cNvSpPr>
                  <a:spLocks noChangeShapeType="1"/>
                </p:cNvSpPr>
                <p:nvPr/>
              </p:nvSpPr>
              <p:spPr bwMode="auto">
                <a:xfrm>
                  <a:off x="3038139" y="2270492"/>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0" name="Line 135">
                  <a:extLst>
                    <a:ext uri="{FF2B5EF4-FFF2-40B4-BE49-F238E27FC236}">
                      <a16:creationId xmlns:a16="http://schemas.microsoft.com/office/drawing/2014/main" id="{1B29D41E-D6D2-B73A-1B6F-395524A54EF9}"/>
                    </a:ext>
                  </a:extLst>
                </p:cNvPr>
                <p:cNvSpPr>
                  <a:spLocks noChangeShapeType="1"/>
                </p:cNvSpPr>
                <p:nvPr/>
              </p:nvSpPr>
              <p:spPr bwMode="auto">
                <a:xfrm>
                  <a:off x="3045795" y="230478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1" name="Line 136">
                  <a:extLst>
                    <a:ext uri="{FF2B5EF4-FFF2-40B4-BE49-F238E27FC236}">
                      <a16:creationId xmlns:a16="http://schemas.microsoft.com/office/drawing/2014/main" id="{1D950802-866D-41E6-42D2-C91FEC1CB504}"/>
                    </a:ext>
                  </a:extLst>
                </p:cNvPr>
                <p:cNvSpPr>
                  <a:spLocks noChangeShapeType="1"/>
                </p:cNvSpPr>
                <p:nvPr/>
              </p:nvSpPr>
              <p:spPr bwMode="auto">
                <a:xfrm>
                  <a:off x="3068765" y="228104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2" name="Line 137">
                  <a:extLst>
                    <a:ext uri="{FF2B5EF4-FFF2-40B4-BE49-F238E27FC236}">
                      <a16:creationId xmlns:a16="http://schemas.microsoft.com/office/drawing/2014/main" id="{367AC8B1-5942-06E2-BAEF-ABB1587A1450}"/>
                    </a:ext>
                  </a:extLst>
                </p:cNvPr>
                <p:cNvSpPr>
                  <a:spLocks noChangeShapeType="1"/>
                </p:cNvSpPr>
                <p:nvPr/>
              </p:nvSpPr>
              <p:spPr bwMode="auto">
                <a:xfrm>
                  <a:off x="3099392" y="23509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3" name="Line 138">
                  <a:extLst>
                    <a:ext uri="{FF2B5EF4-FFF2-40B4-BE49-F238E27FC236}">
                      <a16:creationId xmlns:a16="http://schemas.microsoft.com/office/drawing/2014/main" id="{318B8364-DF67-1073-E6A9-598B2EFC92F6}"/>
                    </a:ext>
                  </a:extLst>
                </p:cNvPr>
                <p:cNvSpPr>
                  <a:spLocks noChangeShapeType="1"/>
                </p:cNvSpPr>
                <p:nvPr/>
              </p:nvSpPr>
              <p:spPr bwMode="auto">
                <a:xfrm>
                  <a:off x="3122361" y="23272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4" name="Line 139">
                  <a:extLst>
                    <a:ext uri="{FF2B5EF4-FFF2-40B4-BE49-F238E27FC236}">
                      <a16:creationId xmlns:a16="http://schemas.microsoft.com/office/drawing/2014/main" id="{B0ADE176-D1DB-B0B8-5BBB-0DBC88613DAB}"/>
                    </a:ext>
                  </a:extLst>
                </p:cNvPr>
                <p:cNvSpPr>
                  <a:spLocks noChangeShapeType="1"/>
                </p:cNvSpPr>
                <p:nvPr/>
              </p:nvSpPr>
              <p:spPr bwMode="auto">
                <a:xfrm>
                  <a:off x="3121085" y="236941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5" name="Line 140">
                  <a:extLst>
                    <a:ext uri="{FF2B5EF4-FFF2-40B4-BE49-F238E27FC236}">
                      <a16:creationId xmlns:a16="http://schemas.microsoft.com/office/drawing/2014/main" id="{195525C7-D691-F6A7-5AF8-71AC4ACA03F5}"/>
                    </a:ext>
                  </a:extLst>
                </p:cNvPr>
                <p:cNvSpPr>
                  <a:spLocks noChangeShapeType="1"/>
                </p:cNvSpPr>
                <p:nvPr/>
              </p:nvSpPr>
              <p:spPr bwMode="auto">
                <a:xfrm>
                  <a:off x="3144055" y="234567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6" name="Line 141">
                  <a:extLst>
                    <a:ext uri="{FF2B5EF4-FFF2-40B4-BE49-F238E27FC236}">
                      <a16:creationId xmlns:a16="http://schemas.microsoft.com/office/drawing/2014/main" id="{AEE4119E-0EA0-086E-4952-A838573C7187}"/>
                    </a:ext>
                  </a:extLst>
                </p:cNvPr>
                <p:cNvSpPr>
                  <a:spLocks noChangeShapeType="1"/>
                </p:cNvSpPr>
                <p:nvPr/>
              </p:nvSpPr>
              <p:spPr bwMode="auto">
                <a:xfrm>
                  <a:off x="3146607" y="237865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7" name="Line 142">
                  <a:extLst>
                    <a:ext uri="{FF2B5EF4-FFF2-40B4-BE49-F238E27FC236}">
                      <a16:creationId xmlns:a16="http://schemas.microsoft.com/office/drawing/2014/main" id="{26B38880-96C6-93A6-3A6E-981F73E93589}"/>
                    </a:ext>
                  </a:extLst>
                </p:cNvPr>
                <p:cNvSpPr>
                  <a:spLocks noChangeShapeType="1"/>
                </p:cNvSpPr>
                <p:nvPr/>
              </p:nvSpPr>
              <p:spPr bwMode="auto">
                <a:xfrm>
                  <a:off x="3169577" y="235490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8" name="Line 143">
                  <a:extLst>
                    <a:ext uri="{FF2B5EF4-FFF2-40B4-BE49-F238E27FC236}">
                      <a16:creationId xmlns:a16="http://schemas.microsoft.com/office/drawing/2014/main" id="{B751A99E-1C0E-D226-3024-9E861C318F1A}"/>
                    </a:ext>
                  </a:extLst>
                </p:cNvPr>
                <p:cNvSpPr>
                  <a:spLocks noChangeShapeType="1"/>
                </p:cNvSpPr>
                <p:nvPr/>
              </p:nvSpPr>
              <p:spPr bwMode="auto">
                <a:xfrm>
                  <a:off x="3179786"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39" name="Line 144">
                  <a:extLst>
                    <a:ext uri="{FF2B5EF4-FFF2-40B4-BE49-F238E27FC236}">
                      <a16:creationId xmlns:a16="http://schemas.microsoft.com/office/drawing/2014/main" id="{4DFEE0CD-022C-DA0F-3033-29BAAE57FFE1}"/>
                    </a:ext>
                  </a:extLst>
                </p:cNvPr>
                <p:cNvSpPr>
                  <a:spLocks noChangeShapeType="1"/>
                </p:cNvSpPr>
                <p:nvPr/>
              </p:nvSpPr>
              <p:spPr bwMode="auto">
                <a:xfrm>
                  <a:off x="3202756"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40" name="Line 145">
                  <a:extLst>
                    <a:ext uri="{FF2B5EF4-FFF2-40B4-BE49-F238E27FC236}">
                      <a16:creationId xmlns:a16="http://schemas.microsoft.com/office/drawing/2014/main" id="{496D6D21-3D59-0975-CA6E-EFFA10400838}"/>
                    </a:ext>
                  </a:extLst>
                </p:cNvPr>
                <p:cNvSpPr>
                  <a:spLocks noChangeShapeType="1"/>
                </p:cNvSpPr>
                <p:nvPr/>
              </p:nvSpPr>
              <p:spPr bwMode="auto">
                <a:xfrm>
                  <a:off x="3201480"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41" name="Line 146">
                  <a:extLst>
                    <a:ext uri="{FF2B5EF4-FFF2-40B4-BE49-F238E27FC236}">
                      <a16:creationId xmlns:a16="http://schemas.microsoft.com/office/drawing/2014/main" id="{96F59157-FD6F-52C9-35CD-0B8E4B0B9F72}"/>
                    </a:ext>
                  </a:extLst>
                </p:cNvPr>
                <p:cNvSpPr>
                  <a:spLocks noChangeShapeType="1"/>
                </p:cNvSpPr>
                <p:nvPr/>
              </p:nvSpPr>
              <p:spPr bwMode="auto">
                <a:xfrm>
                  <a:off x="3224450"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42" name="Line 147">
                  <a:extLst>
                    <a:ext uri="{FF2B5EF4-FFF2-40B4-BE49-F238E27FC236}">
                      <a16:creationId xmlns:a16="http://schemas.microsoft.com/office/drawing/2014/main" id="{B38A5B22-B3BE-B8A4-F8C2-D431815D4BCB}"/>
                    </a:ext>
                  </a:extLst>
                </p:cNvPr>
                <p:cNvSpPr>
                  <a:spLocks noChangeShapeType="1"/>
                </p:cNvSpPr>
                <p:nvPr/>
              </p:nvSpPr>
              <p:spPr bwMode="auto">
                <a:xfrm>
                  <a:off x="3205308"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43" name="Line 148">
                  <a:extLst>
                    <a:ext uri="{FF2B5EF4-FFF2-40B4-BE49-F238E27FC236}">
                      <a16:creationId xmlns:a16="http://schemas.microsoft.com/office/drawing/2014/main" id="{40186826-DF12-3CBB-1F42-841E7F0B085F}"/>
                    </a:ext>
                  </a:extLst>
                </p:cNvPr>
                <p:cNvSpPr>
                  <a:spLocks noChangeShapeType="1"/>
                </p:cNvSpPr>
                <p:nvPr/>
              </p:nvSpPr>
              <p:spPr bwMode="auto">
                <a:xfrm>
                  <a:off x="3228278"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744" name="Line 149">
                  <a:extLst>
                    <a:ext uri="{FF2B5EF4-FFF2-40B4-BE49-F238E27FC236}">
                      <a16:creationId xmlns:a16="http://schemas.microsoft.com/office/drawing/2014/main" id="{3E6A7423-66A7-8E7D-075B-B307B6B97FBD}"/>
                    </a:ext>
                  </a:extLst>
                </p:cNvPr>
                <p:cNvSpPr>
                  <a:spLocks noChangeShapeType="1"/>
                </p:cNvSpPr>
                <p:nvPr/>
              </p:nvSpPr>
              <p:spPr bwMode="auto">
                <a:xfrm>
                  <a:off x="3209136" y="2407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465" name="Group 464">
                <a:extLst>
                  <a:ext uri="{FF2B5EF4-FFF2-40B4-BE49-F238E27FC236}">
                    <a16:creationId xmlns:a16="http://schemas.microsoft.com/office/drawing/2014/main" id="{1904781D-2E5A-E2CD-EE30-CA0CD9FBEE60}"/>
                  </a:ext>
                </a:extLst>
              </p:cNvPr>
              <p:cNvGrpSpPr/>
              <p:nvPr/>
            </p:nvGrpSpPr>
            <p:grpSpPr>
              <a:xfrm>
                <a:off x="3232106" y="2383927"/>
                <a:ext cx="671231" cy="449780"/>
                <a:chOff x="3232106" y="2383927"/>
                <a:chExt cx="671231" cy="449780"/>
              </a:xfrm>
            </p:grpSpPr>
            <p:sp>
              <p:nvSpPr>
                <p:cNvPr id="634" name="Line 150">
                  <a:extLst>
                    <a:ext uri="{FF2B5EF4-FFF2-40B4-BE49-F238E27FC236}">
                      <a16:creationId xmlns:a16="http://schemas.microsoft.com/office/drawing/2014/main" id="{C7CA830E-7A7A-78C8-FC2C-215B2DD4E1FF}"/>
                    </a:ext>
                  </a:extLst>
                </p:cNvPr>
                <p:cNvSpPr>
                  <a:spLocks noChangeShapeType="1"/>
                </p:cNvSpPr>
                <p:nvPr/>
              </p:nvSpPr>
              <p:spPr bwMode="auto">
                <a:xfrm>
                  <a:off x="3232106" y="238392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5" name="Line 151">
                  <a:extLst>
                    <a:ext uri="{FF2B5EF4-FFF2-40B4-BE49-F238E27FC236}">
                      <a16:creationId xmlns:a16="http://schemas.microsoft.com/office/drawing/2014/main" id="{A480220E-E972-DF57-31F4-97B84C110A2C}"/>
                    </a:ext>
                  </a:extLst>
                </p:cNvPr>
                <p:cNvSpPr>
                  <a:spLocks noChangeShapeType="1"/>
                </p:cNvSpPr>
                <p:nvPr/>
              </p:nvSpPr>
              <p:spPr bwMode="auto">
                <a:xfrm>
                  <a:off x="3289531" y="249472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6" name="Line 152">
                  <a:extLst>
                    <a:ext uri="{FF2B5EF4-FFF2-40B4-BE49-F238E27FC236}">
                      <a16:creationId xmlns:a16="http://schemas.microsoft.com/office/drawing/2014/main" id="{DC22D3A1-433A-900B-8B9C-6648F9A10A19}"/>
                    </a:ext>
                  </a:extLst>
                </p:cNvPr>
                <p:cNvSpPr>
                  <a:spLocks noChangeShapeType="1"/>
                </p:cNvSpPr>
                <p:nvPr/>
              </p:nvSpPr>
              <p:spPr bwMode="auto">
                <a:xfrm>
                  <a:off x="3312501" y="247098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7" name="Line 153">
                  <a:extLst>
                    <a:ext uri="{FF2B5EF4-FFF2-40B4-BE49-F238E27FC236}">
                      <a16:creationId xmlns:a16="http://schemas.microsoft.com/office/drawing/2014/main" id="{621FDA0A-543B-901C-AE8E-B3B3D1798313}"/>
                    </a:ext>
                  </a:extLst>
                </p:cNvPr>
                <p:cNvSpPr>
                  <a:spLocks noChangeShapeType="1"/>
                </p:cNvSpPr>
                <p:nvPr/>
              </p:nvSpPr>
              <p:spPr bwMode="auto">
                <a:xfrm>
                  <a:off x="3298464"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8" name="Line 154">
                  <a:extLst>
                    <a:ext uri="{FF2B5EF4-FFF2-40B4-BE49-F238E27FC236}">
                      <a16:creationId xmlns:a16="http://schemas.microsoft.com/office/drawing/2014/main" id="{A6F2D922-8183-70BB-478B-9ACC754E40D3}"/>
                    </a:ext>
                  </a:extLst>
                </p:cNvPr>
                <p:cNvSpPr>
                  <a:spLocks noChangeShapeType="1"/>
                </p:cNvSpPr>
                <p:nvPr/>
              </p:nvSpPr>
              <p:spPr bwMode="auto">
                <a:xfrm>
                  <a:off x="3321434"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9" name="Line 155">
                  <a:extLst>
                    <a:ext uri="{FF2B5EF4-FFF2-40B4-BE49-F238E27FC236}">
                      <a16:creationId xmlns:a16="http://schemas.microsoft.com/office/drawing/2014/main" id="{1A7BE7E6-365F-1CDD-B121-2BA35F5184C3}"/>
                    </a:ext>
                  </a:extLst>
                </p:cNvPr>
                <p:cNvSpPr>
                  <a:spLocks noChangeShapeType="1"/>
                </p:cNvSpPr>
                <p:nvPr/>
              </p:nvSpPr>
              <p:spPr bwMode="auto">
                <a:xfrm>
                  <a:off x="3298464"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0" name="Line 156">
                  <a:extLst>
                    <a:ext uri="{FF2B5EF4-FFF2-40B4-BE49-F238E27FC236}">
                      <a16:creationId xmlns:a16="http://schemas.microsoft.com/office/drawing/2014/main" id="{B4E95680-7576-2067-9B8D-C30928743011}"/>
                    </a:ext>
                  </a:extLst>
                </p:cNvPr>
                <p:cNvSpPr>
                  <a:spLocks noChangeShapeType="1"/>
                </p:cNvSpPr>
                <p:nvPr/>
              </p:nvSpPr>
              <p:spPr bwMode="auto">
                <a:xfrm>
                  <a:off x="3321434"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1" name="Line 157">
                  <a:extLst>
                    <a:ext uri="{FF2B5EF4-FFF2-40B4-BE49-F238E27FC236}">
                      <a16:creationId xmlns:a16="http://schemas.microsoft.com/office/drawing/2014/main" id="{60B8F17C-F288-C71E-7607-D7E283618154}"/>
                    </a:ext>
                  </a:extLst>
                </p:cNvPr>
                <p:cNvSpPr>
                  <a:spLocks noChangeShapeType="1"/>
                </p:cNvSpPr>
                <p:nvPr/>
              </p:nvSpPr>
              <p:spPr bwMode="auto">
                <a:xfrm>
                  <a:off x="3335471"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2" name="Line 158">
                  <a:extLst>
                    <a:ext uri="{FF2B5EF4-FFF2-40B4-BE49-F238E27FC236}">
                      <a16:creationId xmlns:a16="http://schemas.microsoft.com/office/drawing/2014/main" id="{42A54A69-8BAA-E708-215F-CA3F5F89C967}"/>
                    </a:ext>
                  </a:extLst>
                </p:cNvPr>
                <p:cNvSpPr>
                  <a:spLocks noChangeShapeType="1"/>
                </p:cNvSpPr>
                <p:nvPr/>
              </p:nvSpPr>
              <p:spPr bwMode="auto">
                <a:xfrm>
                  <a:off x="3358441"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3" name="Line 159">
                  <a:extLst>
                    <a:ext uri="{FF2B5EF4-FFF2-40B4-BE49-F238E27FC236}">
                      <a16:creationId xmlns:a16="http://schemas.microsoft.com/office/drawing/2014/main" id="{A34E7F51-271E-BF8B-9C89-667AFC3F1F42}"/>
                    </a:ext>
                  </a:extLst>
                </p:cNvPr>
                <p:cNvSpPr>
                  <a:spLocks noChangeShapeType="1"/>
                </p:cNvSpPr>
                <p:nvPr/>
              </p:nvSpPr>
              <p:spPr bwMode="auto">
                <a:xfrm>
                  <a:off x="3344403"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4" name="Line 160">
                  <a:extLst>
                    <a:ext uri="{FF2B5EF4-FFF2-40B4-BE49-F238E27FC236}">
                      <a16:creationId xmlns:a16="http://schemas.microsoft.com/office/drawing/2014/main" id="{C3C6C1FB-5AF7-E704-27DA-B23B04D7EEC1}"/>
                    </a:ext>
                  </a:extLst>
                </p:cNvPr>
                <p:cNvSpPr>
                  <a:spLocks noChangeShapeType="1"/>
                </p:cNvSpPr>
                <p:nvPr/>
              </p:nvSpPr>
              <p:spPr bwMode="auto">
                <a:xfrm>
                  <a:off x="3367373"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5" name="Line 161">
                  <a:extLst>
                    <a:ext uri="{FF2B5EF4-FFF2-40B4-BE49-F238E27FC236}">
                      <a16:creationId xmlns:a16="http://schemas.microsoft.com/office/drawing/2014/main" id="{E21748B8-C97A-F3A7-9B5E-48B511B836C8}"/>
                    </a:ext>
                  </a:extLst>
                </p:cNvPr>
                <p:cNvSpPr>
                  <a:spLocks noChangeShapeType="1"/>
                </p:cNvSpPr>
                <p:nvPr/>
              </p:nvSpPr>
              <p:spPr bwMode="auto">
                <a:xfrm>
                  <a:off x="3348232" y="2505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6" name="Line 162">
                  <a:extLst>
                    <a:ext uri="{FF2B5EF4-FFF2-40B4-BE49-F238E27FC236}">
                      <a16:creationId xmlns:a16="http://schemas.microsoft.com/office/drawing/2014/main" id="{C4510520-74E5-5C31-629B-BEC351166C33}"/>
                    </a:ext>
                  </a:extLst>
                </p:cNvPr>
                <p:cNvSpPr>
                  <a:spLocks noChangeShapeType="1"/>
                </p:cNvSpPr>
                <p:nvPr/>
              </p:nvSpPr>
              <p:spPr bwMode="auto">
                <a:xfrm>
                  <a:off x="3371202" y="2481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7" name="Line 163">
                  <a:extLst>
                    <a:ext uri="{FF2B5EF4-FFF2-40B4-BE49-F238E27FC236}">
                      <a16:creationId xmlns:a16="http://schemas.microsoft.com/office/drawing/2014/main" id="{A3BE9384-30A7-AF42-6E21-711676E1295A}"/>
                    </a:ext>
                  </a:extLst>
                </p:cNvPr>
                <p:cNvSpPr>
                  <a:spLocks noChangeShapeType="1"/>
                </p:cNvSpPr>
                <p:nvPr/>
              </p:nvSpPr>
              <p:spPr bwMode="auto">
                <a:xfrm>
                  <a:off x="3381410"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8" name="Line 164">
                  <a:extLst>
                    <a:ext uri="{FF2B5EF4-FFF2-40B4-BE49-F238E27FC236}">
                      <a16:creationId xmlns:a16="http://schemas.microsoft.com/office/drawing/2014/main" id="{9D52C62E-1B81-C263-00EC-DA70713ECBE8}"/>
                    </a:ext>
                  </a:extLst>
                </p:cNvPr>
                <p:cNvSpPr>
                  <a:spLocks noChangeShapeType="1"/>
                </p:cNvSpPr>
                <p:nvPr/>
              </p:nvSpPr>
              <p:spPr bwMode="auto">
                <a:xfrm>
                  <a:off x="3404380"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49" name="Line 165">
                  <a:extLst>
                    <a:ext uri="{FF2B5EF4-FFF2-40B4-BE49-F238E27FC236}">
                      <a16:creationId xmlns:a16="http://schemas.microsoft.com/office/drawing/2014/main" id="{CD218D9F-85BF-AB8C-8F0F-CF94C1E3DC4D}"/>
                    </a:ext>
                  </a:extLst>
                </p:cNvPr>
                <p:cNvSpPr>
                  <a:spLocks noChangeShapeType="1"/>
                </p:cNvSpPr>
                <p:nvPr/>
              </p:nvSpPr>
              <p:spPr bwMode="auto">
                <a:xfrm>
                  <a:off x="3381410"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0" name="Line 166">
                  <a:extLst>
                    <a:ext uri="{FF2B5EF4-FFF2-40B4-BE49-F238E27FC236}">
                      <a16:creationId xmlns:a16="http://schemas.microsoft.com/office/drawing/2014/main" id="{ACBEEFA6-79F7-9F8F-CAD1-7584A5E3F823}"/>
                    </a:ext>
                  </a:extLst>
                </p:cNvPr>
                <p:cNvSpPr>
                  <a:spLocks noChangeShapeType="1"/>
                </p:cNvSpPr>
                <p:nvPr/>
              </p:nvSpPr>
              <p:spPr bwMode="auto">
                <a:xfrm>
                  <a:off x="3404380"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1" name="Line 167">
                  <a:extLst>
                    <a:ext uri="{FF2B5EF4-FFF2-40B4-BE49-F238E27FC236}">
                      <a16:creationId xmlns:a16="http://schemas.microsoft.com/office/drawing/2014/main" id="{78DF4C62-03B6-DAAD-367B-F842774CF1B1}"/>
                    </a:ext>
                  </a:extLst>
                </p:cNvPr>
                <p:cNvSpPr>
                  <a:spLocks noChangeShapeType="1"/>
                </p:cNvSpPr>
                <p:nvPr/>
              </p:nvSpPr>
              <p:spPr bwMode="auto">
                <a:xfrm>
                  <a:off x="3403104"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2" name="Line 168">
                  <a:extLst>
                    <a:ext uri="{FF2B5EF4-FFF2-40B4-BE49-F238E27FC236}">
                      <a16:creationId xmlns:a16="http://schemas.microsoft.com/office/drawing/2014/main" id="{201B6924-36FA-DB7C-A91B-85C000BBD20F}"/>
                    </a:ext>
                  </a:extLst>
                </p:cNvPr>
                <p:cNvSpPr>
                  <a:spLocks noChangeShapeType="1"/>
                </p:cNvSpPr>
                <p:nvPr/>
              </p:nvSpPr>
              <p:spPr bwMode="auto">
                <a:xfrm>
                  <a:off x="3426074"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3" name="Line 169">
                  <a:extLst>
                    <a:ext uri="{FF2B5EF4-FFF2-40B4-BE49-F238E27FC236}">
                      <a16:creationId xmlns:a16="http://schemas.microsoft.com/office/drawing/2014/main" id="{82CA3FFB-19B5-2C07-3DC4-35282C2352CB}"/>
                    </a:ext>
                  </a:extLst>
                </p:cNvPr>
                <p:cNvSpPr>
                  <a:spLocks noChangeShapeType="1"/>
                </p:cNvSpPr>
                <p:nvPr/>
              </p:nvSpPr>
              <p:spPr bwMode="auto">
                <a:xfrm>
                  <a:off x="3406932" y="251450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4" name="Line 170">
                  <a:extLst>
                    <a:ext uri="{FF2B5EF4-FFF2-40B4-BE49-F238E27FC236}">
                      <a16:creationId xmlns:a16="http://schemas.microsoft.com/office/drawing/2014/main" id="{E2D7889E-4CA4-A60D-A801-624AE962B7E0}"/>
                    </a:ext>
                  </a:extLst>
                </p:cNvPr>
                <p:cNvSpPr>
                  <a:spLocks noChangeShapeType="1"/>
                </p:cNvSpPr>
                <p:nvPr/>
              </p:nvSpPr>
              <p:spPr bwMode="auto">
                <a:xfrm>
                  <a:off x="3429902" y="249076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5" name="Line 171">
                  <a:extLst>
                    <a:ext uri="{FF2B5EF4-FFF2-40B4-BE49-F238E27FC236}">
                      <a16:creationId xmlns:a16="http://schemas.microsoft.com/office/drawing/2014/main" id="{AA7908CD-280C-74B3-0631-3CDF776DD7F0}"/>
                    </a:ext>
                  </a:extLst>
                </p:cNvPr>
                <p:cNvSpPr>
                  <a:spLocks noChangeShapeType="1"/>
                </p:cNvSpPr>
                <p:nvPr/>
              </p:nvSpPr>
              <p:spPr bwMode="auto">
                <a:xfrm>
                  <a:off x="3474566" y="258705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6" name="Line 172">
                  <a:extLst>
                    <a:ext uri="{FF2B5EF4-FFF2-40B4-BE49-F238E27FC236}">
                      <a16:creationId xmlns:a16="http://schemas.microsoft.com/office/drawing/2014/main" id="{C6ACC0FC-34A4-9B00-BCA9-2C07372D35B0}"/>
                    </a:ext>
                  </a:extLst>
                </p:cNvPr>
                <p:cNvSpPr>
                  <a:spLocks noChangeShapeType="1"/>
                </p:cNvSpPr>
                <p:nvPr/>
              </p:nvSpPr>
              <p:spPr bwMode="auto">
                <a:xfrm>
                  <a:off x="3497536" y="25633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7" name="Line 173">
                  <a:extLst>
                    <a:ext uri="{FF2B5EF4-FFF2-40B4-BE49-F238E27FC236}">
                      <a16:creationId xmlns:a16="http://schemas.microsoft.com/office/drawing/2014/main" id="{89DE5804-5037-33F4-5D8D-7BB5750BE50E}"/>
                    </a:ext>
                  </a:extLst>
                </p:cNvPr>
                <p:cNvSpPr>
                  <a:spLocks noChangeShapeType="1"/>
                </p:cNvSpPr>
                <p:nvPr/>
              </p:nvSpPr>
              <p:spPr bwMode="auto">
                <a:xfrm>
                  <a:off x="3503916" y="2597606"/>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8" name="Line 174">
                  <a:extLst>
                    <a:ext uri="{FF2B5EF4-FFF2-40B4-BE49-F238E27FC236}">
                      <a16:creationId xmlns:a16="http://schemas.microsoft.com/office/drawing/2014/main" id="{088FE53B-3866-8649-848C-7B2C2A610FE7}"/>
                    </a:ext>
                  </a:extLst>
                </p:cNvPr>
                <p:cNvSpPr>
                  <a:spLocks noChangeShapeType="1"/>
                </p:cNvSpPr>
                <p:nvPr/>
              </p:nvSpPr>
              <p:spPr bwMode="auto">
                <a:xfrm>
                  <a:off x="3528162" y="257386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59" name="Line 175">
                  <a:extLst>
                    <a:ext uri="{FF2B5EF4-FFF2-40B4-BE49-F238E27FC236}">
                      <a16:creationId xmlns:a16="http://schemas.microsoft.com/office/drawing/2014/main" id="{C6AA85F7-E551-4575-72FF-B6E746D80E74}"/>
                    </a:ext>
                  </a:extLst>
                </p:cNvPr>
                <p:cNvSpPr>
                  <a:spLocks noChangeShapeType="1"/>
                </p:cNvSpPr>
                <p:nvPr/>
              </p:nvSpPr>
              <p:spPr bwMode="auto">
                <a:xfrm>
                  <a:off x="3525610" y="26068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0" name="Line 176">
                  <a:extLst>
                    <a:ext uri="{FF2B5EF4-FFF2-40B4-BE49-F238E27FC236}">
                      <a16:creationId xmlns:a16="http://schemas.microsoft.com/office/drawing/2014/main" id="{647B4E97-A2BC-6FF3-9F03-5684909696B5}"/>
                    </a:ext>
                  </a:extLst>
                </p:cNvPr>
                <p:cNvSpPr>
                  <a:spLocks noChangeShapeType="1"/>
                </p:cNvSpPr>
                <p:nvPr/>
              </p:nvSpPr>
              <p:spPr bwMode="auto">
                <a:xfrm>
                  <a:off x="3548580" y="258309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1" name="Line 177">
                  <a:extLst>
                    <a:ext uri="{FF2B5EF4-FFF2-40B4-BE49-F238E27FC236}">
                      <a16:creationId xmlns:a16="http://schemas.microsoft.com/office/drawing/2014/main" id="{97ED3769-330D-54B2-86A2-0260132C1BC6}"/>
                    </a:ext>
                  </a:extLst>
                </p:cNvPr>
                <p:cNvSpPr>
                  <a:spLocks noChangeShapeType="1"/>
                </p:cNvSpPr>
                <p:nvPr/>
              </p:nvSpPr>
              <p:spPr bwMode="auto">
                <a:xfrm>
                  <a:off x="3609833" y="267015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2" name="Line 178">
                  <a:extLst>
                    <a:ext uri="{FF2B5EF4-FFF2-40B4-BE49-F238E27FC236}">
                      <a16:creationId xmlns:a16="http://schemas.microsoft.com/office/drawing/2014/main" id="{B5F860F2-3E27-4FD3-6A37-289DD01552AA}"/>
                    </a:ext>
                  </a:extLst>
                </p:cNvPr>
                <p:cNvSpPr>
                  <a:spLocks noChangeShapeType="1"/>
                </p:cNvSpPr>
                <p:nvPr/>
              </p:nvSpPr>
              <p:spPr bwMode="auto">
                <a:xfrm>
                  <a:off x="3632803" y="264640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3" name="Line 179">
                  <a:extLst>
                    <a:ext uri="{FF2B5EF4-FFF2-40B4-BE49-F238E27FC236}">
                      <a16:creationId xmlns:a16="http://schemas.microsoft.com/office/drawing/2014/main" id="{2869BC19-DA48-5730-7A68-41342BD65383}"/>
                    </a:ext>
                  </a:extLst>
                </p:cNvPr>
                <p:cNvSpPr>
                  <a:spLocks noChangeShapeType="1"/>
                </p:cNvSpPr>
                <p:nvPr/>
              </p:nvSpPr>
              <p:spPr bwMode="auto">
                <a:xfrm>
                  <a:off x="3639183"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4" name="Line 180">
                  <a:extLst>
                    <a:ext uri="{FF2B5EF4-FFF2-40B4-BE49-F238E27FC236}">
                      <a16:creationId xmlns:a16="http://schemas.microsoft.com/office/drawing/2014/main" id="{B1E250D4-D098-9CF6-3FA7-D7F998EABBC0}"/>
                    </a:ext>
                  </a:extLst>
                </p:cNvPr>
                <p:cNvSpPr>
                  <a:spLocks noChangeShapeType="1"/>
                </p:cNvSpPr>
                <p:nvPr/>
              </p:nvSpPr>
              <p:spPr bwMode="auto">
                <a:xfrm>
                  <a:off x="3662153"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5" name="Line 181">
                  <a:extLst>
                    <a:ext uri="{FF2B5EF4-FFF2-40B4-BE49-F238E27FC236}">
                      <a16:creationId xmlns:a16="http://schemas.microsoft.com/office/drawing/2014/main" id="{CA536A22-4430-E955-DE0F-756AF9D99A8F}"/>
                    </a:ext>
                  </a:extLst>
                </p:cNvPr>
                <p:cNvSpPr>
                  <a:spLocks noChangeShapeType="1"/>
                </p:cNvSpPr>
                <p:nvPr/>
              </p:nvSpPr>
              <p:spPr bwMode="auto">
                <a:xfrm>
                  <a:off x="3643012"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6" name="Line 182">
                  <a:extLst>
                    <a:ext uri="{FF2B5EF4-FFF2-40B4-BE49-F238E27FC236}">
                      <a16:creationId xmlns:a16="http://schemas.microsoft.com/office/drawing/2014/main" id="{B32FD31E-81AE-5D90-7B0C-7268BCEC1209}"/>
                    </a:ext>
                  </a:extLst>
                </p:cNvPr>
                <p:cNvSpPr>
                  <a:spLocks noChangeShapeType="1"/>
                </p:cNvSpPr>
                <p:nvPr/>
              </p:nvSpPr>
              <p:spPr bwMode="auto">
                <a:xfrm>
                  <a:off x="3665981"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7" name="Line 183">
                  <a:extLst>
                    <a:ext uri="{FF2B5EF4-FFF2-40B4-BE49-F238E27FC236}">
                      <a16:creationId xmlns:a16="http://schemas.microsoft.com/office/drawing/2014/main" id="{D9FCD535-1C96-5E49-DC07-B9ED572EEB93}"/>
                    </a:ext>
                  </a:extLst>
                </p:cNvPr>
                <p:cNvSpPr>
                  <a:spLocks noChangeShapeType="1"/>
                </p:cNvSpPr>
                <p:nvPr/>
              </p:nvSpPr>
              <p:spPr bwMode="auto">
                <a:xfrm>
                  <a:off x="3648116" y="26912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8" name="Line 184">
                  <a:extLst>
                    <a:ext uri="{FF2B5EF4-FFF2-40B4-BE49-F238E27FC236}">
                      <a16:creationId xmlns:a16="http://schemas.microsoft.com/office/drawing/2014/main" id="{8322CC88-9EF8-6065-E8EE-199BEECEB935}"/>
                    </a:ext>
                  </a:extLst>
                </p:cNvPr>
                <p:cNvSpPr>
                  <a:spLocks noChangeShapeType="1"/>
                </p:cNvSpPr>
                <p:nvPr/>
              </p:nvSpPr>
              <p:spPr bwMode="auto">
                <a:xfrm>
                  <a:off x="3671086" y="266751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69" name="Line 185">
                  <a:extLst>
                    <a:ext uri="{FF2B5EF4-FFF2-40B4-BE49-F238E27FC236}">
                      <a16:creationId xmlns:a16="http://schemas.microsoft.com/office/drawing/2014/main" id="{FE0A31B0-E7D2-A8FE-9881-DCBD1304ABBA}"/>
                    </a:ext>
                  </a:extLst>
                </p:cNvPr>
                <p:cNvSpPr>
                  <a:spLocks noChangeShapeType="1"/>
                </p:cNvSpPr>
                <p:nvPr/>
              </p:nvSpPr>
              <p:spPr bwMode="auto">
                <a:xfrm>
                  <a:off x="3677466" y="27229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0" name="Line 186">
                  <a:extLst>
                    <a:ext uri="{FF2B5EF4-FFF2-40B4-BE49-F238E27FC236}">
                      <a16:creationId xmlns:a16="http://schemas.microsoft.com/office/drawing/2014/main" id="{46A26351-21DE-7C3F-75C1-926F81F114C9}"/>
                    </a:ext>
                  </a:extLst>
                </p:cNvPr>
                <p:cNvSpPr>
                  <a:spLocks noChangeShapeType="1"/>
                </p:cNvSpPr>
                <p:nvPr/>
              </p:nvSpPr>
              <p:spPr bwMode="auto">
                <a:xfrm>
                  <a:off x="3700436" y="26991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1" name="Line 187">
                  <a:extLst>
                    <a:ext uri="{FF2B5EF4-FFF2-40B4-BE49-F238E27FC236}">
                      <a16:creationId xmlns:a16="http://schemas.microsoft.com/office/drawing/2014/main" id="{32223C96-737D-BB7D-A0E6-0C70EB38226C}"/>
                    </a:ext>
                  </a:extLst>
                </p:cNvPr>
                <p:cNvSpPr>
                  <a:spLocks noChangeShapeType="1"/>
                </p:cNvSpPr>
                <p:nvPr/>
              </p:nvSpPr>
              <p:spPr bwMode="auto">
                <a:xfrm>
                  <a:off x="3677466" y="27229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2" name="Line 188">
                  <a:extLst>
                    <a:ext uri="{FF2B5EF4-FFF2-40B4-BE49-F238E27FC236}">
                      <a16:creationId xmlns:a16="http://schemas.microsoft.com/office/drawing/2014/main" id="{DA6FB450-3B64-1FD0-BE6B-D8DB321B452D}"/>
                    </a:ext>
                  </a:extLst>
                </p:cNvPr>
                <p:cNvSpPr>
                  <a:spLocks noChangeShapeType="1"/>
                </p:cNvSpPr>
                <p:nvPr/>
              </p:nvSpPr>
              <p:spPr bwMode="auto">
                <a:xfrm>
                  <a:off x="3700436" y="26991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3" name="Line 189">
                  <a:extLst>
                    <a:ext uri="{FF2B5EF4-FFF2-40B4-BE49-F238E27FC236}">
                      <a16:creationId xmlns:a16="http://schemas.microsoft.com/office/drawing/2014/main" id="{E9781AA8-5A2E-F482-D826-7DA8B5A4B915}"/>
                    </a:ext>
                  </a:extLst>
                </p:cNvPr>
                <p:cNvSpPr>
                  <a:spLocks noChangeShapeType="1"/>
                </p:cNvSpPr>
                <p:nvPr/>
              </p:nvSpPr>
              <p:spPr bwMode="auto">
                <a:xfrm>
                  <a:off x="3706817" y="274401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4" name="Line 190">
                  <a:extLst>
                    <a:ext uri="{FF2B5EF4-FFF2-40B4-BE49-F238E27FC236}">
                      <a16:creationId xmlns:a16="http://schemas.microsoft.com/office/drawing/2014/main" id="{B7241033-B2B4-324E-A883-1ABDC03DDCB7}"/>
                    </a:ext>
                  </a:extLst>
                </p:cNvPr>
                <p:cNvSpPr>
                  <a:spLocks noChangeShapeType="1"/>
                </p:cNvSpPr>
                <p:nvPr/>
              </p:nvSpPr>
              <p:spPr bwMode="auto">
                <a:xfrm>
                  <a:off x="3729787" y="272027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5" name="Line 191">
                  <a:extLst>
                    <a:ext uri="{FF2B5EF4-FFF2-40B4-BE49-F238E27FC236}">
                      <a16:creationId xmlns:a16="http://schemas.microsoft.com/office/drawing/2014/main" id="{BB224B3C-7368-493A-C4A7-2817E1583950}"/>
                    </a:ext>
                  </a:extLst>
                </p:cNvPr>
                <p:cNvSpPr>
                  <a:spLocks noChangeShapeType="1"/>
                </p:cNvSpPr>
                <p:nvPr/>
              </p:nvSpPr>
              <p:spPr bwMode="auto">
                <a:xfrm>
                  <a:off x="3791040" y="279809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6" name="Line 192">
                  <a:extLst>
                    <a:ext uri="{FF2B5EF4-FFF2-40B4-BE49-F238E27FC236}">
                      <a16:creationId xmlns:a16="http://schemas.microsoft.com/office/drawing/2014/main" id="{745CB1D7-478F-F143-18FC-FAA31F79D135}"/>
                    </a:ext>
                  </a:extLst>
                </p:cNvPr>
                <p:cNvSpPr>
                  <a:spLocks noChangeShapeType="1"/>
                </p:cNvSpPr>
                <p:nvPr/>
              </p:nvSpPr>
              <p:spPr bwMode="auto">
                <a:xfrm>
                  <a:off x="3814009" y="277435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7" name="Line 193">
                  <a:extLst>
                    <a:ext uri="{FF2B5EF4-FFF2-40B4-BE49-F238E27FC236}">
                      <a16:creationId xmlns:a16="http://schemas.microsoft.com/office/drawing/2014/main" id="{3C6A0B08-6782-6E72-60FC-D6C9529FBD57}"/>
                    </a:ext>
                  </a:extLst>
                </p:cNvPr>
                <p:cNvSpPr>
                  <a:spLocks noChangeShapeType="1"/>
                </p:cNvSpPr>
                <p:nvPr/>
              </p:nvSpPr>
              <p:spPr bwMode="auto">
                <a:xfrm>
                  <a:off x="3815286" y="279809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8" name="Line 194">
                  <a:extLst>
                    <a:ext uri="{FF2B5EF4-FFF2-40B4-BE49-F238E27FC236}">
                      <a16:creationId xmlns:a16="http://schemas.microsoft.com/office/drawing/2014/main" id="{FA573B16-D1D5-666E-A5C3-95D44052899A}"/>
                    </a:ext>
                  </a:extLst>
                </p:cNvPr>
                <p:cNvSpPr>
                  <a:spLocks noChangeShapeType="1"/>
                </p:cNvSpPr>
                <p:nvPr/>
              </p:nvSpPr>
              <p:spPr bwMode="auto">
                <a:xfrm>
                  <a:off x="3838255" y="277435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79" name="Line 195">
                  <a:extLst>
                    <a:ext uri="{FF2B5EF4-FFF2-40B4-BE49-F238E27FC236}">
                      <a16:creationId xmlns:a16="http://schemas.microsoft.com/office/drawing/2014/main" id="{5447EEE7-C7E5-B6E6-7EE5-EF2184B18D10}"/>
                    </a:ext>
                  </a:extLst>
                </p:cNvPr>
                <p:cNvSpPr>
                  <a:spLocks noChangeShapeType="1"/>
                </p:cNvSpPr>
                <p:nvPr/>
              </p:nvSpPr>
              <p:spPr bwMode="auto">
                <a:xfrm>
                  <a:off x="3845912" y="280996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0" name="Line 196">
                  <a:extLst>
                    <a:ext uri="{FF2B5EF4-FFF2-40B4-BE49-F238E27FC236}">
                      <a16:creationId xmlns:a16="http://schemas.microsoft.com/office/drawing/2014/main" id="{0B853643-4117-C4DC-F78C-B78EC9C21FF7}"/>
                    </a:ext>
                  </a:extLst>
                </p:cNvPr>
                <p:cNvSpPr>
                  <a:spLocks noChangeShapeType="1"/>
                </p:cNvSpPr>
                <p:nvPr/>
              </p:nvSpPr>
              <p:spPr bwMode="auto">
                <a:xfrm>
                  <a:off x="3868882" y="278622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1" name="Line 197">
                  <a:extLst>
                    <a:ext uri="{FF2B5EF4-FFF2-40B4-BE49-F238E27FC236}">
                      <a16:creationId xmlns:a16="http://schemas.microsoft.com/office/drawing/2014/main" id="{C0FBDCF1-2B29-8071-7A83-877FB393D111}"/>
                    </a:ext>
                  </a:extLst>
                </p:cNvPr>
                <p:cNvSpPr>
                  <a:spLocks noChangeShapeType="1"/>
                </p:cNvSpPr>
                <p:nvPr/>
              </p:nvSpPr>
              <p:spPr bwMode="auto">
                <a:xfrm>
                  <a:off x="3845912" y="280996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2" name="Line 198">
                  <a:extLst>
                    <a:ext uri="{FF2B5EF4-FFF2-40B4-BE49-F238E27FC236}">
                      <a16:creationId xmlns:a16="http://schemas.microsoft.com/office/drawing/2014/main" id="{DDD45143-AE74-753F-5AB8-CF89051D3CEA}"/>
                    </a:ext>
                  </a:extLst>
                </p:cNvPr>
                <p:cNvSpPr>
                  <a:spLocks noChangeShapeType="1"/>
                </p:cNvSpPr>
                <p:nvPr/>
              </p:nvSpPr>
              <p:spPr bwMode="auto">
                <a:xfrm>
                  <a:off x="3868882" y="278622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83" name="Line 199">
                  <a:extLst>
                    <a:ext uri="{FF2B5EF4-FFF2-40B4-BE49-F238E27FC236}">
                      <a16:creationId xmlns:a16="http://schemas.microsoft.com/office/drawing/2014/main" id="{838CBD9E-A2D5-49A8-CB91-E2CBAB9D3946}"/>
                    </a:ext>
                  </a:extLst>
                </p:cNvPr>
                <p:cNvSpPr>
                  <a:spLocks noChangeShapeType="1"/>
                </p:cNvSpPr>
                <p:nvPr/>
              </p:nvSpPr>
              <p:spPr bwMode="auto">
                <a:xfrm>
                  <a:off x="3857397" y="282051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466" name="Group 465">
                <a:extLst>
                  <a:ext uri="{FF2B5EF4-FFF2-40B4-BE49-F238E27FC236}">
                    <a16:creationId xmlns:a16="http://schemas.microsoft.com/office/drawing/2014/main" id="{9F028756-2B8E-2753-ACEC-F40C4749CCAC}"/>
                  </a:ext>
                </a:extLst>
              </p:cNvPr>
              <p:cNvGrpSpPr/>
              <p:nvPr/>
            </p:nvGrpSpPr>
            <p:grpSpPr>
              <a:xfrm>
                <a:off x="3880367" y="2796775"/>
                <a:ext cx="465778" cy="257206"/>
                <a:chOff x="3880367" y="2796775"/>
                <a:chExt cx="465778" cy="257206"/>
              </a:xfrm>
            </p:grpSpPr>
            <p:sp>
              <p:nvSpPr>
                <p:cNvPr id="585" name="Line 200">
                  <a:extLst>
                    <a:ext uri="{FF2B5EF4-FFF2-40B4-BE49-F238E27FC236}">
                      <a16:creationId xmlns:a16="http://schemas.microsoft.com/office/drawing/2014/main" id="{17331697-2D57-1EAB-F5F9-DD747CD507DA}"/>
                    </a:ext>
                  </a:extLst>
                </p:cNvPr>
                <p:cNvSpPr>
                  <a:spLocks noChangeShapeType="1"/>
                </p:cNvSpPr>
                <p:nvPr/>
              </p:nvSpPr>
              <p:spPr bwMode="auto">
                <a:xfrm>
                  <a:off x="3880367"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6" name="Line 201">
                  <a:extLst>
                    <a:ext uri="{FF2B5EF4-FFF2-40B4-BE49-F238E27FC236}">
                      <a16:creationId xmlns:a16="http://schemas.microsoft.com/office/drawing/2014/main" id="{A3DB705D-698A-2105-E53E-F1166E26B309}"/>
                    </a:ext>
                  </a:extLst>
                </p:cNvPr>
                <p:cNvSpPr>
                  <a:spLocks noChangeShapeType="1"/>
                </p:cNvSpPr>
                <p:nvPr/>
              </p:nvSpPr>
              <p:spPr bwMode="auto">
                <a:xfrm>
                  <a:off x="3899508" y="282051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7" name="Line 202">
                  <a:extLst>
                    <a:ext uri="{FF2B5EF4-FFF2-40B4-BE49-F238E27FC236}">
                      <a16:creationId xmlns:a16="http://schemas.microsoft.com/office/drawing/2014/main" id="{91948EE2-2442-CD2A-2C72-1948EB6DBA28}"/>
                    </a:ext>
                  </a:extLst>
                </p:cNvPr>
                <p:cNvSpPr>
                  <a:spLocks noChangeShapeType="1"/>
                </p:cNvSpPr>
                <p:nvPr/>
              </p:nvSpPr>
              <p:spPr bwMode="auto">
                <a:xfrm>
                  <a:off x="3922478"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8" name="Line 203">
                  <a:extLst>
                    <a:ext uri="{FF2B5EF4-FFF2-40B4-BE49-F238E27FC236}">
                      <a16:creationId xmlns:a16="http://schemas.microsoft.com/office/drawing/2014/main" id="{53BFEEE0-768F-302C-B6BE-F7A98EA01F4D}"/>
                    </a:ext>
                  </a:extLst>
                </p:cNvPr>
                <p:cNvSpPr>
                  <a:spLocks noChangeShapeType="1"/>
                </p:cNvSpPr>
                <p:nvPr/>
              </p:nvSpPr>
              <p:spPr bwMode="auto">
                <a:xfrm>
                  <a:off x="3941620" y="2820517"/>
                  <a:ext cx="47216"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9" name="Line 204">
                  <a:extLst>
                    <a:ext uri="{FF2B5EF4-FFF2-40B4-BE49-F238E27FC236}">
                      <a16:creationId xmlns:a16="http://schemas.microsoft.com/office/drawing/2014/main" id="{91A301CC-3753-0A48-15F8-24CCB67EBED5}"/>
                    </a:ext>
                  </a:extLst>
                </p:cNvPr>
                <p:cNvSpPr>
                  <a:spLocks noChangeShapeType="1"/>
                </p:cNvSpPr>
                <p:nvPr/>
              </p:nvSpPr>
              <p:spPr bwMode="auto">
                <a:xfrm>
                  <a:off x="3964590" y="279677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0" name="Line 205">
                  <a:extLst>
                    <a:ext uri="{FF2B5EF4-FFF2-40B4-BE49-F238E27FC236}">
                      <a16:creationId xmlns:a16="http://schemas.microsoft.com/office/drawing/2014/main" id="{D64AE7AE-BF22-3141-61F6-9B3E8C21B8F3}"/>
                    </a:ext>
                  </a:extLst>
                </p:cNvPr>
                <p:cNvSpPr>
                  <a:spLocks noChangeShapeType="1"/>
                </p:cNvSpPr>
                <p:nvPr/>
              </p:nvSpPr>
              <p:spPr bwMode="auto">
                <a:xfrm>
                  <a:off x="3963314" y="285481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1" name="Line 207">
                  <a:extLst>
                    <a:ext uri="{FF2B5EF4-FFF2-40B4-BE49-F238E27FC236}">
                      <a16:creationId xmlns:a16="http://schemas.microsoft.com/office/drawing/2014/main" id="{59C864A6-470E-9246-6D9D-4432551469BA}"/>
                    </a:ext>
                  </a:extLst>
                </p:cNvPr>
                <p:cNvSpPr>
                  <a:spLocks noChangeShapeType="1"/>
                </p:cNvSpPr>
                <p:nvPr/>
              </p:nvSpPr>
              <p:spPr bwMode="auto">
                <a:xfrm>
                  <a:off x="3986283" y="283106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2" name="Line 208">
                  <a:extLst>
                    <a:ext uri="{FF2B5EF4-FFF2-40B4-BE49-F238E27FC236}">
                      <a16:creationId xmlns:a16="http://schemas.microsoft.com/office/drawing/2014/main" id="{2D3F81E0-E60C-6BEF-80A7-18C05216E376}"/>
                    </a:ext>
                  </a:extLst>
                </p:cNvPr>
                <p:cNvSpPr>
                  <a:spLocks noChangeShapeType="1"/>
                </p:cNvSpPr>
                <p:nvPr/>
              </p:nvSpPr>
              <p:spPr bwMode="auto">
                <a:xfrm>
                  <a:off x="3972246"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3" name="Line 209">
                  <a:extLst>
                    <a:ext uri="{FF2B5EF4-FFF2-40B4-BE49-F238E27FC236}">
                      <a16:creationId xmlns:a16="http://schemas.microsoft.com/office/drawing/2014/main" id="{0537A3F8-12A5-ADFD-5F81-5E524125CE0A}"/>
                    </a:ext>
                  </a:extLst>
                </p:cNvPr>
                <p:cNvSpPr>
                  <a:spLocks noChangeShapeType="1"/>
                </p:cNvSpPr>
                <p:nvPr/>
              </p:nvSpPr>
              <p:spPr bwMode="auto">
                <a:xfrm>
                  <a:off x="3995216"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4" name="Line 210">
                  <a:extLst>
                    <a:ext uri="{FF2B5EF4-FFF2-40B4-BE49-F238E27FC236}">
                      <a16:creationId xmlns:a16="http://schemas.microsoft.com/office/drawing/2014/main" id="{25A501B9-8330-390E-7021-D2F0406956E2}"/>
                    </a:ext>
                  </a:extLst>
                </p:cNvPr>
                <p:cNvSpPr>
                  <a:spLocks noChangeShapeType="1"/>
                </p:cNvSpPr>
                <p:nvPr/>
              </p:nvSpPr>
              <p:spPr bwMode="auto">
                <a:xfrm>
                  <a:off x="3976074"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5" name="Line 211">
                  <a:extLst>
                    <a:ext uri="{FF2B5EF4-FFF2-40B4-BE49-F238E27FC236}">
                      <a16:creationId xmlns:a16="http://schemas.microsoft.com/office/drawing/2014/main" id="{3386869B-9774-CF16-6C56-1B8F36FCCFF2}"/>
                    </a:ext>
                  </a:extLst>
                </p:cNvPr>
                <p:cNvSpPr>
                  <a:spLocks noChangeShapeType="1"/>
                </p:cNvSpPr>
                <p:nvPr/>
              </p:nvSpPr>
              <p:spPr bwMode="auto">
                <a:xfrm>
                  <a:off x="3999044"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6" name="Line 212">
                  <a:extLst>
                    <a:ext uri="{FF2B5EF4-FFF2-40B4-BE49-F238E27FC236}">
                      <a16:creationId xmlns:a16="http://schemas.microsoft.com/office/drawing/2014/main" id="{9C65C252-8A25-FAD9-D7ED-97158AE79F76}"/>
                    </a:ext>
                  </a:extLst>
                </p:cNvPr>
                <p:cNvSpPr>
                  <a:spLocks noChangeShapeType="1"/>
                </p:cNvSpPr>
                <p:nvPr/>
              </p:nvSpPr>
              <p:spPr bwMode="auto">
                <a:xfrm>
                  <a:off x="3976074" y="286668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7" name="Line 213">
                  <a:extLst>
                    <a:ext uri="{FF2B5EF4-FFF2-40B4-BE49-F238E27FC236}">
                      <a16:creationId xmlns:a16="http://schemas.microsoft.com/office/drawing/2014/main" id="{B4F80B49-E221-6A41-4BC2-82FD371101BC}"/>
                    </a:ext>
                  </a:extLst>
                </p:cNvPr>
                <p:cNvSpPr>
                  <a:spLocks noChangeShapeType="1"/>
                </p:cNvSpPr>
                <p:nvPr/>
              </p:nvSpPr>
              <p:spPr bwMode="auto">
                <a:xfrm>
                  <a:off x="3999044" y="284294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8" name="Line 214">
                  <a:extLst>
                    <a:ext uri="{FF2B5EF4-FFF2-40B4-BE49-F238E27FC236}">
                      <a16:creationId xmlns:a16="http://schemas.microsoft.com/office/drawing/2014/main" id="{727AD5F9-10EA-D12B-2CCD-DCE9D8562775}"/>
                    </a:ext>
                  </a:extLst>
                </p:cNvPr>
                <p:cNvSpPr>
                  <a:spLocks noChangeShapeType="1"/>
                </p:cNvSpPr>
                <p:nvPr/>
              </p:nvSpPr>
              <p:spPr bwMode="auto">
                <a:xfrm>
                  <a:off x="4014358" y="2878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99" name="Line 215">
                  <a:extLst>
                    <a:ext uri="{FF2B5EF4-FFF2-40B4-BE49-F238E27FC236}">
                      <a16:creationId xmlns:a16="http://schemas.microsoft.com/office/drawing/2014/main" id="{EE997B73-7996-11AB-B98E-A454631A3A31}"/>
                    </a:ext>
                  </a:extLst>
                </p:cNvPr>
                <p:cNvSpPr>
                  <a:spLocks noChangeShapeType="1"/>
                </p:cNvSpPr>
                <p:nvPr/>
              </p:nvSpPr>
              <p:spPr bwMode="auto">
                <a:xfrm>
                  <a:off x="4037327" y="28548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0" name="Line 216">
                  <a:extLst>
                    <a:ext uri="{FF2B5EF4-FFF2-40B4-BE49-F238E27FC236}">
                      <a16:creationId xmlns:a16="http://schemas.microsoft.com/office/drawing/2014/main" id="{3F0DEDA0-B369-3961-0CFA-29BC79FDAA85}"/>
                    </a:ext>
                  </a:extLst>
                </p:cNvPr>
                <p:cNvSpPr>
                  <a:spLocks noChangeShapeType="1"/>
                </p:cNvSpPr>
                <p:nvPr/>
              </p:nvSpPr>
              <p:spPr bwMode="auto">
                <a:xfrm>
                  <a:off x="4022014" y="287855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1" name="Line 217">
                  <a:extLst>
                    <a:ext uri="{FF2B5EF4-FFF2-40B4-BE49-F238E27FC236}">
                      <a16:creationId xmlns:a16="http://schemas.microsoft.com/office/drawing/2014/main" id="{D5FED01F-9354-06CA-6AC5-B35571B35174}"/>
                    </a:ext>
                  </a:extLst>
                </p:cNvPr>
                <p:cNvSpPr>
                  <a:spLocks noChangeShapeType="1"/>
                </p:cNvSpPr>
                <p:nvPr/>
              </p:nvSpPr>
              <p:spPr bwMode="auto">
                <a:xfrm>
                  <a:off x="4044984" y="285481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2" name="Line 218">
                  <a:extLst>
                    <a:ext uri="{FF2B5EF4-FFF2-40B4-BE49-F238E27FC236}">
                      <a16:creationId xmlns:a16="http://schemas.microsoft.com/office/drawing/2014/main" id="{3987FA47-0F05-FF68-B881-126D13921DB1}"/>
                    </a:ext>
                  </a:extLst>
                </p:cNvPr>
                <p:cNvSpPr>
                  <a:spLocks noChangeShapeType="1"/>
                </p:cNvSpPr>
                <p:nvPr/>
              </p:nvSpPr>
              <p:spPr bwMode="auto">
                <a:xfrm>
                  <a:off x="4064126" y="290229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3" name="Line 219">
                  <a:extLst>
                    <a:ext uri="{FF2B5EF4-FFF2-40B4-BE49-F238E27FC236}">
                      <a16:creationId xmlns:a16="http://schemas.microsoft.com/office/drawing/2014/main" id="{56B7D1F7-82A8-8C03-8505-5534E0F7347B}"/>
                    </a:ext>
                  </a:extLst>
                </p:cNvPr>
                <p:cNvSpPr>
                  <a:spLocks noChangeShapeType="1"/>
                </p:cNvSpPr>
                <p:nvPr/>
              </p:nvSpPr>
              <p:spPr bwMode="auto">
                <a:xfrm>
                  <a:off x="4087095" y="287855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4" name="Line 220">
                  <a:extLst>
                    <a:ext uri="{FF2B5EF4-FFF2-40B4-BE49-F238E27FC236}">
                      <a16:creationId xmlns:a16="http://schemas.microsoft.com/office/drawing/2014/main" id="{C2296D95-294D-0C6A-A6F3-53C563DA7204}"/>
                    </a:ext>
                  </a:extLst>
                </p:cNvPr>
                <p:cNvSpPr>
                  <a:spLocks noChangeShapeType="1"/>
                </p:cNvSpPr>
                <p:nvPr/>
              </p:nvSpPr>
              <p:spPr bwMode="auto">
                <a:xfrm>
                  <a:off x="4089648" y="2926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5" name="Line 221">
                  <a:extLst>
                    <a:ext uri="{FF2B5EF4-FFF2-40B4-BE49-F238E27FC236}">
                      <a16:creationId xmlns:a16="http://schemas.microsoft.com/office/drawing/2014/main" id="{09F8FF04-7711-A8F4-9E1D-6FF6E44FAE99}"/>
                    </a:ext>
                  </a:extLst>
                </p:cNvPr>
                <p:cNvSpPr>
                  <a:spLocks noChangeShapeType="1"/>
                </p:cNvSpPr>
                <p:nvPr/>
              </p:nvSpPr>
              <p:spPr bwMode="auto">
                <a:xfrm>
                  <a:off x="4112618" y="2902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6" name="Line 222">
                  <a:extLst>
                    <a:ext uri="{FF2B5EF4-FFF2-40B4-BE49-F238E27FC236}">
                      <a16:creationId xmlns:a16="http://schemas.microsoft.com/office/drawing/2014/main" id="{99627F2B-E992-C543-50E3-04469A662809}"/>
                    </a:ext>
                  </a:extLst>
                </p:cNvPr>
                <p:cNvSpPr>
                  <a:spLocks noChangeShapeType="1"/>
                </p:cNvSpPr>
                <p:nvPr/>
              </p:nvSpPr>
              <p:spPr bwMode="auto">
                <a:xfrm>
                  <a:off x="4089648" y="2926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7" name="Line 223">
                  <a:extLst>
                    <a:ext uri="{FF2B5EF4-FFF2-40B4-BE49-F238E27FC236}">
                      <a16:creationId xmlns:a16="http://schemas.microsoft.com/office/drawing/2014/main" id="{48226283-82D1-F75B-6352-C957F649A2AF}"/>
                    </a:ext>
                  </a:extLst>
                </p:cNvPr>
                <p:cNvSpPr>
                  <a:spLocks noChangeShapeType="1"/>
                </p:cNvSpPr>
                <p:nvPr/>
              </p:nvSpPr>
              <p:spPr bwMode="auto">
                <a:xfrm>
                  <a:off x="4112618" y="2902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8" name="Line 224">
                  <a:extLst>
                    <a:ext uri="{FF2B5EF4-FFF2-40B4-BE49-F238E27FC236}">
                      <a16:creationId xmlns:a16="http://schemas.microsoft.com/office/drawing/2014/main" id="{50F57FB5-E7A7-CFD4-E954-38AD44ADEA27}"/>
                    </a:ext>
                  </a:extLst>
                </p:cNvPr>
                <p:cNvSpPr>
                  <a:spLocks noChangeShapeType="1"/>
                </p:cNvSpPr>
                <p:nvPr/>
              </p:nvSpPr>
              <p:spPr bwMode="auto">
                <a:xfrm>
                  <a:off x="4093476" y="293922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09" name="Line 225">
                  <a:extLst>
                    <a:ext uri="{FF2B5EF4-FFF2-40B4-BE49-F238E27FC236}">
                      <a16:creationId xmlns:a16="http://schemas.microsoft.com/office/drawing/2014/main" id="{1D0F5EC7-7774-2875-CBA5-501CF55D0014}"/>
                    </a:ext>
                  </a:extLst>
                </p:cNvPr>
                <p:cNvSpPr>
                  <a:spLocks noChangeShapeType="1"/>
                </p:cNvSpPr>
                <p:nvPr/>
              </p:nvSpPr>
              <p:spPr bwMode="auto">
                <a:xfrm>
                  <a:off x="4116446" y="291548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0" name="Line 226">
                  <a:extLst>
                    <a:ext uri="{FF2B5EF4-FFF2-40B4-BE49-F238E27FC236}">
                      <a16:creationId xmlns:a16="http://schemas.microsoft.com/office/drawing/2014/main" id="{A70BC408-03D1-A462-EEE2-6EACB27CC1FF}"/>
                    </a:ext>
                  </a:extLst>
                </p:cNvPr>
                <p:cNvSpPr>
                  <a:spLocks noChangeShapeType="1"/>
                </p:cNvSpPr>
                <p:nvPr/>
              </p:nvSpPr>
              <p:spPr bwMode="auto">
                <a:xfrm>
                  <a:off x="4118998" y="293922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1" name="Line 227">
                  <a:extLst>
                    <a:ext uri="{FF2B5EF4-FFF2-40B4-BE49-F238E27FC236}">
                      <a16:creationId xmlns:a16="http://schemas.microsoft.com/office/drawing/2014/main" id="{904C3874-85A4-C097-D5F1-AF3798A17080}"/>
                    </a:ext>
                  </a:extLst>
                </p:cNvPr>
                <p:cNvSpPr>
                  <a:spLocks noChangeShapeType="1"/>
                </p:cNvSpPr>
                <p:nvPr/>
              </p:nvSpPr>
              <p:spPr bwMode="auto">
                <a:xfrm>
                  <a:off x="4141968" y="291548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2" name="Line 228">
                  <a:extLst>
                    <a:ext uri="{FF2B5EF4-FFF2-40B4-BE49-F238E27FC236}">
                      <a16:creationId xmlns:a16="http://schemas.microsoft.com/office/drawing/2014/main" id="{22F8F935-A03B-BD7E-41CA-C88A09D19149}"/>
                    </a:ext>
                  </a:extLst>
                </p:cNvPr>
                <p:cNvSpPr>
                  <a:spLocks noChangeShapeType="1"/>
                </p:cNvSpPr>
                <p:nvPr/>
              </p:nvSpPr>
              <p:spPr bwMode="auto">
                <a:xfrm>
                  <a:off x="4148348"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3" name="Line 229">
                  <a:extLst>
                    <a:ext uri="{FF2B5EF4-FFF2-40B4-BE49-F238E27FC236}">
                      <a16:creationId xmlns:a16="http://schemas.microsoft.com/office/drawing/2014/main" id="{3BB908EE-340F-4341-3157-1218158E0EA5}"/>
                    </a:ext>
                  </a:extLst>
                </p:cNvPr>
                <p:cNvSpPr>
                  <a:spLocks noChangeShapeType="1"/>
                </p:cNvSpPr>
                <p:nvPr/>
              </p:nvSpPr>
              <p:spPr bwMode="auto">
                <a:xfrm>
                  <a:off x="4171318"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4" name="Line 230">
                  <a:extLst>
                    <a:ext uri="{FF2B5EF4-FFF2-40B4-BE49-F238E27FC236}">
                      <a16:creationId xmlns:a16="http://schemas.microsoft.com/office/drawing/2014/main" id="{302EFA17-E72A-32F2-5E69-28AE14365BCF}"/>
                    </a:ext>
                  </a:extLst>
                </p:cNvPr>
                <p:cNvSpPr>
                  <a:spLocks noChangeShapeType="1"/>
                </p:cNvSpPr>
                <p:nvPr/>
              </p:nvSpPr>
              <p:spPr bwMode="auto">
                <a:xfrm>
                  <a:off x="4153453"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5" name="Line 231">
                  <a:extLst>
                    <a:ext uri="{FF2B5EF4-FFF2-40B4-BE49-F238E27FC236}">
                      <a16:creationId xmlns:a16="http://schemas.microsoft.com/office/drawing/2014/main" id="{3FBE6E0F-E1AC-EBA6-6FEA-57502C922B25}"/>
                    </a:ext>
                  </a:extLst>
                </p:cNvPr>
                <p:cNvSpPr>
                  <a:spLocks noChangeShapeType="1"/>
                </p:cNvSpPr>
                <p:nvPr/>
              </p:nvSpPr>
              <p:spPr bwMode="auto">
                <a:xfrm>
                  <a:off x="4176423"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6" name="Line 232">
                  <a:extLst>
                    <a:ext uri="{FF2B5EF4-FFF2-40B4-BE49-F238E27FC236}">
                      <a16:creationId xmlns:a16="http://schemas.microsoft.com/office/drawing/2014/main" id="{69C07B01-6B2A-4323-01D7-AA2E21393BC0}"/>
                    </a:ext>
                  </a:extLst>
                </p:cNvPr>
                <p:cNvSpPr>
                  <a:spLocks noChangeShapeType="1"/>
                </p:cNvSpPr>
                <p:nvPr/>
              </p:nvSpPr>
              <p:spPr bwMode="auto">
                <a:xfrm>
                  <a:off x="4173871"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7" name="Line 233">
                  <a:extLst>
                    <a:ext uri="{FF2B5EF4-FFF2-40B4-BE49-F238E27FC236}">
                      <a16:creationId xmlns:a16="http://schemas.microsoft.com/office/drawing/2014/main" id="{07215E87-C2C6-F12E-9A16-4D093332BB49}"/>
                    </a:ext>
                  </a:extLst>
                </p:cNvPr>
                <p:cNvSpPr>
                  <a:spLocks noChangeShapeType="1"/>
                </p:cNvSpPr>
                <p:nvPr/>
              </p:nvSpPr>
              <p:spPr bwMode="auto">
                <a:xfrm>
                  <a:off x="4196840"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8" name="Line 234">
                  <a:extLst>
                    <a:ext uri="{FF2B5EF4-FFF2-40B4-BE49-F238E27FC236}">
                      <a16:creationId xmlns:a16="http://schemas.microsoft.com/office/drawing/2014/main" id="{A2A2C96C-723F-2CAA-5406-D6250BDB6063}"/>
                    </a:ext>
                  </a:extLst>
                </p:cNvPr>
                <p:cNvSpPr>
                  <a:spLocks noChangeShapeType="1"/>
                </p:cNvSpPr>
                <p:nvPr/>
              </p:nvSpPr>
              <p:spPr bwMode="auto">
                <a:xfrm>
                  <a:off x="4182803" y="295109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19" name="Line 235">
                  <a:extLst>
                    <a:ext uri="{FF2B5EF4-FFF2-40B4-BE49-F238E27FC236}">
                      <a16:creationId xmlns:a16="http://schemas.microsoft.com/office/drawing/2014/main" id="{848E75C1-110B-5970-511C-C60726955262}"/>
                    </a:ext>
                  </a:extLst>
                </p:cNvPr>
                <p:cNvSpPr>
                  <a:spLocks noChangeShapeType="1"/>
                </p:cNvSpPr>
                <p:nvPr/>
              </p:nvSpPr>
              <p:spPr bwMode="auto">
                <a:xfrm>
                  <a:off x="4205773" y="292735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0" name="Line 236">
                  <a:extLst>
                    <a:ext uri="{FF2B5EF4-FFF2-40B4-BE49-F238E27FC236}">
                      <a16:creationId xmlns:a16="http://schemas.microsoft.com/office/drawing/2014/main" id="{098AF2C4-73B7-9F7B-97A4-CF2CAA0D7215}"/>
                    </a:ext>
                  </a:extLst>
                </p:cNvPr>
                <p:cNvSpPr>
                  <a:spLocks noChangeShapeType="1"/>
                </p:cNvSpPr>
                <p:nvPr/>
              </p:nvSpPr>
              <p:spPr bwMode="auto">
                <a:xfrm>
                  <a:off x="4203221" y="299066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1" name="Line 237">
                  <a:extLst>
                    <a:ext uri="{FF2B5EF4-FFF2-40B4-BE49-F238E27FC236}">
                      <a16:creationId xmlns:a16="http://schemas.microsoft.com/office/drawing/2014/main" id="{40BDAFD0-7219-FC98-B666-DF6C21E70B60}"/>
                    </a:ext>
                  </a:extLst>
                </p:cNvPr>
                <p:cNvSpPr>
                  <a:spLocks noChangeShapeType="1"/>
                </p:cNvSpPr>
                <p:nvPr/>
              </p:nvSpPr>
              <p:spPr bwMode="auto">
                <a:xfrm>
                  <a:off x="4226191" y="29669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2" name="Line 238">
                  <a:extLst>
                    <a:ext uri="{FF2B5EF4-FFF2-40B4-BE49-F238E27FC236}">
                      <a16:creationId xmlns:a16="http://schemas.microsoft.com/office/drawing/2014/main" id="{8DA296B6-1BA4-62D0-C159-E5105F00575C}"/>
                    </a:ext>
                  </a:extLst>
                </p:cNvPr>
                <p:cNvSpPr>
                  <a:spLocks noChangeShapeType="1"/>
                </p:cNvSpPr>
                <p:nvPr/>
              </p:nvSpPr>
              <p:spPr bwMode="auto">
                <a:xfrm>
                  <a:off x="4237676"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3" name="Line 239">
                  <a:extLst>
                    <a:ext uri="{FF2B5EF4-FFF2-40B4-BE49-F238E27FC236}">
                      <a16:creationId xmlns:a16="http://schemas.microsoft.com/office/drawing/2014/main" id="{A9B34DA3-2715-2EF8-80C7-DDBA156799B0}"/>
                    </a:ext>
                  </a:extLst>
                </p:cNvPr>
                <p:cNvSpPr>
                  <a:spLocks noChangeShapeType="1"/>
                </p:cNvSpPr>
                <p:nvPr/>
              </p:nvSpPr>
              <p:spPr bwMode="auto">
                <a:xfrm>
                  <a:off x="4260646"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4" name="Line 240">
                  <a:extLst>
                    <a:ext uri="{FF2B5EF4-FFF2-40B4-BE49-F238E27FC236}">
                      <a16:creationId xmlns:a16="http://schemas.microsoft.com/office/drawing/2014/main" id="{871F080E-D538-9494-2033-2A5A4C5B38E4}"/>
                    </a:ext>
                  </a:extLst>
                </p:cNvPr>
                <p:cNvSpPr>
                  <a:spLocks noChangeShapeType="1"/>
                </p:cNvSpPr>
                <p:nvPr/>
              </p:nvSpPr>
              <p:spPr bwMode="auto">
                <a:xfrm>
                  <a:off x="4241504"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5" name="Line 241">
                  <a:extLst>
                    <a:ext uri="{FF2B5EF4-FFF2-40B4-BE49-F238E27FC236}">
                      <a16:creationId xmlns:a16="http://schemas.microsoft.com/office/drawing/2014/main" id="{AD9A8B73-FFCC-56F7-373F-C9DBC710EE30}"/>
                    </a:ext>
                  </a:extLst>
                </p:cNvPr>
                <p:cNvSpPr>
                  <a:spLocks noChangeShapeType="1"/>
                </p:cNvSpPr>
                <p:nvPr/>
              </p:nvSpPr>
              <p:spPr bwMode="auto">
                <a:xfrm>
                  <a:off x="4264474"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6" name="Line 242">
                  <a:extLst>
                    <a:ext uri="{FF2B5EF4-FFF2-40B4-BE49-F238E27FC236}">
                      <a16:creationId xmlns:a16="http://schemas.microsoft.com/office/drawing/2014/main" id="{FA5F5368-093D-DE38-96F3-9C0A9587C925}"/>
                    </a:ext>
                  </a:extLst>
                </p:cNvPr>
                <p:cNvSpPr>
                  <a:spLocks noChangeShapeType="1"/>
                </p:cNvSpPr>
                <p:nvPr/>
              </p:nvSpPr>
              <p:spPr bwMode="auto">
                <a:xfrm>
                  <a:off x="4254265" y="300254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7" name="Line 243">
                  <a:extLst>
                    <a:ext uri="{FF2B5EF4-FFF2-40B4-BE49-F238E27FC236}">
                      <a16:creationId xmlns:a16="http://schemas.microsoft.com/office/drawing/2014/main" id="{310D0CCD-D7FF-8B0A-9FDE-ED4E6B0D51EF}"/>
                    </a:ext>
                  </a:extLst>
                </p:cNvPr>
                <p:cNvSpPr>
                  <a:spLocks noChangeShapeType="1"/>
                </p:cNvSpPr>
                <p:nvPr/>
              </p:nvSpPr>
              <p:spPr bwMode="auto">
                <a:xfrm>
                  <a:off x="4277235" y="2978798"/>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8" name="Line 244">
                  <a:extLst>
                    <a:ext uri="{FF2B5EF4-FFF2-40B4-BE49-F238E27FC236}">
                      <a16:creationId xmlns:a16="http://schemas.microsoft.com/office/drawing/2014/main" id="{E879B7A7-90FA-61DF-A422-D9F656D8027B}"/>
                    </a:ext>
                  </a:extLst>
                </p:cNvPr>
                <p:cNvSpPr>
                  <a:spLocks noChangeShapeType="1"/>
                </p:cNvSpPr>
                <p:nvPr/>
              </p:nvSpPr>
              <p:spPr bwMode="auto">
                <a:xfrm>
                  <a:off x="4267026" y="301704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29" name="Line 245">
                  <a:extLst>
                    <a:ext uri="{FF2B5EF4-FFF2-40B4-BE49-F238E27FC236}">
                      <a16:creationId xmlns:a16="http://schemas.microsoft.com/office/drawing/2014/main" id="{FA387174-9EC7-56C1-C47D-3F326C4E1407}"/>
                    </a:ext>
                  </a:extLst>
                </p:cNvPr>
                <p:cNvSpPr>
                  <a:spLocks noChangeShapeType="1"/>
                </p:cNvSpPr>
                <p:nvPr/>
              </p:nvSpPr>
              <p:spPr bwMode="auto">
                <a:xfrm>
                  <a:off x="4289996" y="299330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0" name="Line 246">
                  <a:extLst>
                    <a:ext uri="{FF2B5EF4-FFF2-40B4-BE49-F238E27FC236}">
                      <a16:creationId xmlns:a16="http://schemas.microsoft.com/office/drawing/2014/main" id="{E14B5E74-E54F-327F-6D49-2E5323D83759}"/>
                    </a:ext>
                  </a:extLst>
                </p:cNvPr>
                <p:cNvSpPr>
                  <a:spLocks noChangeShapeType="1"/>
                </p:cNvSpPr>
                <p:nvPr/>
              </p:nvSpPr>
              <p:spPr bwMode="auto">
                <a:xfrm>
                  <a:off x="4270854" y="301704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1" name="Line 247">
                  <a:extLst>
                    <a:ext uri="{FF2B5EF4-FFF2-40B4-BE49-F238E27FC236}">
                      <a16:creationId xmlns:a16="http://schemas.microsoft.com/office/drawing/2014/main" id="{4B35E417-6074-5E0F-82D2-77E3738F8A66}"/>
                    </a:ext>
                  </a:extLst>
                </p:cNvPr>
                <p:cNvSpPr>
                  <a:spLocks noChangeShapeType="1"/>
                </p:cNvSpPr>
                <p:nvPr/>
              </p:nvSpPr>
              <p:spPr bwMode="auto">
                <a:xfrm>
                  <a:off x="4293824" y="299330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2" name="Line 248">
                  <a:extLst>
                    <a:ext uri="{FF2B5EF4-FFF2-40B4-BE49-F238E27FC236}">
                      <a16:creationId xmlns:a16="http://schemas.microsoft.com/office/drawing/2014/main" id="{5A769D83-BC18-CD63-C4BE-A29155A6679B}"/>
                    </a:ext>
                  </a:extLst>
                </p:cNvPr>
                <p:cNvSpPr>
                  <a:spLocks noChangeShapeType="1"/>
                </p:cNvSpPr>
                <p:nvPr/>
              </p:nvSpPr>
              <p:spPr bwMode="auto">
                <a:xfrm>
                  <a:off x="4300205"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633" name="Line 249">
                  <a:extLst>
                    <a:ext uri="{FF2B5EF4-FFF2-40B4-BE49-F238E27FC236}">
                      <a16:creationId xmlns:a16="http://schemas.microsoft.com/office/drawing/2014/main" id="{25B7E36A-A590-A694-F335-98631F89CBE0}"/>
                    </a:ext>
                  </a:extLst>
                </p:cNvPr>
                <p:cNvSpPr>
                  <a:spLocks noChangeShapeType="1"/>
                </p:cNvSpPr>
                <p:nvPr/>
              </p:nvSpPr>
              <p:spPr bwMode="auto">
                <a:xfrm>
                  <a:off x="4323175"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467" name="Group 466">
                <a:extLst>
                  <a:ext uri="{FF2B5EF4-FFF2-40B4-BE49-F238E27FC236}">
                    <a16:creationId xmlns:a16="http://schemas.microsoft.com/office/drawing/2014/main" id="{886D955A-4A89-1F67-64C9-49A0839BBE3C}"/>
                  </a:ext>
                </a:extLst>
              </p:cNvPr>
              <p:cNvGrpSpPr/>
              <p:nvPr/>
            </p:nvGrpSpPr>
            <p:grpSpPr>
              <a:xfrm>
                <a:off x="4300205" y="3006497"/>
                <a:ext cx="1158702" cy="506497"/>
                <a:chOff x="4300205" y="3006497"/>
                <a:chExt cx="1158702" cy="506497"/>
              </a:xfrm>
            </p:grpSpPr>
            <p:sp>
              <p:nvSpPr>
                <p:cNvPr id="535" name="Line 250">
                  <a:extLst>
                    <a:ext uri="{FF2B5EF4-FFF2-40B4-BE49-F238E27FC236}">
                      <a16:creationId xmlns:a16="http://schemas.microsoft.com/office/drawing/2014/main" id="{E5023301-99CE-5836-3F9D-7C86AEBE6780}"/>
                    </a:ext>
                  </a:extLst>
                </p:cNvPr>
                <p:cNvSpPr>
                  <a:spLocks noChangeShapeType="1"/>
                </p:cNvSpPr>
                <p:nvPr/>
              </p:nvSpPr>
              <p:spPr bwMode="auto">
                <a:xfrm>
                  <a:off x="4300205"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6" name="Line 251">
                  <a:extLst>
                    <a:ext uri="{FF2B5EF4-FFF2-40B4-BE49-F238E27FC236}">
                      <a16:creationId xmlns:a16="http://schemas.microsoft.com/office/drawing/2014/main" id="{67F1D9B1-6372-E3E6-A82D-0108A3FFB3BD}"/>
                    </a:ext>
                  </a:extLst>
                </p:cNvPr>
                <p:cNvSpPr>
                  <a:spLocks noChangeShapeType="1"/>
                </p:cNvSpPr>
                <p:nvPr/>
              </p:nvSpPr>
              <p:spPr bwMode="auto">
                <a:xfrm>
                  <a:off x="4323175"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7" name="Line 252">
                  <a:extLst>
                    <a:ext uri="{FF2B5EF4-FFF2-40B4-BE49-F238E27FC236}">
                      <a16:creationId xmlns:a16="http://schemas.microsoft.com/office/drawing/2014/main" id="{A3ED412D-AE05-D2D6-E6E1-B88E4EE79130}"/>
                    </a:ext>
                  </a:extLst>
                </p:cNvPr>
                <p:cNvSpPr>
                  <a:spLocks noChangeShapeType="1"/>
                </p:cNvSpPr>
                <p:nvPr/>
              </p:nvSpPr>
              <p:spPr bwMode="auto">
                <a:xfrm>
                  <a:off x="4321899"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8" name="Line 253">
                  <a:extLst>
                    <a:ext uri="{FF2B5EF4-FFF2-40B4-BE49-F238E27FC236}">
                      <a16:creationId xmlns:a16="http://schemas.microsoft.com/office/drawing/2014/main" id="{5E982F7F-D678-ED75-98D8-7FBB0AB38EFC}"/>
                    </a:ext>
                  </a:extLst>
                </p:cNvPr>
                <p:cNvSpPr>
                  <a:spLocks noChangeShapeType="1"/>
                </p:cNvSpPr>
                <p:nvPr/>
              </p:nvSpPr>
              <p:spPr bwMode="auto">
                <a:xfrm>
                  <a:off x="4344868"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9" name="Line 254">
                  <a:extLst>
                    <a:ext uri="{FF2B5EF4-FFF2-40B4-BE49-F238E27FC236}">
                      <a16:creationId xmlns:a16="http://schemas.microsoft.com/office/drawing/2014/main" id="{6D2AD244-810A-4AC1-D74D-EF86FF42F592}"/>
                    </a:ext>
                  </a:extLst>
                </p:cNvPr>
                <p:cNvSpPr>
                  <a:spLocks noChangeShapeType="1"/>
                </p:cNvSpPr>
                <p:nvPr/>
              </p:nvSpPr>
              <p:spPr bwMode="auto">
                <a:xfrm>
                  <a:off x="4321899" y="303023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0" name="Line 255">
                  <a:extLst>
                    <a:ext uri="{FF2B5EF4-FFF2-40B4-BE49-F238E27FC236}">
                      <a16:creationId xmlns:a16="http://schemas.microsoft.com/office/drawing/2014/main" id="{11BD0C9C-AD04-CC1B-110C-75467B0A08AB}"/>
                    </a:ext>
                  </a:extLst>
                </p:cNvPr>
                <p:cNvSpPr>
                  <a:spLocks noChangeShapeType="1"/>
                </p:cNvSpPr>
                <p:nvPr/>
              </p:nvSpPr>
              <p:spPr bwMode="auto">
                <a:xfrm>
                  <a:off x="4344868" y="300649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1" name="Line 256">
                  <a:extLst>
                    <a:ext uri="{FF2B5EF4-FFF2-40B4-BE49-F238E27FC236}">
                      <a16:creationId xmlns:a16="http://schemas.microsoft.com/office/drawing/2014/main" id="{4623A3EB-1E12-D9B0-4042-A215FA4986A2}"/>
                    </a:ext>
                  </a:extLst>
                </p:cNvPr>
                <p:cNvSpPr>
                  <a:spLocks noChangeShapeType="1"/>
                </p:cNvSpPr>
                <p:nvPr/>
              </p:nvSpPr>
              <p:spPr bwMode="auto">
                <a:xfrm>
                  <a:off x="4329555" y="304474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2" name="Line 257">
                  <a:extLst>
                    <a:ext uri="{FF2B5EF4-FFF2-40B4-BE49-F238E27FC236}">
                      <a16:creationId xmlns:a16="http://schemas.microsoft.com/office/drawing/2014/main" id="{942C9955-1997-0B61-8869-756D21E7D471}"/>
                    </a:ext>
                  </a:extLst>
                </p:cNvPr>
                <p:cNvSpPr>
                  <a:spLocks noChangeShapeType="1"/>
                </p:cNvSpPr>
                <p:nvPr/>
              </p:nvSpPr>
              <p:spPr bwMode="auto">
                <a:xfrm>
                  <a:off x="4352525" y="302100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3" name="Line 258">
                  <a:extLst>
                    <a:ext uri="{FF2B5EF4-FFF2-40B4-BE49-F238E27FC236}">
                      <a16:creationId xmlns:a16="http://schemas.microsoft.com/office/drawing/2014/main" id="{019F038E-6543-ACA4-619C-40993E05BECA}"/>
                    </a:ext>
                  </a:extLst>
                </p:cNvPr>
                <p:cNvSpPr>
                  <a:spLocks noChangeShapeType="1"/>
                </p:cNvSpPr>
                <p:nvPr/>
              </p:nvSpPr>
              <p:spPr bwMode="auto">
                <a:xfrm>
                  <a:off x="4380599" y="305925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4" name="Line 259">
                  <a:extLst>
                    <a:ext uri="{FF2B5EF4-FFF2-40B4-BE49-F238E27FC236}">
                      <a16:creationId xmlns:a16="http://schemas.microsoft.com/office/drawing/2014/main" id="{84E31F96-6F27-AFCB-D0B7-293230AB076B}"/>
                    </a:ext>
                  </a:extLst>
                </p:cNvPr>
                <p:cNvSpPr>
                  <a:spLocks noChangeShapeType="1"/>
                </p:cNvSpPr>
                <p:nvPr/>
              </p:nvSpPr>
              <p:spPr bwMode="auto">
                <a:xfrm>
                  <a:off x="4403569" y="303551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5" name="Line 260">
                  <a:extLst>
                    <a:ext uri="{FF2B5EF4-FFF2-40B4-BE49-F238E27FC236}">
                      <a16:creationId xmlns:a16="http://schemas.microsoft.com/office/drawing/2014/main" id="{F6154B5D-F7BB-E89B-9E57-C0AEDD81D06C}"/>
                    </a:ext>
                  </a:extLst>
                </p:cNvPr>
                <p:cNvSpPr>
                  <a:spLocks noChangeShapeType="1"/>
                </p:cNvSpPr>
                <p:nvPr/>
              </p:nvSpPr>
              <p:spPr bwMode="auto">
                <a:xfrm>
                  <a:off x="4389532" y="307376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6" name="Line 261">
                  <a:extLst>
                    <a:ext uri="{FF2B5EF4-FFF2-40B4-BE49-F238E27FC236}">
                      <a16:creationId xmlns:a16="http://schemas.microsoft.com/office/drawing/2014/main" id="{AC5EC92C-3297-08A6-A5CC-2CE2893761CD}"/>
                    </a:ext>
                  </a:extLst>
                </p:cNvPr>
                <p:cNvSpPr>
                  <a:spLocks noChangeShapeType="1"/>
                </p:cNvSpPr>
                <p:nvPr/>
              </p:nvSpPr>
              <p:spPr bwMode="auto">
                <a:xfrm>
                  <a:off x="4412502" y="305002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7" name="Line 262">
                  <a:extLst>
                    <a:ext uri="{FF2B5EF4-FFF2-40B4-BE49-F238E27FC236}">
                      <a16:creationId xmlns:a16="http://schemas.microsoft.com/office/drawing/2014/main" id="{5585BCD2-0076-51BB-CB06-9466C3886830}"/>
                    </a:ext>
                  </a:extLst>
                </p:cNvPr>
                <p:cNvSpPr>
                  <a:spLocks noChangeShapeType="1"/>
                </p:cNvSpPr>
                <p:nvPr/>
              </p:nvSpPr>
              <p:spPr bwMode="auto">
                <a:xfrm>
                  <a:off x="4406121" y="307376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8" name="Line 263">
                  <a:extLst>
                    <a:ext uri="{FF2B5EF4-FFF2-40B4-BE49-F238E27FC236}">
                      <a16:creationId xmlns:a16="http://schemas.microsoft.com/office/drawing/2014/main" id="{ACFC10D6-2032-DAD0-A6FF-C177640C865E}"/>
                    </a:ext>
                  </a:extLst>
                </p:cNvPr>
                <p:cNvSpPr>
                  <a:spLocks noChangeShapeType="1"/>
                </p:cNvSpPr>
                <p:nvPr/>
              </p:nvSpPr>
              <p:spPr bwMode="auto">
                <a:xfrm>
                  <a:off x="4429091" y="305002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49" name="Line 264">
                  <a:extLst>
                    <a:ext uri="{FF2B5EF4-FFF2-40B4-BE49-F238E27FC236}">
                      <a16:creationId xmlns:a16="http://schemas.microsoft.com/office/drawing/2014/main" id="{E9F1ED11-1ECC-5DFE-747F-DB6A5841BEF8}"/>
                    </a:ext>
                  </a:extLst>
                </p:cNvPr>
                <p:cNvSpPr>
                  <a:spLocks noChangeShapeType="1"/>
                </p:cNvSpPr>
                <p:nvPr/>
              </p:nvSpPr>
              <p:spPr bwMode="auto">
                <a:xfrm>
                  <a:off x="4430367" y="3088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0" name="Line 265">
                  <a:extLst>
                    <a:ext uri="{FF2B5EF4-FFF2-40B4-BE49-F238E27FC236}">
                      <a16:creationId xmlns:a16="http://schemas.microsoft.com/office/drawing/2014/main" id="{C4B4E4AC-B278-B4AB-3167-17D84B280ED2}"/>
                    </a:ext>
                  </a:extLst>
                </p:cNvPr>
                <p:cNvSpPr>
                  <a:spLocks noChangeShapeType="1"/>
                </p:cNvSpPr>
                <p:nvPr/>
              </p:nvSpPr>
              <p:spPr bwMode="auto">
                <a:xfrm>
                  <a:off x="4453337" y="3064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1" name="Line 266">
                  <a:extLst>
                    <a:ext uri="{FF2B5EF4-FFF2-40B4-BE49-F238E27FC236}">
                      <a16:creationId xmlns:a16="http://schemas.microsoft.com/office/drawing/2014/main" id="{6D024DF0-4066-7886-474B-740E7D1D587D}"/>
                    </a:ext>
                  </a:extLst>
                </p:cNvPr>
                <p:cNvSpPr>
                  <a:spLocks noChangeShapeType="1"/>
                </p:cNvSpPr>
                <p:nvPr/>
              </p:nvSpPr>
              <p:spPr bwMode="auto">
                <a:xfrm>
                  <a:off x="4443128" y="308827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2" name="Line 267">
                  <a:extLst>
                    <a:ext uri="{FF2B5EF4-FFF2-40B4-BE49-F238E27FC236}">
                      <a16:creationId xmlns:a16="http://schemas.microsoft.com/office/drawing/2014/main" id="{EB1FBF6B-442F-5E38-87A2-B15A352984DA}"/>
                    </a:ext>
                  </a:extLst>
                </p:cNvPr>
                <p:cNvSpPr>
                  <a:spLocks noChangeShapeType="1"/>
                </p:cNvSpPr>
                <p:nvPr/>
              </p:nvSpPr>
              <p:spPr bwMode="auto">
                <a:xfrm>
                  <a:off x="4466098" y="3064533"/>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3" name="Line 268">
                  <a:extLst>
                    <a:ext uri="{FF2B5EF4-FFF2-40B4-BE49-F238E27FC236}">
                      <a16:creationId xmlns:a16="http://schemas.microsoft.com/office/drawing/2014/main" id="{BB05F7F4-ED47-7D10-F184-90EEFD15B76C}"/>
                    </a:ext>
                  </a:extLst>
                </p:cNvPr>
                <p:cNvSpPr>
                  <a:spLocks noChangeShapeType="1"/>
                </p:cNvSpPr>
                <p:nvPr/>
              </p:nvSpPr>
              <p:spPr bwMode="auto">
                <a:xfrm>
                  <a:off x="4477583" y="31041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4" name="Line 269">
                  <a:extLst>
                    <a:ext uri="{FF2B5EF4-FFF2-40B4-BE49-F238E27FC236}">
                      <a16:creationId xmlns:a16="http://schemas.microsoft.com/office/drawing/2014/main" id="{97B8DF10-2DD0-5C44-9D1E-0331F29FCB24}"/>
                    </a:ext>
                  </a:extLst>
                </p:cNvPr>
                <p:cNvSpPr>
                  <a:spLocks noChangeShapeType="1"/>
                </p:cNvSpPr>
                <p:nvPr/>
              </p:nvSpPr>
              <p:spPr bwMode="auto">
                <a:xfrm>
                  <a:off x="4500553" y="30803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5" name="Line 270">
                  <a:extLst>
                    <a:ext uri="{FF2B5EF4-FFF2-40B4-BE49-F238E27FC236}">
                      <a16:creationId xmlns:a16="http://schemas.microsoft.com/office/drawing/2014/main" id="{9799F30B-7E25-AE3A-98DC-61B243D7DBEF}"/>
                    </a:ext>
                  </a:extLst>
                </p:cNvPr>
                <p:cNvSpPr>
                  <a:spLocks noChangeShapeType="1"/>
                </p:cNvSpPr>
                <p:nvPr/>
              </p:nvSpPr>
              <p:spPr bwMode="auto">
                <a:xfrm>
                  <a:off x="4498001" y="311993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6" name="Line 271">
                  <a:extLst>
                    <a:ext uri="{FF2B5EF4-FFF2-40B4-BE49-F238E27FC236}">
                      <a16:creationId xmlns:a16="http://schemas.microsoft.com/office/drawing/2014/main" id="{6F18BFA1-47FA-F4DE-508D-9A46C06986F0}"/>
                    </a:ext>
                  </a:extLst>
                </p:cNvPr>
                <p:cNvSpPr>
                  <a:spLocks noChangeShapeType="1"/>
                </p:cNvSpPr>
                <p:nvPr/>
              </p:nvSpPr>
              <p:spPr bwMode="auto">
                <a:xfrm>
                  <a:off x="4520971" y="309618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7" name="Line 272">
                  <a:extLst>
                    <a:ext uri="{FF2B5EF4-FFF2-40B4-BE49-F238E27FC236}">
                      <a16:creationId xmlns:a16="http://schemas.microsoft.com/office/drawing/2014/main" id="{8DCA81AA-2F50-9C60-8E29-BC560A0D3511}"/>
                    </a:ext>
                  </a:extLst>
                </p:cNvPr>
                <p:cNvSpPr>
                  <a:spLocks noChangeShapeType="1"/>
                </p:cNvSpPr>
                <p:nvPr/>
              </p:nvSpPr>
              <p:spPr bwMode="auto">
                <a:xfrm>
                  <a:off x="4587328" y="315026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8" name="Line 273">
                  <a:extLst>
                    <a:ext uri="{FF2B5EF4-FFF2-40B4-BE49-F238E27FC236}">
                      <a16:creationId xmlns:a16="http://schemas.microsoft.com/office/drawing/2014/main" id="{844C7D51-782B-28E3-5BCF-7233EB6F59C3}"/>
                    </a:ext>
                  </a:extLst>
                </p:cNvPr>
                <p:cNvSpPr>
                  <a:spLocks noChangeShapeType="1"/>
                </p:cNvSpPr>
                <p:nvPr/>
              </p:nvSpPr>
              <p:spPr bwMode="auto">
                <a:xfrm>
                  <a:off x="4610298" y="312652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59" name="Line 274">
                  <a:extLst>
                    <a:ext uri="{FF2B5EF4-FFF2-40B4-BE49-F238E27FC236}">
                      <a16:creationId xmlns:a16="http://schemas.microsoft.com/office/drawing/2014/main" id="{C31BD11C-0B87-004D-4C35-17850DE59FB6}"/>
                    </a:ext>
                  </a:extLst>
                </p:cNvPr>
                <p:cNvSpPr>
                  <a:spLocks noChangeShapeType="1"/>
                </p:cNvSpPr>
                <p:nvPr/>
              </p:nvSpPr>
              <p:spPr bwMode="auto">
                <a:xfrm>
                  <a:off x="4725147" y="32465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0" name="Line 275">
                  <a:extLst>
                    <a:ext uri="{FF2B5EF4-FFF2-40B4-BE49-F238E27FC236}">
                      <a16:creationId xmlns:a16="http://schemas.microsoft.com/office/drawing/2014/main" id="{5EA5BC54-E019-AFB9-FCCC-558F4C569B85}"/>
                    </a:ext>
                  </a:extLst>
                </p:cNvPr>
                <p:cNvSpPr>
                  <a:spLocks noChangeShapeType="1"/>
                </p:cNvSpPr>
                <p:nvPr/>
              </p:nvSpPr>
              <p:spPr bwMode="auto">
                <a:xfrm>
                  <a:off x="4748117" y="3221494"/>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1" name="Line 276">
                  <a:extLst>
                    <a:ext uri="{FF2B5EF4-FFF2-40B4-BE49-F238E27FC236}">
                      <a16:creationId xmlns:a16="http://schemas.microsoft.com/office/drawing/2014/main" id="{D582873A-1605-5FBB-60F9-C44D86570025}"/>
                    </a:ext>
                  </a:extLst>
                </p:cNvPr>
                <p:cNvSpPr>
                  <a:spLocks noChangeShapeType="1"/>
                </p:cNvSpPr>
                <p:nvPr/>
              </p:nvSpPr>
              <p:spPr bwMode="auto">
                <a:xfrm>
                  <a:off x="4743013" y="3246555"/>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2" name="Line 277">
                  <a:extLst>
                    <a:ext uri="{FF2B5EF4-FFF2-40B4-BE49-F238E27FC236}">
                      <a16:creationId xmlns:a16="http://schemas.microsoft.com/office/drawing/2014/main" id="{3182608A-31ED-2E78-A1B9-8703812EE25A}"/>
                    </a:ext>
                  </a:extLst>
                </p:cNvPr>
                <p:cNvSpPr>
                  <a:spLocks noChangeShapeType="1"/>
                </p:cNvSpPr>
                <p:nvPr/>
              </p:nvSpPr>
              <p:spPr bwMode="auto">
                <a:xfrm>
                  <a:off x="4765983" y="3221494"/>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3" name="Line 278">
                  <a:extLst>
                    <a:ext uri="{FF2B5EF4-FFF2-40B4-BE49-F238E27FC236}">
                      <a16:creationId xmlns:a16="http://schemas.microsoft.com/office/drawing/2014/main" id="{A1E73473-09FB-5108-64BD-A490DA99BE90}"/>
                    </a:ext>
                  </a:extLst>
                </p:cNvPr>
                <p:cNvSpPr>
                  <a:spLocks noChangeShapeType="1"/>
                </p:cNvSpPr>
                <p:nvPr/>
              </p:nvSpPr>
              <p:spPr bwMode="auto">
                <a:xfrm>
                  <a:off x="4818303" y="326238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4" name="Line 279">
                  <a:extLst>
                    <a:ext uri="{FF2B5EF4-FFF2-40B4-BE49-F238E27FC236}">
                      <a16:creationId xmlns:a16="http://schemas.microsoft.com/office/drawing/2014/main" id="{AB532015-9B67-24FE-20BA-2C3E403DFCE4}"/>
                    </a:ext>
                  </a:extLst>
                </p:cNvPr>
                <p:cNvSpPr>
                  <a:spLocks noChangeShapeType="1"/>
                </p:cNvSpPr>
                <p:nvPr/>
              </p:nvSpPr>
              <p:spPr bwMode="auto">
                <a:xfrm>
                  <a:off x="4841273" y="323864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5" name="Line 280">
                  <a:extLst>
                    <a:ext uri="{FF2B5EF4-FFF2-40B4-BE49-F238E27FC236}">
                      <a16:creationId xmlns:a16="http://schemas.microsoft.com/office/drawing/2014/main" id="{C6211B50-556B-41E3-5C3A-18A7966AB047}"/>
                    </a:ext>
                  </a:extLst>
                </p:cNvPr>
                <p:cNvSpPr>
                  <a:spLocks noChangeShapeType="1"/>
                </p:cNvSpPr>
                <p:nvPr/>
              </p:nvSpPr>
              <p:spPr bwMode="auto">
                <a:xfrm>
                  <a:off x="4882108" y="3295359"/>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6" name="Line 281">
                  <a:extLst>
                    <a:ext uri="{FF2B5EF4-FFF2-40B4-BE49-F238E27FC236}">
                      <a16:creationId xmlns:a16="http://schemas.microsoft.com/office/drawing/2014/main" id="{79A894F1-E23B-F558-BF9C-8E53134512D4}"/>
                    </a:ext>
                  </a:extLst>
                </p:cNvPr>
                <p:cNvSpPr>
                  <a:spLocks noChangeShapeType="1"/>
                </p:cNvSpPr>
                <p:nvPr/>
              </p:nvSpPr>
              <p:spPr bwMode="auto">
                <a:xfrm>
                  <a:off x="4905078" y="3271617"/>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7" name="Line 282">
                  <a:extLst>
                    <a:ext uri="{FF2B5EF4-FFF2-40B4-BE49-F238E27FC236}">
                      <a16:creationId xmlns:a16="http://schemas.microsoft.com/office/drawing/2014/main" id="{0603281B-1D81-7A5A-A8F4-7D16D2ED706F}"/>
                    </a:ext>
                  </a:extLst>
                </p:cNvPr>
                <p:cNvSpPr>
                  <a:spLocks noChangeShapeType="1"/>
                </p:cNvSpPr>
                <p:nvPr/>
              </p:nvSpPr>
              <p:spPr bwMode="auto">
                <a:xfrm>
                  <a:off x="5083732"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8" name="Line 283">
                  <a:extLst>
                    <a:ext uri="{FF2B5EF4-FFF2-40B4-BE49-F238E27FC236}">
                      <a16:creationId xmlns:a16="http://schemas.microsoft.com/office/drawing/2014/main" id="{921E0CE6-6FEB-39BA-7EEA-0B7F075708DE}"/>
                    </a:ext>
                  </a:extLst>
                </p:cNvPr>
                <p:cNvSpPr>
                  <a:spLocks noChangeShapeType="1"/>
                </p:cNvSpPr>
                <p:nvPr/>
              </p:nvSpPr>
              <p:spPr bwMode="auto">
                <a:xfrm>
                  <a:off x="5106702"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69" name="Line 284">
                  <a:extLst>
                    <a:ext uri="{FF2B5EF4-FFF2-40B4-BE49-F238E27FC236}">
                      <a16:creationId xmlns:a16="http://schemas.microsoft.com/office/drawing/2014/main" id="{583EF0EB-2479-B572-2C16-6457A5DE2C65}"/>
                    </a:ext>
                  </a:extLst>
                </p:cNvPr>
                <p:cNvSpPr>
                  <a:spLocks noChangeShapeType="1"/>
                </p:cNvSpPr>
                <p:nvPr/>
              </p:nvSpPr>
              <p:spPr bwMode="auto">
                <a:xfrm>
                  <a:off x="5087561"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0" name="Line 285">
                  <a:extLst>
                    <a:ext uri="{FF2B5EF4-FFF2-40B4-BE49-F238E27FC236}">
                      <a16:creationId xmlns:a16="http://schemas.microsoft.com/office/drawing/2014/main" id="{030638C5-F697-1EB0-80A2-9E5D258007C1}"/>
                    </a:ext>
                  </a:extLst>
                </p:cNvPr>
                <p:cNvSpPr>
                  <a:spLocks noChangeShapeType="1"/>
                </p:cNvSpPr>
                <p:nvPr/>
              </p:nvSpPr>
              <p:spPr bwMode="auto">
                <a:xfrm>
                  <a:off x="5110531"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1" name="Line 286">
                  <a:extLst>
                    <a:ext uri="{FF2B5EF4-FFF2-40B4-BE49-F238E27FC236}">
                      <a16:creationId xmlns:a16="http://schemas.microsoft.com/office/drawing/2014/main" id="{435C521E-3D1F-E874-D2BE-7E60059F6CEF}"/>
                    </a:ext>
                  </a:extLst>
                </p:cNvPr>
                <p:cNvSpPr>
                  <a:spLocks noChangeShapeType="1"/>
                </p:cNvSpPr>
                <p:nvPr/>
              </p:nvSpPr>
              <p:spPr bwMode="auto">
                <a:xfrm>
                  <a:off x="5129672" y="336262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2" name="Line 287">
                  <a:extLst>
                    <a:ext uri="{FF2B5EF4-FFF2-40B4-BE49-F238E27FC236}">
                      <a16:creationId xmlns:a16="http://schemas.microsoft.com/office/drawing/2014/main" id="{44AF37A9-C40E-903A-F7C5-B2899D770E28}"/>
                    </a:ext>
                  </a:extLst>
                </p:cNvPr>
                <p:cNvSpPr>
                  <a:spLocks noChangeShapeType="1"/>
                </p:cNvSpPr>
                <p:nvPr/>
              </p:nvSpPr>
              <p:spPr bwMode="auto">
                <a:xfrm>
                  <a:off x="5152642" y="333888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3" name="Line 288">
                  <a:extLst>
                    <a:ext uri="{FF2B5EF4-FFF2-40B4-BE49-F238E27FC236}">
                      <a16:creationId xmlns:a16="http://schemas.microsoft.com/office/drawing/2014/main" id="{85BE6FC9-1296-56BA-3B76-2F7EF332C855}"/>
                    </a:ext>
                  </a:extLst>
                </p:cNvPr>
                <p:cNvSpPr>
                  <a:spLocks noChangeShapeType="1"/>
                </p:cNvSpPr>
                <p:nvPr/>
              </p:nvSpPr>
              <p:spPr bwMode="auto">
                <a:xfrm>
                  <a:off x="5189649" y="341538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4" name="Line 289">
                  <a:extLst>
                    <a:ext uri="{FF2B5EF4-FFF2-40B4-BE49-F238E27FC236}">
                      <a16:creationId xmlns:a16="http://schemas.microsoft.com/office/drawing/2014/main" id="{424CE7BC-DFC5-F268-6BFA-1E51A750CF4D}"/>
                    </a:ext>
                  </a:extLst>
                </p:cNvPr>
                <p:cNvSpPr>
                  <a:spLocks noChangeShapeType="1"/>
                </p:cNvSpPr>
                <p:nvPr/>
              </p:nvSpPr>
              <p:spPr bwMode="auto">
                <a:xfrm>
                  <a:off x="5212619" y="339164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5" name="Line 290">
                  <a:extLst>
                    <a:ext uri="{FF2B5EF4-FFF2-40B4-BE49-F238E27FC236}">
                      <a16:creationId xmlns:a16="http://schemas.microsoft.com/office/drawing/2014/main" id="{FC2933C4-CD40-FD23-D8A2-68E9DB513016}"/>
                    </a:ext>
                  </a:extLst>
                </p:cNvPr>
                <p:cNvSpPr>
                  <a:spLocks noChangeShapeType="1"/>
                </p:cNvSpPr>
                <p:nvPr/>
              </p:nvSpPr>
              <p:spPr bwMode="auto">
                <a:xfrm>
                  <a:off x="5243245" y="3415388"/>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6" name="Line 291">
                  <a:extLst>
                    <a:ext uri="{FF2B5EF4-FFF2-40B4-BE49-F238E27FC236}">
                      <a16:creationId xmlns:a16="http://schemas.microsoft.com/office/drawing/2014/main" id="{67B9E084-0360-1531-C7F2-7B342E0E8BD1}"/>
                    </a:ext>
                  </a:extLst>
                </p:cNvPr>
                <p:cNvSpPr>
                  <a:spLocks noChangeShapeType="1"/>
                </p:cNvSpPr>
                <p:nvPr/>
              </p:nvSpPr>
              <p:spPr bwMode="auto">
                <a:xfrm>
                  <a:off x="5266215" y="3391646"/>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7" name="Line 292">
                  <a:extLst>
                    <a:ext uri="{FF2B5EF4-FFF2-40B4-BE49-F238E27FC236}">
                      <a16:creationId xmlns:a16="http://schemas.microsoft.com/office/drawing/2014/main" id="{33717EFA-A138-F189-FFE6-E99B3DAAB2F7}"/>
                    </a:ext>
                  </a:extLst>
                </p:cNvPr>
                <p:cNvSpPr>
                  <a:spLocks noChangeShapeType="1"/>
                </p:cNvSpPr>
                <p:nvPr/>
              </p:nvSpPr>
              <p:spPr bwMode="auto">
                <a:xfrm>
                  <a:off x="5391273" y="3470786"/>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8" name="Line 293">
                  <a:extLst>
                    <a:ext uri="{FF2B5EF4-FFF2-40B4-BE49-F238E27FC236}">
                      <a16:creationId xmlns:a16="http://schemas.microsoft.com/office/drawing/2014/main" id="{2A88D203-80F8-0D3F-F942-5AE30BBFF75B}"/>
                    </a:ext>
                  </a:extLst>
                </p:cNvPr>
                <p:cNvSpPr>
                  <a:spLocks noChangeShapeType="1"/>
                </p:cNvSpPr>
                <p:nvPr/>
              </p:nvSpPr>
              <p:spPr bwMode="auto">
                <a:xfrm>
                  <a:off x="5414243" y="3447044"/>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79" name="Line 294">
                  <a:extLst>
                    <a:ext uri="{FF2B5EF4-FFF2-40B4-BE49-F238E27FC236}">
                      <a16:creationId xmlns:a16="http://schemas.microsoft.com/office/drawing/2014/main" id="{6AE3723B-4766-0942-D48A-490C6A4E8EA3}"/>
                    </a:ext>
                  </a:extLst>
                </p:cNvPr>
                <p:cNvSpPr>
                  <a:spLocks noChangeShapeType="1"/>
                </p:cNvSpPr>
                <p:nvPr/>
              </p:nvSpPr>
              <p:spPr bwMode="auto">
                <a:xfrm>
                  <a:off x="5398930"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0" name="Line 295">
                  <a:extLst>
                    <a:ext uri="{FF2B5EF4-FFF2-40B4-BE49-F238E27FC236}">
                      <a16:creationId xmlns:a16="http://schemas.microsoft.com/office/drawing/2014/main" id="{579BB533-0D66-B5C8-92CF-D7595F64FFF1}"/>
                    </a:ext>
                  </a:extLst>
                </p:cNvPr>
                <p:cNvSpPr>
                  <a:spLocks noChangeShapeType="1"/>
                </p:cNvSpPr>
                <p:nvPr/>
              </p:nvSpPr>
              <p:spPr bwMode="auto">
                <a:xfrm>
                  <a:off x="5421900"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1" name="Line 296">
                  <a:extLst>
                    <a:ext uri="{FF2B5EF4-FFF2-40B4-BE49-F238E27FC236}">
                      <a16:creationId xmlns:a16="http://schemas.microsoft.com/office/drawing/2014/main" id="{7467D442-0D6E-2B34-04FC-262A3688CF26}"/>
                    </a:ext>
                  </a:extLst>
                </p:cNvPr>
                <p:cNvSpPr>
                  <a:spLocks noChangeShapeType="1"/>
                </p:cNvSpPr>
                <p:nvPr/>
              </p:nvSpPr>
              <p:spPr bwMode="auto">
                <a:xfrm>
                  <a:off x="5404034"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2" name="Line 297">
                  <a:extLst>
                    <a:ext uri="{FF2B5EF4-FFF2-40B4-BE49-F238E27FC236}">
                      <a16:creationId xmlns:a16="http://schemas.microsoft.com/office/drawing/2014/main" id="{C631C0C0-BE51-56E3-8B37-956BF3BE84D5}"/>
                    </a:ext>
                  </a:extLst>
                </p:cNvPr>
                <p:cNvSpPr>
                  <a:spLocks noChangeShapeType="1"/>
                </p:cNvSpPr>
                <p:nvPr/>
              </p:nvSpPr>
              <p:spPr bwMode="auto">
                <a:xfrm>
                  <a:off x="5427004"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3" name="Line 298">
                  <a:extLst>
                    <a:ext uri="{FF2B5EF4-FFF2-40B4-BE49-F238E27FC236}">
                      <a16:creationId xmlns:a16="http://schemas.microsoft.com/office/drawing/2014/main" id="{F4DD8E44-ED82-69D0-F56A-E913C4A6396F}"/>
                    </a:ext>
                  </a:extLst>
                </p:cNvPr>
                <p:cNvSpPr>
                  <a:spLocks noChangeShapeType="1"/>
                </p:cNvSpPr>
                <p:nvPr/>
              </p:nvSpPr>
              <p:spPr bwMode="auto">
                <a:xfrm>
                  <a:off x="5412967" y="348925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84" name="Line 299">
                  <a:extLst>
                    <a:ext uri="{FF2B5EF4-FFF2-40B4-BE49-F238E27FC236}">
                      <a16:creationId xmlns:a16="http://schemas.microsoft.com/office/drawing/2014/main" id="{1814A265-F2C0-D19C-71F0-F9D69C090971}"/>
                    </a:ext>
                  </a:extLst>
                </p:cNvPr>
                <p:cNvSpPr>
                  <a:spLocks noChangeShapeType="1"/>
                </p:cNvSpPr>
                <p:nvPr/>
              </p:nvSpPr>
              <p:spPr bwMode="auto">
                <a:xfrm>
                  <a:off x="5435937" y="346551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468" name="Group 467">
                <a:extLst>
                  <a:ext uri="{FF2B5EF4-FFF2-40B4-BE49-F238E27FC236}">
                    <a16:creationId xmlns:a16="http://schemas.microsoft.com/office/drawing/2014/main" id="{C541D620-F252-E62E-2FED-EBA7385EA37E}"/>
                  </a:ext>
                </a:extLst>
              </p:cNvPr>
              <p:cNvGrpSpPr/>
              <p:nvPr/>
            </p:nvGrpSpPr>
            <p:grpSpPr>
              <a:xfrm>
                <a:off x="5471668" y="3485295"/>
                <a:ext cx="2353135" cy="462971"/>
                <a:chOff x="5471668" y="3485295"/>
                <a:chExt cx="2353135" cy="462971"/>
              </a:xfrm>
            </p:grpSpPr>
            <p:sp>
              <p:nvSpPr>
                <p:cNvPr id="469" name="Line 300">
                  <a:extLst>
                    <a:ext uri="{FF2B5EF4-FFF2-40B4-BE49-F238E27FC236}">
                      <a16:creationId xmlns:a16="http://schemas.microsoft.com/office/drawing/2014/main" id="{F7CCE340-ADEE-E1E2-C537-E024292CF685}"/>
                    </a:ext>
                  </a:extLst>
                </p:cNvPr>
                <p:cNvSpPr>
                  <a:spLocks noChangeShapeType="1"/>
                </p:cNvSpPr>
                <p:nvPr/>
              </p:nvSpPr>
              <p:spPr bwMode="auto">
                <a:xfrm>
                  <a:off x="5471668" y="3509037"/>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0" name="Line 301">
                  <a:extLst>
                    <a:ext uri="{FF2B5EF4-FFF2-40B4-BE49-F238E27FC236}">
                      <a16:creationId xmlns:a16="http://schemas.microsoft.com/office/drawing/2014/main" id="{B6EDE909-D0E7-3864-DE88-214630704C30}"/>
                    </a:ext>
                  </a:extLst>
                </p:cNvPr>
                <p:cNvSpPr>
                  <a:spLocks noChangeShapeType="1"/>
                </p:cNvSpPr>
                <p:nvPr/>
              </p:nvSpPr>
              <p:spPr bwMode="auto">
                <a:xfrm>
                  <a:off x="5494638" y="3485295"/>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1" name="Line 302">
                  <a:extLst>
                    <a:ext uri="{FF2B5EF4-FFF2-40B4-BE49-F238E27FC236}">
                      <a16:creationId xmlns:a16="http://schemas.microsoft.com/office/drawing/2014/main" id="{F0180E2F-E6FB-FE3A-70C4-9CC07C145143}"/>
                    </a:ext>
                  </a:extLst>
                </p:cNvPr>
                <p:cNvSpPr>
                  <a:spLocks noChangeShapeType="1"/>
                </p:cNvSpPr>
                <p:nvPr/>
              </p:nvSpPr>
              <p:spPr bwMode="auto">
                <a:xfrm>
                  <a:off x="5543130"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2" name="Line 303">
                  <a:extLst>
                    <a:ext uri="{FF2B5EF4-FFF2-40B4-BE49-F238E27FC236}">
                      <a16:creationId xmlns:a16="http://schemas.microsoft.com/office/drawing/2014/main" id="{1FA721F5-746F-B432-3AEA-0738F7D4C101}"/>
                    </a:ext>
                  </a:extLst>
                </p:cNvPr>
                <p:cNvSpPr>
                  <a:spLocks noChangeShapeType="1"/>
                </p:cNvSpPr>
                <p:nvPr/>
              </p:nvSpPr>
              <p:spPr bwMode="auto">
                <a:xfrm>
                  <a:off x="5566100"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3" name="Line 304">
                  <a:extLst>
                    <a:ext uri="{FF2B5EF4-FFF2-40B4-BE49-F238E27FC236}">
                      <a16:creationId xmlns:a16="http://schemas.microsoft.com/office/drawing/2014/main" id="{D12858DE-0F2C-F73D-E3A5-61141C4FF464}"/>
                    </a:ext>
                  </a:extLst>
                </p:cNvPr>
                <p:cNvSpPr>
                  <a:spLocks noChangeShapeType="1"/>
                </p:cNvSpPr>
                <p:nvPr/>
              </p:nvSpPr>
              <p:spPr bwMode="auto">
                <a:xfrm>
                  <a:off x="5567376"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4" name="Line 305">
                  <a:extLst>
                    <a:ext uri="{FF2B5EF4-FFF2-40B4-BE49-F238E27FC236}">
                      <a16:creationId xmlns:a16="http://schemas.microsoft.com/office/drawing/2014/main" id="{8A5A821E-E391-2758-6F3B-E8FC6CBB7A6F}"/>
                    </a:ext>
                  </a:extLst>
                </p:cNvPr>
                <p:cNvSpPr>
                  <a:spLocks noChangeShapeType="1"/>
                </p:cNvSpPr>
                <p:nvPr/>
              </p:nvSpPr>
              <p:spPr bwMode="auto">
                <a:xfrm>
                  <a:off x="5590346"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5" name="Line 306">
                  <a:extLst>
                    <a:ext uri="{FF2B5EF4-FFF2-40B4-BE49-F238E27FC236}">
                      <a16:creationId xmlns:a16="http://schemas.microsoft.com/office/drawing/2014/main" id="{069CC602-4F21-C959-BB90-346C1F593EF6}"/>
                    </a:ext>
                  </a:extLst>
                </p:cNvPr>
                <p:cNvSpPr>
                  <a:spLocks noChangeShapeType="1"/>
                </p:cNvSpPr>
                <p:nvPr/>
              </p:nvSpPr>
              <p:spPr bwMode="auto">
                <a:xfrm>
                  <a:off x="5572480" y="3530141"/>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6" name="Line 307">
                  <a:extLst>
                    <a:ext uri="{FF2B5EF4-FFF2-40B4-BE49-F238E27FC236}">
                      <a16:creationId xmlns:a16="http://schemas.microsoft.com/office/drawing/2014/main" id="{AD57F864-E050-EB37-9A01-3B58423DE6CE}"/>
                    </a:ext>
                  </a:extLst>
                </p:cNvPr>
                <p:cNvSpPr>
                  <a:spLocks noChangeShapeType="1"/>
                </p:cNvSpPr>
                <p:nvPr/>
              </p:nvSpPr>
              <p:spPr bwMode="auto">
                <a:xfrm>
                  <a:off x="5595450" y="3506399"/>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7" name="Line 308">
                  <a:extLst>
                    <a:ext uri="{FF2B5EF4-FFF2-40B4-BE49-F238E27FC236}">
                      <a16:creationId xmlns:a16="http://schemas.microsoft.com/office/drawing/2014/main" id="{1BC985B8-774A-98E3-1AF2-3FA70B4DA967}"/>
                    </a:ext>
                  </a:extLst>
                </p:cNvPr>
                <p:cNvSpPr>
                  <a:spLocks noChangeShapeType="1"/>
                </p:cNvSpPr>
                <p:nvPr/>
              </p:nvSpPr>
              <p:spPr bwMode="auto">
                <a:xfrm>
                  <a:off x="5765172"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8" name="Line 309">
                  <a:extLst>
                    <a:ext uri="{FF2B5EF4-FFF2-40B4-BE49-F238E27FC236}">
                      <a16:creationId xmlns:a16="http://schemas.microsoft.com/office/drawing/2014/main" id="{8983168D-6500-5329-8CDB-D0911E55B2D8}"/>
                    </a:ext>
                  </a:extLst>
                </p:cNvPr>
                <p:cNvSpPr>
                  <a:spLocks noChangeShapeType="1"/>
                </p:cNvSpPr>
                <p:nvPr/>
              </p:nvSpPr>
              <p:spPr bwMode="auto">
                <a:xfrm>
                  <a:off x="5788142"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79" name="Line 310">
                  <a:extLst>
                    <a:ext uri="{FF2B5EF4-FFF2-40B4-BE49-F238E27FC236}">
                      <a16:creationId xmlns:a16="http://schemas.microsoft.com/office/drawing/2014/main" id="{164DC307-3EF3-9F76-2E4B-EA2A38B56642}"/>
                    </a:ext>
                  </a:extLst>
                </p:cNvPr>
                <p:cNvSpPr>
                  <a:spLocks noChangeShapeType="1"/>
                </p:cNvSpPr>
                <p:nvPr/>
              </p:nvSpPr>
              <p:spPr bwMode="auto">
                <a:xfrm>
                  <a:off x="5770276"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0" name="Line 311">
                  <a:extLst>
                    <a:ext uri="{FF2B5EF4-FFF2-40B4-BE49-F238E27FC236}">
                      <a16:creationId xmlns:a16="http://schemas.microsoft.com/office/drawing/2014/main" id="{01D06250-D520-788F-08F6-E2EE252F0597}"/>
                    </a:ext>
                  </a:extLst>
                </p:cNvPr>
                <p:cNvSpPr>
                  <a:spLocks noChangeShapeType="1"/>
                </p:cNvSpPr>
                <p:nvPr/>
              </p:nvSpPr>
              <p:spPr bwMode="auto">
                <a:xfrm>
                  <a:off x="5793246"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1" name="Line 312">
                  <a:extLst>
                    <a:ext uri="{FF2B5EF4-FFF2-40B4-BE49-F238E27FC236}">
                      <a16:creationId xmlns:a16="http://schemas.microsoft.com/office/drawing/2014/main" id="{A884D9C0-64B5-5516-1BDF-BCE39A912AA3}"/>
                    </a:ext>
                  </a:extLst>
                </p:cNvPr>
                <p:cNvSpPr>
                  <a:spLocks noChangeShapeType="1"/>
                </p:cNvSpPr>
                <p:nvPr/>
              </p:nvSpPr>
              <p:spPr bwMode="auto">
                <a:xfrm>
                  <a:off x="5770276"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2" name="Line 313">
                  <a:extLst>
                    <a:ext uri="{FF2B5EF4-FFF2-40B4-BE49-F238E27FC236}">
                      <a16:creationId xmlns:a16="http://schemas.microsoft.com/office/drawing/2014/main" id="{F6A22579-6A1B-4A12-A707-2184C19502A5}"/>
                    </a:ext>
                  </a:extLst>
                </p:cNvPr>
                <p:cNvSpPr>
                  <a:spLocks noChangeShapeType="1"/>
                </p:cNvSpPr>
                <p:nvPr/>
              </p:nvSpPr>
              <p:spPr bwMode="auto">
                <a:xfrm>
                  <a:off x="5793246"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3" name="Line 314">
                  <a:extLst>
                    <a:ext uri="{FF2B5EF4-FFF2-40B4-BE49-F238E27FC236}">
                      <a16:creationId xmlns:a16="http://schemas.microsoft.com/office/drawing/2014/main" id="{0F51002E-992F-A931-D50A-4E38E0ECF2BD}"/>
                    </a:ext>
                  </a:extLst>
                </p:cNvPr>
                <p:cNvSpPr>
                  <a:spLocks noChangeShapeType="1"/>
                </p:cNvSpPr>
                <p:nvPr/>
              </p:nvSpPr>
              <p:spPr bwMode="auto">
                <a:xfrm>
                  <a:off x="5790694"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4" name="Line 315">
                  <a:extLst>
                    <a:ext uri="{FF2B5EF4-FFF2-40B4-BE49-F238E27FC236}">
                      <a16:creationId xmlns:a16="http://schemas.microsoft.com/office/drawing/2014/main" id="{CDA13FC7-0570-2D31-B5F1-1FB77FF5A8F0}"/>
                    </a:ext>
                  </a:extLst>
                </p:cNvPr>
                <p:cNvSpPr>
                  <a:spLocks noChangeShapeType="1"/>
                </p:cNvSpPr>
                <p:nvPr/>
              </p:nvSpPr>
              <p:spPr bwMode="auto">
                <a:xfrm>
                  <a:off x="5813664"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5" name="Line 316">
                  <a:extLst>
                    <a:ext uri="{FF2B5EF4-FFF2-40B4-BE49-F238E27FC236}">
                      <a16:creationId xmlns:a16="http://schemas.microsoft.com/office/drawing/2014/main" id="{76B2EF72-BC2F-D705-966F-B0FB56588D73}"/>
                    </a:ext>
                  </a:extLst>
                </p:cNvPr>
                <p:cNvSpPr>
                  <a:spLocks noChangeShapeType="1"/>
                </p:cNvSpPr>
                <p:nvPr/>
              </p:nvSpPr>
              <p:spPr bwMode="auto">
                <a:xfrm>
                  <a:off x="5803455"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6" name="Line 317">
                  <a:extLst>
                    <a:ext uri="{FF2B5EF4-FFF2-40B4-BE49-F238E27FC236}">
                      <a16:creationId xmlns:a16="http://schemas.microsoft.com/office/drawing/2014/main" id="{50AD9149-D158-0533-526B-6C9863C78689}"/>
                    </a:ext>
                  </a:extLst>
                </p:cNvPr>
                <p:cNvSpPr>
                  <a:spLocks noChangeShapeType="1"/>
                </p:cNvSpPr>
                <p:nvPr/>
              </p:nvSpPr>
              <p:spPr bwMode="auto">
                <a:xfrm>
                  <a:off x="5826425"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7" name="Line 318">
                  <a:extLst>
                    <a:ext uri="{FF2B5EF4-FFF2-40B4-BE49-F238E27FC236}">
                      <a16:creationId xmlns:a16="http://schemas.microsoft.com/office/drawing/2014/main" id="{94136DBE-D013-FA08-D0A9-D03D4026F51A}"/>
                    </a:ext>
                  </a:extLst>
                </p:cNvPr>
                <p:cNvSpPr>
                  <a:spLocks noChangeShapeType="1"/>
                </p:cNvSpPr>
                <p:nvPr/>
              </p:nvSpPr>
              <p:spPr bwMode="auto">
                <a:xfrm>
                  <a:off x="5828977"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8" name="Line 319">
                  <a:extLst>
                    <a:ext uri="{FF2B5EF4-FFF2-40B4-BE49-F238E27FC236}">
                      <a16:creationId xmlns:a16="http://schemas.microsoft.com/office/drawing/2014/main" id="{959DE0A8-6320-787D-A315-7B80192CA891}"/>
                    </a:ext>
                  </a:extLst>
                </p:cNvPr>
                <p:cNvSpPr>
                  <a:spLocks noChangeShapeType="1"/>
                </p:cNvSpPr>
                <p:nvPr/>
              </p:nvSpPr>
              <p:spPr bwMode="auto">
                <a:xfrm>
                  <a:off x="5851947"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89" name="Line 320">
                  <a:extLst>
                    <a:ext uri="{FF2B5EF4-FFF2-40B4-BE49-F238E27FC236}">
                      <a16:creationId xmlns:a16="http://schemas.microsoft.com/office/drawing/2014/main" id="{65F3B094-2DF6-E6DB-6F93-9C81A2CC2C4F}"/>
                    </a:ext>
                  </a:extLst>
                </p:cNvPr>
                <p:cNvSpPr>
                  <a:spLocks noChangeShapeType="1"/>
                </p:cNvSpPr>
                <p:nvPr/>
              </p:nvSpPr>
              <p:spPr bwMode="auto">
                <a:xfrm>
                  <a:off x="5854499"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0" name="Line 321">
                  <a:extLst>
                    <a:ext uri="{FF2B5EF4-FFF2-40B4-BE49-F238E27FC236}">
                      <a16:creationId xmlns:a16="http://schemas.microsoft.com/office/drawing/2014/main" id="{0D792BBF-C6F8-A3B3-8D62-8E682A9AD5BD}"/>
                    </a:ext>
                  </a:extLst>
                </p:cNvPr>
                <p:cNvSpPr>
                  <a:spLocks noChangeShapeType="1"/>
                </p:cNvSpPr>
                <p:nvPr/>
              </p:nvSpPr>
              <p:spPr bwMode="auto">
                <a:xfrm>
                  <a:off x="5877469"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1" name="Line 322">
                  <a:extLst>
                    <a:ext uri="{FF2B5EF4-FFF2-40B4-BE49-F238E27FC236}">
                      <a16:creationId xmlns:a16="http://schemas.microsoft.com/office/drawing/2014/main" id="{1507D71A-EE67-86ED-00B0-5561BF52028B}"/>
                    </a:ext>
                  </a:extLst>
                </p:cNvPr>
                <p:cNvSpPr>
                  <a:spLocks noChangeShapeType="1"/>
                </p:cNvSpPr>
                <p:nvPr/>
              </p:nvSpPr>
              <p:spPr bwMode="auto">
                <a:xfrm>
                  <a:off x="5854499"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2" name="Line 323">
                  <a:extLst>
                    <a:ext uri="{FF2B5EF4-FFF2-40B4-BE49-F238E27FC236}">
                      <a16:creationId xmlns:a16="http://schemas.microsoft.com/office/drawing/2014/main" id="{18371FAA-6332-15FF-E146-227ACEBD7616}"/>
                    </a:ext>
                  </a:extLst>
                </p:cNvPr>
                <p:cNvSpPr>
                  <a:spLocks noChangeShapeType="1"/>
                </p:cNvSpPr>
                <p:nvPr/>
              </p:nvSpPr>
              <p:spPr bwMode="auto">
                <a:xfrm>
                  <a:off x="5877469"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3" name="Line 324">
                  <a:extLst>
                    <a:ext uri="{FF2B5EF4-FFF2-40B4-BE49-F238E27FC236}">
                      <a16:creationId xmlns:a16="http://schemas.microsoft.com/office/drawing/2014/main" id="{E3531D64-3F25-69A2-699F-D002A3DFBAE7}"/>
                    </a:ext>
                  </a:extLst>
                </p:cNvPr>
                <p:cNvSpPr>
                  <a:spLocks noChangeShapeType="1"/>
                </p:cNvSpPr>
                <p:nvPr/>
              </p:nvSpPr>
              <p:spPr bwMode="auto">
                <a:xfrm>
                  <a:off x="5871088"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4" name="Line 325">
                  <a:extLst>
                    <a:ext uri="{FF2B5EF4-FFF2-40B4-BE49-F238E27FC236}">
                      <a16:creationId xmlns:a16="http://schemas.microsoft.com/office/drawing/2014/main" id="{F20D8ABC-E26A-55B9-9634-92F9D9B13D00}"/>
                    </a:ext>
                  </a:extLst>
                </p:cNvPr>
                <p:cNvSpPr>
                  <a:spLocks noChangeShapeType="1"/>
                </p:cNvSpPr>
                <p:nvPr/>
              </p:nvSpPr>
              <p:spPr bwMode="auto">
                <a:xfrm>
                  <a:off x="5894058"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5" name="Line 326">
                  <a:extLst>
                    <a:ext uri="{FF2B5EF4-FFF2-40B4-BE49-F238E27FC236}">
                      <a16:creationId xmlns:a16="http://schemas.microsoft.com/office/drawing/2014/main" id="{C411F2DA-18D3-F9BA-5016-5CD9890060A0}"/>
                    </a:ext>
                  </a:extLst>
                </p:cNvPr>
                <p:cNvSpPr>
                  <a:spLocks noChangeShapeType="1"/>
                </p:cNvSpPr>
                <p:nvPr/>
              </p:nvSpPr>
              <p:spPr bwMode="auto">
                <a:xfrm>
                  <a:off x="5892782"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6" name="Line 327">
                  <a:extLst>
                    <a:ext uri="{FF2B5EF4-FFF2-40B4-BE49-F238E27FC236}">
                      <a16:creationId xmlns:a16="http://schemas.microsoft.com/office/drawing/2014/main" id="{66820D38-8526-A69D-0A2E-05A1C6B34B86}"/>
                    </a:ext>
                  </a:extLst>
                </p:cNvPr>
                <p:cNvSpPr>
                  <a:spLocks noChangeShapeType="1"/>
                </p:cNvSpPr>
                <p:nvPr/>
              </p:nvSpPr>
              <p:spPr bwMode="auto">
                <a:xfrm>
                  <a:off x="5915752"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7" name="Line 328">
                  <a:extLst>
                    <a:ext uri="{FF2B5EF4-FFF2-40B4-BE49-F238E27FC236}">
                      <a16:creationId xmlns:a16="http://schemas.microsoft.com/office/drawing/2014/main" id="{857C5732-EFA3-792D-ABF6-29A0AF27C13E}"/>
                    </a:ext>
                  </a:extLst>
                </p:cNvPr>
                <p:cNvSpPr>
                  <a:spLocks noChangeShapeType="1"/>
                </p:cNvSpPr>
                <p:nvPr/>
              </p:nvSpPr>
              <p:spPr bwMode="auto">
                <a:xfrm>
                  <a:off x="5942550" y="35960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8" name="Line 329">
                  <a:extLst>
                    <a:ext uri="{FF2B5EF4-FFF2-40B4-BE49-F238E27FC236}">
                      <a16:creationId xmlns:a16="http://schemas.microsoft.com/office/drawing/2014/main" id="{5F2BD0C2-FE16-9B13-19D0-81285980F517}"/>
                    </a:ext>
                  </a:extLst>
                </p:cNvPr>
                <p:cNvSpPr>
                  <a:spLocks noChangeShapeType="1"/>
                </p:cNvSpPr>
                <p:nvPr/>
              </p:nvSpPr>
              <p:spPr bwMode="auto">
                <a:xfrm>
                  <a:off x="5965520" y="3572350"/>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99" name="Line 330">
                  <a:extLst>
                    <a:ext uri="{FF2B5EF4-FFF2-40B4-BE49-F238E27FC236}">
                      <a16:creationId xmlns:a16="http://schemas.microsoft.com/office/drawing/2014/main" id="{6E81FD20-19E6-2BCC-B962-6C11F973F293}"/>
                    </a:ext>
                  </a:extLst>
                </p:cNvPr>
                <p:cNvSpPr>
                  <a:spLocks noChangeShapeType="1"/>
                </p:cNvSpPr>
                <p:nvPr/>
              </p:nvSpPr>
              <p:spPr bwMode="auto">
                <a:xfrm>
                  <a:off x="6288374"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0" name="Line 331">
                  <a:extLst>
                    <a:ext uri="{FF2B5EF4-FFF2-40B4-BE49-F238E27FC236}">
                      <a16:creationId xmlns:a16="http://schemas.microsoft.com/office/drawing/2014/main" id="{E4835D0B-7687-3F3D-20AB-8C36E12329E2}"/>
                    </a:ext>
                  </a:extLst>
                </p:cNvPr>
                <p:cNvSpPr>
                  <a:spLocks noChangeShapeType="1"/>
                </p:cNvSpPr>
                <p:nvPr/>
              </p:nvSpPr>
              <p:spPr bwMode="auto">
                <a:xfrm>
                  <a:off x="6311344"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1" name="Line 332">
                  <a:extLst>
                    <a:ext uri="{FF2B5EF4-FFF2-40B4-BE49-F238E27FC236}">
                      <a16:creationId xmlns:a16="http://schemas.microsoft.com/office/drawing/2014/main" id="{DBAA808D-9521-CA3C-75CC-F9F34477AB1B}"/>
                    </a:ext>
                  </a:extLst>
                </p:cNvPr>
                <p:cNvSpPr>
                  <a:spLocks noChangeShapeType="1"/>
                </p:cNvSpPr>
                <p:nvPr/>
              </p:nvSpPr>
              <p:spPr bwMode="auto">
                <a:xfrm>
                  <a:off x="6301135"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2" name="Line 333">
                  <a:extLst>
                    <a:ext uri="{FF2B5EF4-FFF2-40B4-BE49-F238E27FC236}">
                      <a16:creationId xmlns:a16="http://schemas.microsoft.com/office/drawing/2014/main" id="{BB55B579-7AC3-5AB4-9C9B-52C5C95E7A38}"/>
                    </a:ext>
                  </a:extLst>
                </p:cNvPr>
                <p:cNvSpPr>
                  <a:spLocks noChangeShapeType="1"/>
                </p:cNvSpPr>
                <p:nvPr/>
              </p:nvSpPr>
              <p:spPr bwMode="auto">
                <a:xfrm>
                  <a:off x="6324105"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3" name="Line 334">
                  <a:extLst>
                    <a:ext uri="{FF2B5EF4-FFF2-40B4-BE49-F238E27FC236}">
                      <a16:creationId xmlns:a16="http://schemas.microsoft.com/office/drawing/2014/main" id="{F518A724-D75F-ED18-5DC4-4C76BF207130}"/>
                    </a:ext>
                  </a:extLst>
                </p:cNvPr>
                <p:cNvSpPr>
                  <a:spLocks noChangeShapeType="1"/>
                </p:cNvSpPr>
                <p:nvPr/>
              </p:nvSpPr>
              <p:spPr bwMode="auto">
                <a:xfrm>
                  <a:off x="6401947" y="3691060"/>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4" name="Line 335">
                  <a:extLst>
                    <a:ext uri="{FF2B5EF4-FFF2-40B4-BE49-F238E27FC236}">
                      <a16:creationId xmlns:a16="http://schemas.microsoft.com/office/drawing/2014/main" id="{092BDFBB-6050-1B2F-3631-C8E92E5C1BD8}"/>
                    </a:ext>
                  </a:extLst>
                </p:cNvPr>
                <p:cNvSpPr>
                  <a:spLocks noChangeShapeType="1"/>
                </p:cNvSpPr>
                <p:nvPr/>
              </p:nvSpPr>
              <p:spPr bwMode="auto">
                <a:xfrm>
                  <a:off x="6424917" y="3667318"/>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5" name="Line 336">
                  <a:extLst>
                    <a:ext uri="{FF2B5EF4-FFF2-40B4-BE49-F238E27FC236}">
                      <a16:creationId xmlns:a16="http://schemas.microsoft.com/office/drawing/2014/main" id="{767C2370-661D-D371-94C4-7DC9CABBF528}"/>
                    </a:ext>
                  </a:extLst>
                </p:cNvPr>
                <p:cNvSpPr>
                  <a:spLocks noChangeShapeType="1"/>
                </p:cNvSpPr>
                <p:nvPr/>
              </p:nvSpPr>
              <p:spPr bwMode="auto">
                <a:xfrm>
                  <a:off x="6477238"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6" name="Line 337">
                  <a:extLst>
                    <a:ext uri="{FF2B5EF4-FFF2-40B4-BE49-F238E27FC236}">
                      <a16:creationId xmlns:a16="http://schemas.microsoft.com/office/drawing/2014/main" id="{1051804E-44CA-6ED0-C07C-0599A0382ABE}"/>
                    </a:ext>
                  </a:extLst>
                </p:cNvPr>
                <p:cNvSpPr>
                  <a:spLocks noChangeShapeType="1"/>
                </p:cNvSpPr>
                <p:nvPr/>
              </p:nvSpPr>
              <p:spPr bwMode="auto">
                <a:xfrm>
                  <a:off x="650020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7" name="Line 338">
                  <a:extLst>
                    <a:ext uri="{FF2B5EF4-FFF2-40B4-BE49-F238E27FC236}">
                      <a16:creationId xmlns:a16="http://schemas.microsoft.com/office/drawing/2014/main" id="{199FA6B1-13E7-4223-4AE4-1C612B90FBBB}"/>
                    </a:ext>
                  </a:extLst>
                </p:cNvPr>
                <p:cNvSpPr>
                  <a:spLocks noChangeShapeType="1"/>
                </p:cNvSpPr>
                <p:nvPr/>
              </p:nvSpPr>
              <p:spPr bwMode="auto">
                <a:xfrm>
                  <a:off x="6570393"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8" name="Line 339">
                  <a:extLst>
                    <a:ext uri="{FF2B5EF4-FFF2-40B4-BE49-F238E27FC236}">
                      <a16:creationId xmlns:a16="http://schemas.microsoft.com/office/drawing/2014/main" id="{2024AD81-3093-C30B-49DB-36195C6EDAF8}"/>
                    </a:ext>
                  </a:extLst>
                </p:cNvPr>
                <p:cNvSpPr>
                  <a:spLocks noChangeShapeType="1"/>
                </p:cNvSpPr>
                <p:nvPr/>
              </p:nvSpPr>
              <p:spPr bwMode="auto">
                <a:xfrm>
                  <a:off x="6593363"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09" name="Line 340">
                  <a:extLst>
                    <a:ext uri="{FF2B5EF4-FFF2-40B4-BE49-F238E27FC236}">
                      <a16:creationId xmlns:a16="http://schemas.microsoft.com/office/drawing/2014/main" id="{E08638F0-E836-E507-375F-3B9623DFD1A7}"/>
                    </a:ext>
                  </a:extLst>
                </p:cNvPr>
                <p:cNvSpPr>
                  <a:spLocks noChangeShapeType="1"/>
                </p:cNvSpPr>
                <p:nvPr/>
              </p:nvSpPr>
              <p:spPr bwMode="auto">
                <a:xfrm>
                  <a:off x="662143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0" name="Line 341">
                  <a:extLst>
                    <a:ext uri="{FF2B5EF4-FFF2-40B4-BE49-F238E27FC236}">
                      <a16:creationId xmlns:a16="http://schemas.microsoft.com/office/drawing/2014/main" id="{1313295D-1A0A-DB1C-2218-51582ECBA747}"/>
                    </a:ext>
                  </a:extLst>
                </p:cNvPr>
                <p:cNvSpPr>
                  <a:spLocks noChangeShapeType="1"/>
                </p:cNvSpPr>
                <p:nvPr/>
              </p:nvSpPr>
              <p:spPr bwMode="auto">
                <a:xfrm>
                  <a:off x="664440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1" name="Line 342">
                  <a:extLst>
                    <a:ext uri="{FF2B5EF4-FFF2-40B4-BE49-F238E27FC236}">
                      <a16:creationId xmlns:a16="http://schemas.microsoft.com/office/drawing/2014/main" id="{C29D9842-09BB-555E-8020-CB1FBA9FF552}"/>
                    </a:ext>
                  </a:extLst>
                </p:cNvPr>
                <p:cNvSpPr>
                  <a:spLocks noChangeShapeType="1"/>
                </p:cNvSpPr>
                <p:nvPr/>
              </p:nvSpPr>
              <p:spPr bwMode="auto">
                <a:xfrm>
                  <a:off x="6671205"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2" name="Line 343">
                  <a:extLst>
                    <a:ext uri="{FF2B5EF4-FFF2-40B4-BE49-F238E27FC236}">
                      <a16:creationId xmlns:a16="http://schemas.microsoft.com/office/drawing/2014/main" id="{093B6259-CBDA-0FAF-AF01-539721199F93}"/>
                    </a:ext>
                  </a:extLst>
                </p:cNvPr>
                <p:cNvSpPr>
                  <a:spLocks noChangeShapeType="1"/>
                </p:cNvSpPr>
                <p:nvPr/>
              </p:nvSpPr>
              <p:spPr bwMode="auto">
                <a:xfrm>
                  <a:off x="6694175"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3" name="Line 344">
                  <a:extLst>
                    <a:ext uri="{FF2B5EF4-FFF2-40B4-BE49-F238E27FC236}">
                      <a16:creationId xmlns:a16="http://schemas.microsoft.com/office/drawing/2014/main" id="{F1D569D0-66F3-2303-EC84-E14ACFDA6A3C}"/>
                    </a:ext>
                  </a:extLst>
                </p:cNvPr>
                <p:cNvSpPr>
                  <a:spLocks noChangeShapeType="1"/>
                </p:cNvSpPr>
                <p:nvPr/>
              </p:nvSpPr>
              <p:spPr bwMode="auto">
                <a:xfrm>
                  <a:off x="6726078"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4" name="Line 345">
                  <a:extLst>
                    <a:ext uri="{FF2B5EF4-FFF2-40B4-BE49-F238E27FC236}">
                      <a16:creationId xmlns:a16="http://schemas.microsoft.com/office/drawing/2014/main" id="{25C8F35C-353F-CA06-84D2-9257A09A4755}"/>
                    </a:ext>
                  </a:extLst>
                </p:cNvPr>
                <p:cNvSpPr>
                  <a:spLocks noChangeShapeType="1"/>
                </p:cNvSpPr>
                <p:nvPr/>
              </p:nvSpPr>
              <p:spPr bwMode="auto">
                <a:xfrm>
                  <a:off x="6749048"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5" name="Line 346">
                  <a:extLst>
                    <a:ext uri="{FF2B5EF4-FFF2-40B4-BE49-F238E27FC236}">
                      <a16:creationId xmlns:a16="http://schemas.microsoft.com/office/drawing/2014/main" id="{9A2DF13A-B801-75D0-5C1F-8149ADED2212}"/>
                    </a:ext>
                  </a:extLst>
                </p:cNvPr>
                <p:cNvSpPr>
                  <a:spLocks noChangeShapeType="1"/>
                </p:cNvSpPr>
                <p:nvPr/>
              </p:nvSpPr>
              <p:spPr bwMode="auto">
                <a:xfrm>
                  <a:off x="674266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6" name="Line 347">
                  <a:extLst>
                    <a:ext uri="{FF2B5EF4-FFF2-40B4-BE49-F238E27FC236}">
                      <a16:creationId xmlns:a16="http://schemas.microsoft.com/office/drawing/2014/main" id="{8D99AA58-2605-B768-EFA3-1236A380DE70}"/>
                    </a:ext>
                  </a:extLst>
                </p:cNvPr>
                <p:cNvSpPr>
                  <a:spLocks noChangeShapeType="1"/>
                </p:cNvSpPr>
                <p:nvPr/>
              </p:nvSpPr>
              <p:spPr bwMode="auto">
                <a:xfrm>
                  <a:off x="676563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7" name="Line 348">
                  <a:extLst>
                    <a:ext uri="{FF2B5EF4-FFF2-40B4-BE49-F238E27FC236}">
                      <a16:creationId xmlns:a16="http://schemas.microsoft.com/office/drawing/2014/main" id="{18816D75-2112-BC08-85A1-4DC5FCA9B97C}"/>
                    </a:ext>
                  </a:extLst>
                </p:cNvPr>
                <p:cNvSpPr>
                  <a:spLocks noChangeShapeType="1"/>
                </p:cNvSpPr>
                <p:nvPr/>
              </p:nvSpPr>
              <p:spPr bwMode="auto">
                <a:xfrm>
                  <a:off x="6742667" y="3727992"/>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8" name="Line 349">
                  <a:extLst>
                    <a:ext uri="{FF2B5EF4-FFF2-40B4-BE49-F238E27FC236}">
                      <a16:creationId xmlns:a16="http://schemas.microsoft.com/office/drawing/2014/main" id="{DEAC959E-5894-B859-262C-2D4A8AAB2EFD}"/>
                    </a:ext>
                  </a:extLst>
                </p:cNvPr>
                <p:cNvSpPr>
                  <a:spLocks noChangeShapeType="1"/>
                </p:cNvSpPr>
                <p:nvPr/>
              </p:nvSpPr>
              <p:spPr bwMode="auto">
                <a:xfrm>
                  <a:off x="6765637" y="3702931"/>
                  <a:ext cx="0" cy="48803"/>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19" name="Line 350">
                  <a:extLst>
                    <a:ext uri="{FF2B5EF4-FFF2-40B4-BE49-F238E27FC236}">
                      <a16:creationId xmlns:a16="http://schemas.microsoft.com/office/drawing/2014/main" id="{78BD9913-C811-31B8-82C9-AA6B9DBB4E1F}"/>
                    </a:ext>
                  </a:extLst>
                </p:cNvPr>
                <p:cNvSpPr>
                  <a:spLocks noChangeShapeType="1"/>
                </p:cNvSpPr>
                <p:nvPr/>
              </p:nvSpPr>
              <p:spPr bwMode="auto">
                <a:xfrm>
                  <a:off x="6861345" y="38467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0" name="Line 351">
                  <a:extLst>
                    <a:ext uri="{FF2B5EF4-FFF2-40B4-BE49-F238E27FC236}">
                      <a16:creationId xmlns:a16="http://schemas.microsoft.com/office/drawing/2014/main" id="{AB21E1F9-9A0C-164D-E036-5F2B4B0165BC}"/>
                    </a:ext>
                  </a:extLst>
                </p:cNvPr>
                <p:cNvSpPr>
                  <a:spLocks noChangeShapeType="1"/>
                </p:cNvSpPr>
                <p:nvPr/>
              </p:nvSpPr>
              <p:spPr bwMode="auto">
                <a:xfrm>
                  <a:off x="6884315" y="38229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1" name="Line 352">
                  <a:extLst>
                    <a:ext uri="{FF2B5EF4-FFF2-40B4-BE49-F238E27FC236}">
                      <a16:creationId xmlns:a16="http://schemas.microsoft.com/office/drawing/2014/main" id="{CE02A3E5-50D8-E9B5-8798-4E7725AF41C3}"/>
                    </a:ext>
                  </a:extLst>
                </p:cNvPr>
                <p:cNvSpPr>
                  <a:spLocks noChangeShapeType="1"/>
                </p:cNvSpPr>
                <p:nvPr/>
              </p:nvSpPr>
              <p:spPr bwMode="auto">
                <a:xfrm>
                  <a:off x="6945568" y="3846703"/>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2" name="Line 353">
                  <a:extLst>
                    <a:ext uri="{FF2B5EF4-FFF2-40B4-BE49-F238E27FC236}">
                      <a16:creationId xmlns:a16="http://schemas.microsoft.com/office/drawing/2014/main" id="{8019F59C-AC77-1692-DC60-4407CA85788D}"/>
                    </a:ext>
                  </a:extLst>
                </p:cNvPr>
                <p:cNvSpPr>
                  <a:spLocks noChangeShapeType="1"/>
                </p:cNvSpPr>
                <p:nvPr/>
              </p:nvSpPr>
              <p:spPr bwMode="auto">
                <a:xfrm>
                  <a:off x="6968537" y="3822961"/>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3" name="Line 354">
                  <a:extLst>
                    <a:ext uri="{FF2B5EF4-FFF2-40B4-BE49-F238E27FC236}">
                      <a16:creationId xmlns:a16="http://schemas.microsoft.com/office/drawing/2014/main" id="{E0629526-5547-0C21-6453-27257EA3BC59}"/>
                    </a:ext>
                  </a:extLst>
                </p:cNvPr>
                <p:cNvSpPr>
                  <a:spLocks noChangeShapeType="1"/>
                </p:cNvSpPr>
                <p:nvPr/>
              </p:nvSpPr>
              <p:spPr bwMode="auto">
                <a:xfrm>
                  <a:off x="7008097"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4" name="Line 355">
                  <a:extLst>
                    <a:ext uri="{FF2B5EF4-FFF2-40B4-BE49-F238E27FC236}">
                      <a16:creationId xmlns:a16="http://schemas.microsoft.com/office/drawing/2014/main" id="{DDF1452E-5097-8877-E5C3-FD7D4D2F4471}"/>
                    </a:ext>
                  </a:extLst>
                </p:cNvPr>
                <p:cNvSpPr>
                  <a:spLocks noChangeShapeType="1"/>
                </p:cNvSpPr>
                <p:nvPr/>
              </p:nvSpPr>
              <p:spPr bwMode="auto">
                <a:xfrm>
                  <a:off x="7031067"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5" name="Line 356">
                  <a:extLst>
                    <a:ext uri="{FF2B5EF4-FFF2-40B4-BE49-F238E27FC236}">
                      <a16:creationId xmlns:a16="http://schemas.microsoft.com/office/drawing/2014/main" id="{3381CDB9-CD98-5D55-024F-A0021C9FBC15}"/>
                    </a:ext>
                  </a:extLst>
                </p:cNvPr>
                <p:cNvSpPr>
                  <a:spLocks noChangeShapeType="1"/>
                </p:cNvSpPr>
                <p:nvPr/>
              </p:nvSpPr>
              <p:spPr bwMode="auto">
                <a:xfrm>
                  <a:off x="7013201"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6" name="Line 357">
                  <a:extLst>
                    <a:ext uri="{FF2B5EF4-FFF2-40B4-BE49-F238E27FC236}">
                      <a16:creationId xmlns:a16="http://schemas.microsoft.com/office/drawing/2014/main" id="{24357206-910E-5784-4906-876296AA296D}"/>
                    </a:ext>
                  </a:extLst>
                </p:cNvPr>
                <p:cNvSpPr>
                  <a:spLocks noChangeShapeType="1"/>
                </p:cNvSpPr>
                <p:nvPr/>
              </p:nvSpPr>
              <p:spPr bwMode="auto">
                <a:xfrm>
                  <a:off x="7036171"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7" name="Line 358">
                  <a:extLst>
                    <a:ext uri="{FF2B5EF4-FFF2-40B4-BE49-F238E27FC236}">
                      <a16:creationId xmlns:a16="http://schemas.microsoft.com/office/drawing/2014/main" id="{E20050B0-1FBC-331F-3319-5114A1F6C025}"/>
                    </a:ext>
                  </a:extLst>
                </p:cNvPr>
                <p:cNvSpPr>
                  <a:spLocks noChangeShapeType="1"/>
                </p:cNvSpPr>
                <p:nvPr/>
              </p:nvSpPr>
              <p:spPr bwMode="auto">
                <a:xfrm>
                  <a:off x="7066797"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8" name="Line 359">
                  <a:extLst>
                    <a:ext uri="{FF2B5EF4-FFF2-40B4-BE49-F238E27FC236}">
                      <a16:creationId xmlns:a16="http://schemas.microsoft.com/office/drawing/2014/main" id="{5894CD98-7F9C-C567-49D5-651D33AA009A}"/>
                    </a:ext>
                  </a:extLst>
                </p:cNvPr>
                <p:cNvSpPr>
                  <a:spLocks noChangeShapeType="1"/>
                </p:cNvSpPr>
                <p:nvPr/>
              </p:nvSpPr>
              <p:spPr bwMode="auto">
                <a:xfrm>
                  <a:off x="7089767"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29" name="Line 360">
                  <a:extLst>
                    <a:ext uri="{FF2B5EF4-FFF2-40B4-BE49-F238E27FC236}">
                      <a16:creationId xmlns:a16="http://schemas.microsoft.com/office/drawing/2014/main" id="{E5EE6B85-BE2A-92AE-B5C7-ECCB06675566}"/>
                    </a:ext>
                  </a:extLst>
                </p:cNvPr>
                <p:cNvSpPr>
                  <a:spLocks noChangeShapeType="1"/>
                </p:cNvSpPr>
                <p:nvPr/>
              </p:nvSpPr>
              <p:spPr bwMode="auto">
                <a:xfrm>
                  <a:off x="7121670"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0" name="Line 361">
                  <a:extLst>
                    <a:ext uri="{FF2B5EF4-FFF2-40B4-BE49-F238E27FC236}">
                      <a16:creationId xmlns:a16="http://schemas.microsoft.com/office/drawing/2014/main" id="{5DBFE212-534A-B86F-0FB2-1AA68AD6880C}"/>
                    </a:ext>
                  </a:extLst>
                </p:cNvPr>
                <p:cNvSpPr>
                  <a:spLocks noChangeShapeType="1"/>
                </p:cNvSpPr>
                <p:nvPr/>
              </p:nvSpPr>
              <p:spPr bwMode="auto">
                <a:xfrm>
                  <a:off x="7144640"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1" name="Line 362">
                  <a:extLst>
                    <a:ext uri="{FF2B5EF4-FFF2-40B4-BE49-F238E27FC236}">
                      <a16:creationId xmlns:a16="http://schemas.microsoft.com/office/drawing/2014/main" id="{AEBCB62C-68A4-0FDF-D40D-41593421ADA5}"/>
                    </a:ext>
                  </a:extLst>
                </p:cNvPr>
                <p:cNvSpPr>
                  <a:spLocks noChangeShapeType="1"/>
                </p:cNvSpPr>
                <p:nvPr/>
              </p:nvSpPr>
              <p:spPr bwMode="auto">
                <a:xfrm>
                  <a:off x="7766102"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2" name="Line 363">
                  <a:extLst>
                    <a:ext uri="{FF2B5EF4-FFF2-40B4-BE49-F238E27FC236}">
                      <a16:creationId xmlns:a16="http://schemas.microsoft.com/office/drawing/2014/main" id="{0182D582-6183-EF1C-B3D0-9DF77280D65E}"/>
                    </a:ext>
                  </a:extLst>
                </p:cNvPr>
                <p:cNvSpPr>
                  <a:spLocks noChangeShapeType="1"/>
                </p:cNvSpPr>
                <p:nvPr/>
              </p:nvSpPr>
              <p:spPr bwMode="auto">
                <a:xfrm>
                  <a:off x="7789072"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3" name="Line 364">
                  <a:extLst>
                    <a:ext uri="{FF2B5EF4-FFF2-40B4-BE49-F238E27FC236}">
                      <a16:creationId xmlns:a16="http://schemas.microsoft.com/office/drawing/2014/main" id="{BB0AC4AC-2F65-482D-4D3D-DB9B47F71A9D}"/>
                    </a:ext>
                  </a:extLst>
                </p:cNvPr>
                <p:cNvSpPr>
                  <a:spLocks noChangeShapeType="1"/>
                </p:cNvSpPr>
                <p:nvPr/>
              </p:nvSpPr>
              <p:spPr bwMode="auto">
                <a:xfrm>
                  <a:off x="7778863" y="3924524"/>
                  <a:ext cx="45940" cy="0"/>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534" name="Line 365">
                  <a:extLst>
                    <a:ext uri="{FF2B5EF4-FFF2-40B4-BE49-F238E27FC236}">
                      <a16:creationId xmlns:a16="http://schemas.microsoft.com/office/drawing/2014/main" id="{18C05CC4-18AF-75CA-0B22-2DFC820A33D7}"/>
                    </a:ext>
                  </a:extLst>
                </p:cNvPr>
                <p:cNvSpPr>
                  <a:spLocks noChangeShapeType="1"/>
                </p:cNvSpPr>
                <p:nvPr/>
              </p:nvSpPr>
              <p:spPr bwMode="auto">
                <a:xfrm>
                  <a:off x="7801833" y="3900782"/>
                  <a:ext cx="0" cy="47484"/>
                </a:xfrm>
                <a:prstGeom prst="line">
                  <a:avLst/>
                </a:prstGeom>
                <a:noFill/>
                <a:ln w="15875" cap="sq">
                  <a:solidFill>
                    <a:srgbClr val="64646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pSp>
      <p:grpSp>
        <p:nvGrpSpPr>
          <p:cNvPr id="3" name="Group 2">
            <a:extLst>
              <a:ext uri="{FF2B5EF4-FFF2-40B4-BE49-F238E27FC236}">
                <a16:creationId xmlns:a16="http://schemas.microsoft.com/office/drawing/2014/main" id="{C5C759EE-1220-0575-81C1-9125A8085205}"/>
              </a:ext>
            </a:extLst>
          </p:cNvPr>
          <p:cNvGrpSpPr/>
          <p:nvPr/>
        </p:nvGrpSpPr>
        <p:grpSpPr>
          <a:xfrm>
            <a:off x="1151000" y="1749895"/>
            <a:ext cx="9721825" cy="1928795"/>
            <a:chOff x="1282676" y="1951810"/>
            <a:chExt cx="9721825" cy="1805035"/>
          </a:xfrm>
        </p:grpSpPr>
        <p:sp>
          <p:nvSpPr>
            <p:cNvPr id="109" name="Zani-TIS-CT Curve">
              <a:extLst>
                <a:ext uri="{FF2B5EF4-FFF2-40B4-BE49-F238E27FC236}">
                  <a16:creationId xmlns:a16="http://schemas.microsoft.com/office/drawing/2014/main" id="{B6022C42-40C7-C480-9352-94984F86B54A}"/>
                </a:ext>
              </a:extLst>
            </p:cNvPr>
            <p:cNvSpPr>
              <a:spLocks/>
            </p:cNvSpPr>
            <p:nvPr/>
          </p:nvSpPr>
          <p:spPr bwMode="auto">
            <a:xfrm>
              <a:off x="1306122" y="1977783"/>
              <a:ext cx="9660010" cy="1753091"/>
            </a:xfrm>
            <a:custGeom>
              <a:avLst/>
              <a:gdLst>
                <a:gd name="T0" fmla="*/ 36 w 4532"/>
                <a:gd name="T1" fmla="*/ 14 h 1215"/>
                <a:gd name="T2" fmla="*/ 63 w 4532"/>
                <a:gd name="T3" fmla="*/ 34 h 1215"/>
                <a:gd name="T4" fmla="*/ 106 w 4532"/>
                <a:gd name="T5" fmla="*/ 61 h 1215"/>
                <a:gd name="T6" fmla="*/ 125 w 4532"/>
                <a:gd name="T7" fmla="*/ 74 h 1215"/>
                <a:gd name="T8" fmla="*/ 139 w 4532"/>
                <a:gd name="T9" fmla="*/ 88 h 1215"/>
                <a:gd name="T10" fmla="*/ 195 w 4532"/>
                <a:gd name="T11" fmla="*/ 108 h 1215"/>
                <a:gd name="T12" fmla="*/ 224 w 4532"/>
                <a:gd name="T13" fmla="*/ 121 h 1215"/>
                <a:gd name="T14" fmla="*/ 261 w 4532"/>
                <a:gd name="T15" fmla="*/ 135 h 1215"/>
                <a:gd name="T16" fmla="*/ 277 w 4532"/>
                <a:gd name="T17" fmla="*/ 156 h 1215"/>
                <a:gd name="T18" fmla="*/ 287 w 4532"/>
                <a:gd name="T19" fmla="*/ 170 h 1215"/>
                <a:gd name="T20" fmla="*/ 330 w 4532"/>
                <a:gd name="T21" fmla="*/ 183 h 1215"/>
                <a:gd name="T22" fmla="*/ 366 w 4532"/>
                <a:gd name="T23" fmla="*/ 204 h 1215"/>
                <a:gd name="T24" fmla="*/ 396 w 4532"/>
                <a:gd name="T25" fmla="*/ 218 h 1215"/>
                <a:gd name="T26" fmla="*/ 475 w 4532"/>
                <a:gd name="T27" fmla="*/ 231 h 1215"/>
                <a:gd name="T28" fmla="*/ 508 w 4532"/>
                <a:gd name="T29" fmla="*/ 252 h 1215"/>
                <a:gd name="T30" fmla="*/ 522 w 4532"/>
                <a:gd name="T31" fmla="*/ 266 h 1215"/>
                <a:gd name="T32" fmla="*/ 588 w 4532"/>
                <a:gd name="T33" fmla="*/ 286 h 1215"/>
                <a:gd name="T34" fmla="*/ 604 w 4532"/>
                <a:gd name="T35" fmla="*/ 307 h 1215"/>
                <a:gd name="T36" fmla="*/ 637 w 4532"/>
                <a:gd name="T37" fmla="*/ 321 h 1215"/>
                <a:gd name="T38" fmla="*/ 683 w 4532"/>
                <a:gd name="T39" fmla="*/ 335 h 1215"/>
                <a:gd name="T40" fmla="*/ 716 w 4532"/>
                <a:gd name="T41" fmla="*/ 356 h 1215"/>
                <a:gd name="T42" fmla="*/ 809 w 4532"/>
                <a:gd name="T43" fmla="*/ 370 h 1215"/>
                <a:gd name="T44" fmla="*/ 838 w 4532"/>
                <a:gd name="T45" fmla="*/ 384 h 1215"/>
                <a:gd name="T46" fmla="*/ 865 w 4532"/>
                <a:gd name="T47" fmla="*/ 405 h 1215"/>
                <a:gd name="T48" fmla="*/ 904 w 4532"/>
                <a:gd name="T49" fmla="*/ 426 h 1215"/>
                <a:gd name="T50" fmla="*/ 970 w 4532"/>
                <a:gd name="T51" fmla="*/ 441 h 1215"/>
                <a:gd name="T52" fmla="*/ 990 w 4532"/>
                <a:gd name="T53" fmla="*/ 463 h 1215"/>
                <a:gd name="T54" fmla="*/ 1007 w 4532"/>
                <a:gd name="T55" fmla="*/ 477 h 1215"/>
                <a:gd name="T56" fmla="*/ 1149 w 4532"/>
                <a:gd name="T57" fmla="*/ 492 h 1215"/>
                <a:gd name="T58" fmla="*/ 1201 w 4532"/>
                <a:gd name="T59" fmla="*/ 516 h 1215"/>
                <a:gd name="T60" fmla="*/ 1228 w 4532"/>
                <a:gd name="T61" fmla="*/ 532 h 1215"/>
                <a:gd name="T62" fmla="*/ 1314 w 4532"/>
                <a:gd name="T63" fmla="*/ 547 h 1215"/>
                <a:gd name="T64" fmla="*/ 1353 w 4532"/>
                <a:gd name="T65" fmla="*/ 580 h 1215"/>
                <a:gd name="T66" fmla="*/ 1376 w 4532"/>
                <a:gd name="T67" fmla="*/ 596 h 1215"/>
                <a:gd name="T68" fmla="*/ 1432 w 4532"/>
                <a:gd name="T69" fmla="*/ 612 h 1215"/>
                <a:gd name="T70" fmla="*/ 1485 w 4532"/>
                <a:gd name="T71" fmla="*/ 637 h 1215"/>
                <a:gd name="T72" fmla="*/ 1498 w 4532"/>
                <a:gd name="T73" fmla="*/ 654 h 1215"/>
                <a:gd name="T74" fmla="*/ 1561 w 4532"/>
                <a:gd name="T75" fmla="*/ 671 h 1215"/>
                <a:gd name="T76" fmla="*/ 1604 w 4532"/>
                <a:gd name="T77" fmla="*/ 707 h 1215"/>
                <a:gd name="T78" fmla="*/ 1693 w 4532"/>
                <a:gd name="T79" fmla="*/ 725 h 1215"/>
                <a:gd name="T80" fmla="*/ 1818 w 4532"/>
                <a:gd name="T81" fmla="*/ 744 h 1215"/>
                <a:gd name="T82" fmla="*/ 1838 w 4532"/>
                <a:gd name="T83" fmla="*/ 775 h 1215"/>
                <a:gd name="T84" fmla="*/ 1862 w 4532"/>
                <a:gd name="T85" fmla="*/ 796 h 1215"/>
                <a:gd name="T86" fmla="*/ 1911 w 4532"/>
                <a:gd name="T87" fmla="*/ 817 h 1215"/>
                <a:gd name="T88" fmla="*/ 2142 w 4532"/>
                <a:gd name="T89" fmla="*/ 852 h 1215"/>
                <a:gd name="T90" fmla="*/ 2162 w 4532"/>
                <a:gd name="T91" fmla="*/ 877 h 1215"/>
                <a:gd name="T92" fmla="*/ 2383 w 4532"/>
                <a:gd name="T93" fmla="*/ 902 h 1215"/>
                <a:gd name="T94" fmla="*/ 2578 w 4532"/>
                <a:gd name="T95" fmla="*/ 942 h 1215"/>
                <a:gd name="T96" fmla="*/ 2624 w 4532"/>
                <a:gd name="T97" fmla="*/ 969 h 1215"/>
                <a:gd name="T98" fmla="*/ 2703 w 4532"/>
                <a:gd name="T99" fmla="*/ 1012 h 1215"/>
                <a:gd name="T100" fmla="*/ 2723 w 4532"/>
                <a:gd name="T101" fmla="*/ 1058 h 1215"/>
                <a:gd name="T102" fmla="*/ 2848 w 4532"/>
                <a:gd name="T103" fmla="*/ 1090 h 1215"/>
                <a:gd name="T104" fmla="*/ 3030 w 4532"/>
                <a:gd name="T105" fmla="*/ 1126 h 1215"/>
                <a:gd name="T106" fmla="*/ 3479 w 4532"/>
                <a:gd name="T107" fmla="*/ 1187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32" h="1215">
                  <a:moveTo>
                    <a:pt x="0" y="0"/>
                  </a:moveTo>
                  <a:lnTo>
                    <a:pt x="30" y="0"/>
                  </a:lnTo>
                  <a:lnTo>
                    <a:pt x="30" y="7"/>
                  </a:lnTo>
                  <a:lnTo>
                    <a:pt x="30" y="7"/>
                  </a:lnTo>
                  <a:lnTo>
                    <a:pt x="36" y="7"/>
                  </a:lnTo>
                  <a:lnTo>
                    <a:pt x="36" y="14"/>
                  </a:lnTo>
                  <a:lnTo>
                    <a:pt x="36" y="14"/>
                  </a:lnTo>
                  <a:lnTo>
                    <a:pt x="40" y="14"/>
                  </a:lnTo>
                  <a:lnTo>
                    <a:pt x="40" y="20"/>
                  </a:lnTo>
                  <a:lnTo>
                    <a:pt x="40" y="20"/>
                  </a:lnTo>
                  <a:lnTo>
                    <a:pt x="53" y="20"/>
                  </a:lnTo>
                  <a:lnTo>
                    <a:pt x="53" y="34"/>
                  </a:lnTo>
                  <a:lnTo>
                    <a:pt x="53" y="34"/>
                  </a:lnTo>
                  <a:lnTo>
                    <a:pt x="63" y="34"/>
                  </a:lnTo>
                  <a:lnTo>
                    <a:pt x="63" y="47"/>
                  </a:lnTo>
                  <a:lnTo>
                    <a:pt x="63" y="47"/>
                  </a:lnTo>
                  <a:lnTo>
                    <a:pt x="76" y="47"/>
                  </a:lnTo>
                  <a:lnTo>
                    <a:pt x="76" y="54"/>
                  </a:lnTo>
                  <a:lnTo>
                    <a:pt x="76" y="54"/>
                  </a:lnTo>
                  <a:lnTo>
                    <a:pt x="106" y="54"/>
                  </a:lnTo>
                  <a:lnTo>
                    <a:pt x="106" y="61"/>
                  </a:lnTo>
                  <a:lnTo>
                    <a:pt x="106" y="61"/>
                  </a:lnTo>
                  <a:lnTo>
                    <a:pt x="112" y="61"/>
                  </a:lnTo>
                  <a:lnTo>
                    <a:pt x="112" y="67"/>
                  </a:lnTo>
                  <a:lnTo>
                    <a:pt x="112" y="67"/>
                  </a:lnTo>
                  <a:lnTo>
                    <a:pt x="125" y="67"/>
                  </a:lnTo>
                  <a:lnTo>
                    <a:pt x="125" y="74"/>
                  </a:lnTo>
                  <a:lnTo>
                    <a:pt x="125" y="74"/>
                  </a:lnTo>
                  <a:lnTo>
                    <a:pt x="132" y="74"/>
                  </a:lnTo>
                  <a:lnTo>
                    <a:pt x="132" y="81"/>
                  </a:lnTo>
                  <a:lnTo>
                    <a:pt x="132" y="81"/>
                  </a:lnTo>
                  <a:lnTo>
                    <a:pt x="135" y="81"/>
                  </a:lnTo>
                  <a:lnTo>
                    <a:pt x="135" y="88"/>
                  </a:lnTo>
                  <a:lnTo>
                    <a:pt x="135" y="88"/>
                  </a:lnTo>
                  <a:lnTo>
                    <a:pt x="139" y="88"/>
                  </a:lnTo>
                  <a:lnTo>
                    <a:pt x="139" y="94"/>
                  </a:lnTo>
                  <a:lnTo>
                    <a:pt x="139" y="94"/>
                  </a:lnTo>
                  <a:lnTo>
                    <a:pt x="182" y="94"/>
                  </a:lnTo>
                  <a:lnTo>
                    <a:pt x="182" y="101"/>
                  </a:lnTo>
                  <a:lnTo>
                    <a:pt x="182" y="101"/>
                  </a:lnTo>
                  <a:lnTo>
                    <a:pt x="195" y="101"/>
                  </a:lnTo>
                  <a:lnTo>
                    <a:pt x="195" y="108"/>
                  </a:lnTo>
                  <a:lnTo>
                    <a:pt x="195" y="108"/>
                  </a:lnTo>
                  <a:lnTo>
                    <a:pt x="211" y="108"/>
                  </a:lnTo>
                  <a:lnTo>
                    <a:pt x="211" y="115"/>
                  </a:lnTo>
                  <a:lnTo>
                    <a:pt x="211" y="115"/>
                  </a:lnTo>
                  <a:lnTo>
                    <a:pt x="224" y="115"/>
                  </a:lnTo>
                  <a:lnTo>
                    <a:pt x="224" y="121"/>
                  </a:lnTo>
                  <a:lnTo>
                    <a:pt x="224" y="121"/>
                  </a:lnTo>
                  <a:lnTo>
                    <a:pt x="234" y="121"/>
                  </a:lnTo>
                  <a:lnTo>
                    <a:pt x="234" y="128"/>
                  </a:lnTo>
                  <a:lnTo>
                    <a:pt x="234" y="128"/>
                  </a:lnTo>
                  <a:lnTo>
                    <a:pt x="248" y="128"/>
                  </a:lnTo>
                  <a:lnTo>
                    <a:pt x="248" y="135"/>
                  </a:lnTo>
                  <a:lnTo>
                    <a:pt x="248" y="135"/>
                  </a:lnTo>
                  <a:lnTo>
                    <a:pt x="261" y="135"/>
                  </a:lnTo>
                  <a:lnTo>
                    <a:pt x="261" y="142"/>
                  </a:lnTo>
                  <a:lnTo>
                    <a:pt x="261" y="142"/>
                  </a:lnTo>
                  <a:lnTo>
                    <a:pt x="274" y="142"/>
                  </a:lnTo>
                  <a:lnTo>
                    <a:pt x="274" y="149"/>
                  </a:lnTo>
                  <a:lnTo>
                    <a:pt x="274" y="149"/>
                  </a:lnTo>
                  <a:lnTo>
                    <a:pt x="277" y="149"/>
                  </a:lnTo>
                  <a:lnTo>
                    <a:pt x="277" y="156"/>
                  </a:lnTo>
                  <a:lnTo>
                    <a:pt x="277" y="156"/>
                  </a:lnTo>
                  <a:lnTo>
                    <a:pt x="281" y="156"/>
                  </a:lnTo>
                  <a:lnTo>
                    <a:pt x="281" y="162"/>
                  </a:lnTo>
                  <a:lnTo>
                    <a:pt x="281" y="162"/>
                  </a:lnTo>
                  <a:lnTo>
                    <a:pt x="287" y="162"/>
                  </a:lnTo>
                  <a:lnTo>
                    <a:pt x="287" y="170"/>
                  </a:lnTo>
                  <a:lnTo>
                    <a:pt x="287" y="170"/>
                  </a:lnTo>
                  <a:lnTo>
                    <a:pt x="317" y="170"/>
                  </a:lnTo>
                  <a:lnTo>
                    <a:pt x="317" y="176"/>
                  </a:lnTo>
                  <a:lnTo>
                    <a:pt x="317" y="176"/>
                  </a:lnTo>
                  <a:lnTo>
                    <a:pt x="320" y="176"/>
                  </a:lnTo>
                  <a:lnTo>
                    <a:pt x="320" y="183"/>
                  </a:lnTo>
                  <a:lnTo>
                    <a:pt x="320" y="183"/>
                  </a:lnTo>
                  <a:lnTo>
                    <a:pt x="330" y="183"/>
                  </a:lnTo>
                  <a:lnTo>
                    <a:pt x="330" y="190"/>
                  </a:lnTo>
                  <a:lnTo>
                    <a:pt x="330" y="190"/>
                  </a:lnTo>
                  <a:lnTo>
                    <a:pt x="353" y="190"/>
                  </a:lnTo>
                  <a:lnTo>
                    <a:pt x="353" y="197"/>
                  </a:lnTo>
                  <a:lnTo>
                    <a:pt x="353" y="197"/>
                  </a:lnTo>
                  <a:lnTo>
                    <a:pt x="366" y="197"/>
                  </a:lnTo>
                  <a:lnTo>
                    <a:pt x="366" y="204"/>
                  </a:lnTo>
                  <a:lnTo>
                    <a:pt x="366" y="204"/>
                  </a:lnTo>
                  <a:lnTo>
                    <a:pt x="386" y="204"/>
                  </a:lnTo>
                  <a:lnTo>
                    <a:pt x="386" y="210"/>
                  </a:lnTo>
                  <a:lnTo>
                    <a:pt x="386" y="210"/>
                  </a:lnTo>
                  <a:lnTo>
                    <a:pt x="396" y="210"/>
                  </a:lnTo>
                  <a:lnTo>
                    <a:pt x="396" y="218"/>
                  </a:lnTo>
                  <a:lnTo>
                    <a:pt x="396" y="218"/>
                  </a:lnTo>
                  <a:lnTo>
                    <a:pt x="432" y="218"/>
                  </a:lnTo>
                  <a:lnTo>
                    <a:pt x="432" y="224"/>
                  </a:lnTo>
                  <a:lnTo>
                    <a:pt x="432" y="224"/>
                  </a:lnTo>
                  <a:lnTo>
                    <a:pt x="455" y="224"/>
                  </a:lnTo>
                  <a:lnTo>
                    <a:pt x="455" y="231"/>
                  </a:lnTo>
                  <a:lnTo>
                    <a:pt x="455" y="231"/>
                  </a:lnTo>
                  <a:lnTo>
                    <a:pt x="475" y="231"/>
                  </a:lnTo>
                  <a:lnTo>
                    <a:pt x="475" y="238"/>
                  </a:lnTo>
                  <a:lnTo>
                    <a:pt x="475" y="238"/>
                  </a:lnTo>
                  <a:lnTo>
                    <a:pt x="485" y="238"/>
                  </a:lnTo>
                  <a:lnTo>
                    <a:pt x="485" y="245"/>
                  </a:lnTo>
                  <a:lnTo>
                    <a:pt x="485" y="245"/>
                  </a:lnTo>
                  <a:lnTo>
                    <a:pt x="508" y="245"/>
                  </a:lnTo>
                  <a:lnTo>
                    <a:pt x="508" y="252"/>
                  </a:lnTo>
                  <a:lnTo>
                    <a:pt x="508" y="252"/>
                  </a:lnTo>
                  <a:lnTo>
                    <a:pt x="515" y="252"/>
                  </a:lnTo>
                  <a:lnTo>
                    <a:pt x="515" y="259"/>
                  </a:lnTo>
                  <a:lnTo>
                    <a:pt x="515" y="259"/>
                  </a:lnTo>
                  <a:lnTo>
                    <a:pt x="522" y="259"/>
                  </a:lnTo>
                  <a:lnTo>
                    <a:pt x="522" y="266"/>
                  </a:lnTo>
                  <a:lnTo>
                    <a:pt x="522" y="266"/>
                  </a:lnTo>
                  <a:lnTo>
                    <a:pt x="535" y="266"/>
                  </a:lnTo>
                  <a:lnTo>
                    <a:pt x="535" y="272"/>
                  </a:lnTo>
                  <a:lnTo>
                    <a:pt x="535" y="272"/>
                  </a:lnTo>
                  <a:lnTo>
                    <a:pt x="561" y="272"/>
                  </a:lnTo>
                  <a:lnTo>
                    <a:pt x="561" y="286"/>
                  </a:lnTo>
                  <a:lnTo>
                    <a:pt x="561" y="286"/>
                  </a:lnTo>
                  <a:lnTo>
                    <a:pt x="588" y="286"/>
                  </a:lnTo>
                  <a:lnTo>
                    <a:pt x="588" y="293"/>
                  </a:lnTo>
                  <a:lnTo>
                    <a:pt x="588" y="293"/>
                  </a:lnTo>
                  <a:lnTo>
                    <a:pt x="594" y="293"/>
                  </a:lnTo>
                  <a:lnTo>
                    <a:pt x="594" y="300"/>
                  </a:lnTo>
                  <a:lnTo>
                    <a:pt x="594" y="300"/>
                  </a:lnTo>
                  <a:lnTo>
                    <a:pt x="604" y="300"/>
                  </a:lnTo>
                  <a:lnTo>
                    <a:pt x="604" y="307"/>
                  </a:lnTo>
                  <a:lnTo>
                    <a:pt x="604" y="307"/>
                  </a:lnTo>
                  <a:lnTo>
                    <a:pt x="617" y="307"/>
                  </a:lnTo>
                  <a:lnTo>
                    <a:pt x="617" y="314"/>
                  </a:lnTo>
                  <a:lnTo>
                    <a:pt x="617" y="314"/>
                  </a:lnTo>
                  <a:lnTo>
                    <a:pt x="637" y="314"/>
                  </a:lnTo>
                  <a:lnTo>
                    <a:pt x="637" y="321"/>
                  </a:lnTo>
                  <a:lnTo>
                    <a:pt x="637" y="321"/>
                  </a:lnTo>
                  <a:lnTo>
                    <a:pt x="657" y="321"/>
                  </a:lnTo>
                  <a:lnTo>
                    <a:pt x="657" y="328"/>
                  </a:lnTo>
                  <a:lnTo>
                    <a:pt x="657" y="328"/>
                  </a:lnTo>
                  <a:lnTo>
                    <a:pt x="670" y="328"/>
                  </a:lnTo>
                  <a:lnTo>
                    <a:pt x="670" y="335"/>
                  </a:lnTo>
                  <a:lnTo>
                    <a:pt x="670" y="335"/>
                  </a:lnTo>
                  <a:lnTo>
                    <a:pt x="683" y="335"/>
                  </a:lnTo>
                  <a:lnTo>
                    <a:pt x="683" y="342"/>
                  </a:lnTo>
                  <a:lnTo>
                    <a:pt x="683" y="342"/>
                  </a:lnTo>
                  <a:lnTo>
                    <a:pt x="687" y="342"/>
                  </a:lnTo>
                  <a:lnTo>
                    <a:pt x="687" y="349"/>
                  </a:lnTo>
                  <a:lnTo>
                    <a:pt x="687" y="349"/>
                  </a:lnTo>
                  <a:lnTo>
                    <a:pt x="716" y="349"/>
                  </a:lnTo>
                  <a:lnTo>
                    <a:pt x="716" y="356"/>
                  </a:lnTo>
                  <a:lnTo>
                    <a:pt x="716" y="356"/>
                  </a:lnTo>
                  <a:lnTo>
                    <a:pt x="759" y="356"/>
                  </a:lnTo>
                  <a:lnTo>
                    <a:pt x="759" y="363"/>
                  </a:lnTo>
                  <a:lnTo>
                    <a:pt x="759" y="363"/>
                  </a:lnTo>
                  <a:lnTo>
                    <a:pt x="809" y="363"/>
                  </a:lnTo>
                  <a:lnTo>
                    <a:pt x="809" y="370"/>
                  </a:lnTo>
                  <a:lnTo>
                    <a:pt x="809" y="370"/>
                  </a:lnTo>
                  <a:lnTo>
                    <a:pt x="812" y="370"/>
                  </a:lnTo>
                  <a:lnTo>
                    <a:pt x="812" y="376"/>
                  </a:lnTo>
                  <a:lnTo>
                    <a:pt x="812" y="376"/>
                  </a:lnTo>
                  <a:lnTo>
                    <a:pt x="822" y="376"/>
                  </a:lnTo>
                  <a:lnTo>
                    <a:pt x="822" y="384"/>
                  </a:lnTo>
                  <a:lnTo>
                    <a:pt x="822" y="384"/>
                  </a:lnTo>
                  <a:lnTo>
                    <a:pt x="838" y="384"/>
                  </a:lnTo>
                  <a:lnTo>
                    <a:pt x="838" y="391"/>
                  </a:lnTo>
                  <a:lnTo>
                    <a:pt x="838" y="391"/>
                  </a:lnTo>
                  <a:lnTo>
                    <a:pt x="861" y="391"/>
                  </a:lnTo>
                  <a:lnTo>
                    <a:pt x="861" y="398"/>
                  </a:lnTo>
                  <a:lnTo>
                    <a:pt x="861" y="398"/>
                  </a:lnTo>
                  <a:lnTo>
                    <a:pt x="865" y="398"/>
                  </a:lnTo>
                  <a:lnTo>
                    <a:pt x="865" y="405"/>
                  </a:lnTo>
                  <a:lnTo>
                    <a:pt x="865" y="405"/>
                  </a:lnTo>
                  <a:lnTo>
                    <a:pt x="871" y="405"/>
                  </a:lnTo>
                  <a:lnTo>
                    <a:pt x="871" y="412"/>
                  </a:lnTo>
                  <a:lnTo>
                    <a:pt x="871" y="412"/>
                  </a:lnTo>
                  <a:lnTo>
                    <a:pt x="904" y="412"/>
                  </a:lnTo>
                  <a:lnTo>
                    <a:pt x="904" y="426"/>
                  </a:lnTo>
                  <a:lnTo>
                    <a:pt x="904" y="426"/>
                  </a:lnTo>
                  <a:lnTo>
                    <a:pt x="931" y="426"/>
                  </a:lnTo>
                  <a:lnTo>
                    <a:pt x="931" y="434"/>
                  </a:lnTo>
                  <a:lnTo>
                    <a:pt x="931" y="434"/>
                  </a:lnTo>
                  <a:lnTo>
                    <a:pt x="944" y="434"/>
                  </a:lnTo>
                  <a:lnTo>
                    <a:pt x="944" y="441"/>
                  </a:lnTo>
                  <a:lnTo>
                    <a:pt x="944" y="441"/>
                  </a:lnTo>
                  <a:lnTo>
                    <a:pt x="970" y="441"/>
                  </a:lnTo>
                  <a:lnTo>
                    <a:pt x="970" y="448"/>
                  </a:lnTo>
                  <a:lnTo>
                    <a:pt x="970" y="448"/>
                  </a:lnTo>
                  <a:lnTo>
                    <a:pt x="980" y="448"/>
                  </a:lnTo>
                  <a:lnTo>
                    <a:pt x="980" y="455"/>
                  </a:lnTo>
                  <a:lnTo>
                    <a:pt x="980" y="455"/>
                  </a:lnTo>
                  <a:lnTo>
                    <a:pt x="990" y="455"/>
                  </a:lnTo>
                  <a:lnTo>
                    <a:pt x="990" y="463"/>
                  </a:lnTo>
                  <a:lnTo>
                    <a:pt x="990" y="463"/>
                  </a:lnTo>
                  <a:lnTo>
                    <a:pt x="994" y="463"/>
                  </a:lnTo>
                  <a:lnTo>
                    <a:pt x="994" y="470"/>
                  </a:lnTo>
                  <a:lnTo>
                    <a:pt x="994" y="470"/>
                  </a:lnTo>
                  <a:lnTo>
                    <a:pt x="1007" y="470"/>
                  </a:lnTo>
                  <a:lnTo>
                    <a:pt x="1007" y="477"/>
                  </a:lnTo>
                  <a:lnTo>
                    <a:pt x="1007" y="477"/>
                  </a:lnTo>
                  <a:lnTo>
                    <a:pt x="1053" y="477"/>
                  </a:lnTo>
                  <a:lnTo>
                    <a:pt x="1053" y="485"/>
                  </a:lnTo>
                  <a:lnTo>
                    <a:pt x="1053" y="485"/>
                  </a:lnTo>
                  <a:lnTo>
                    <a:pt x="1089" y="485"/>
                  </a:lnTo>
                  <a:lnTo>
                    <a:pt x="1089" y="492"/>
                  </a:lnTo>
                  <a:lnTo>
                    <a:pt x="1089" y="492"/>
                  </a:lnTo>
                  <a:lnTo>
                    <a:pt x="1149" y="492"/>
                  </a:lnTo>
                  <a:lnTo>
                    <a:pt x="1149" y="500"/>
                  </a:lnTo>
                  <a:lnTo>
                    <a:pt x="1149" y="500"/>
                  </a:lnTo>
                  <a:lnTo>
                    <a:pt x="1185" y="500"/>
                  </a:lnTo>
                  <a:lnTo>
                    <a:pt x="1185" y="508"/>
                  </a:lnTo>
                  <a:lnTo>
                    <a:pt x="1185" y="508"/>
                  </a:lnTo>
                  <a:lnTo>
                    <a:pt x="1201" y="508"/>
                  </a:lnTo>
                  <a:lnTo>
                    <a:pt x="1201" y="516"/>
                  </a:lnTo>
                  <a:lnTo>
                    <a:pt x="1201" y="516"/>
                  </a:lnTo>
                  <a:lnTo>
                    <a:pt x="1215" y="516"/>
                  </a:lnTo>
                  <a:lnTo>
                    <a:pt x="1215" y="524"/>
                  </a:lnTo>
                  <a:lnTo>
                    <a:pt x="1215" y="524"/>
                  </a:lnTo>
                  <a:lnTo>
                    <a:pt x="1228" y="524"/>
                  </a:lnTo>
                  <a:lnTo>
                    <a:pt x="1228" y="532"/>
                  </a:lnTo>
                  <a:lnTo>
                    <a:pt x="1228" y="532"/>
                  </a:lnTo>
                  <a:lnTo>
                    <a:pt x="1297" y="532"/>
                  </a:lnTo>
                  <a:lnTo>
                    <a:pt x="1297" y="539"/>
                  </a:lnTo>
                  <a:lnTo>
                    <a:pt x="1297" y="539"/>
                  </a:lnTo>
                  <a:lnTo>
                    <a:pt x="1304" y="539"/>
                  </a:lnTo>
                  <a:lnTo>
                    <a:pt x="1304" y="547"/>
                  </a:lnTo>
                  <a:lnTo>
                    <a:pt x="1304" y="547"/>
                  </a:lnTo>
                  <a:lnTo>
                    <a:pt x="1314" y="547"/>
                  </a:lnTo>
                  <a:lnTo>
                    <a:pt x="1314" y="555"/>
                  </a:lnTo>
                  <a:lnTo>
                    <a:pt x="1314" y="555"/>
                  </a:lnTo>
                  <a:lnTo>
                    <a:pt x="1320" y="555"/>
                  </a:lnTo>
                  <a:lnTo>
                    <a:pt x="1320" y="563"/>
                  </a:lnTo>
                  <a:lnTo>
                    <a:pt x="1320" y="563"/>
                  </a:lnTo>
                  <a:lnTo>
                    <a:pt x="1353" y="563"/>
                  </a:lnTo>
                  <a:lnTo>
                    <a:pt x="1353" y="580"/>
                  </a:lnTo>
                  <a:lnTo>
                    <a:pt x="1353" y="580"/>
                  </a:lnTo>
                  <a:lnTo>
                    <a:pt x="1356" y="580"/>
                  </a:lnTo>
                  <a:lnTo>
                    <a:pt x="1356" y="587"/>
                  </a:lnTo>
                  <a:lnTo>
                    <a:pt x="1356" y="587"/>
                  </a:lnTo>
                  <a:lnTo>
                    <a:pt x="1376" y="587"/>
                  </a:lnTo>
                  <a:lnTo>
                    <a:pt x="1376" y="596"/>
                  </a:lnTo>
                  <a:lnTo>
                    <a:pt x="1376" y="596"/>
                  </a:lnTo>
                  <a:lnTo>
                    <a:pt x="1406" y="596"/>
                  </a:lnTo>
                  <a:lnTo>
                    <a:pt x="1406" y="604"/>
                  </a:lnTo>
                  <a:lnTo>
                    <a:pt x="1406" y="604"/>
                  </a:lnTo>
                  <a:lnTo>
                    <a:pt x="1409" y="604"/>
                  </a:lnTo>
                  <a:lnTo>
                    <a:pt x="1409" y="612"/>
                  </a:lnTo>
                  <a:lnTo>
                    <a:pt x="1409" y="612"/>
                  </a:lnTo>
                  <a:lnTo>
                    <a:pt x="1432" y="612"/>
                  </a:lnTo>
                  <a:lnTo>
                    <a:pt x="1432" y="621"/>
                  </a:lnTo>
                  <a:lnTo>
                    <a:pt x="1432" y="621"/>
                  </a:lnTo>
                  <a:lnTo>
                    <a:pt x="1465" y="621"/>
                  </a:lnTo>
                  <a:lnTo>
                    <a:pt x="1465" y="629"/>
                  </a:lnTo>
                  <a:lnTo>
                    <a:pt x="1465" y="629"/>
                  </a:lnTo>
                  <a:lnTo>
                    <a:pt x="1485" y="629"/>
                  </a:lnTo>
                  <a:lnTo>
                    <a:pt x="1485" y="637"/>
                  </a:lnTo>
                  <a:lnTo>
                    <a:pt x="1485" y="637"/>
                  </a:lnTo>
                  <a:lnTo>
                    <a:pt x="1492" y="637"/>
                  </a:lnTo>
                  <a:lnTo>
                    <a:pt x="1492" y="646"/>
                  </a:lnTo>
                  <a:lnTo>
                    <a:pt x="1492" y="646"/>
                  </a:lnTo>
                  <a:lnTo>
                    <a:pt x="1498" y="646"/>
                  </a:lnTo>
                  <a:lnTo>
                    <a:pt x="1498" y="654"/>
                  </a:lnTo>
                  <a:lnTo>
                    <a:pt x="1498" y="654"/>
                  </a:lnTo>
                  <a:lnTo>
                    <a:pt x="1502" y="654"/>
                  </a:lnTo>
                  <a:lnTo>
                    <a:pt x="1502" y="663"/>
                  </a:lnTo>
                  <a:lnTo>
                    <a:pt x="1502" y="663"/>
                  </a:lnTo>
                  <a:lnTo>
                    <a:pt x="1541" y="663"/>
                  </a:lnTo>
                  <a:lnTo>
                    <a:pt x="1541" y="671"/>
                  </a:lnTo>
                  <a:lnTo>
                    <a:pt x="1541" y="671"/>
                  </a:lnTo>
                  <a:lnTo>
                    <a:pt x="1561" y="671"/>
                  </a:lnTo>
                  <a:lnTo>
                    <a:pt x="1561" y="680"/>
                  </a:lnTo>
                  <a:lnTo>
                    <a:pt x="1561" y="680"/>
                  </a:lnTo>
                  <a:lnTo>
                    <a:pt x="1584" y="680"/>
                  </a:lnTo>
                  <a:lnTo>
                    <a:pt x="1584" y="689"/>
                  </a:lnTo>
                  <a:lnTo>
                    <a:pt x="1584" y="689"/>
                  </a:lnTo>
                  <a:lnTo>
                    <a:pt x="1604" y="689"/>
                  </a:lnTo>
                  <a:lnTo>
                    <a:pt x="1604" y="707"/>
                  </a:lnTo>
                  <a:lnTo>
                    <a:pt x="1604" y="707"/>
                  </a:lnTo>
                  <a:lnTo>
                    <a:pt x="1660" y="707"/>
                  </a:lnTo>
                  <a:lnTo>
                    <a:pt x="1660" y="716"/>
                  </a:lnTo>
                  <a:lnTo>
                    <a:pt x="1660" y="716"/>
                  </a:lnTo>
                  <a:lnTo>
                    <a:pt x="1693" y="716"/>
                  </a:lnTo>
                  <a:lnTo>
                    <a:pt x="1693" y="725"/>
                  </a:lnTo>
                  <a:lnTo>
                    <a:pt x="1693" y="725"/>
                  </a:lnTo>
                  <a:lnTo>
                    <a:pt x="1716" y="725"/>
                  </a:lnTo>
                  <a:lnTo>
                    <a:pt x="1716" y="735"/>
                  </a:lnTo>
                  <a:lnTo>
                    <a:pt x="1716" y="735"/>
                  </a:lnTo>
                  <a:lnTo>
                    <a:pt x="1733" y="735"/>
                  </a:lnTo>
                  <a:lnTo>
                    <a:pt x="1733" y="744"/>
                  </a:lnTo>
                  <a:lnTo>
                    <a:pt x="1733" y="744"/>
                  </a:lnTo>
                  <a:lnTo>
                    <a:pt x="1818" y="744"/>
                  </a:lnTo>
                  <a:lnTo>
                    <a:pt x="1818" y="754"/>
                  </a:lnTo>
                  <a:lnTo>
                    <a:pt x="1818" y="754"/>
                  </a:lnTo>
                  <a:lnTo>
                    <a:pt x="1822" y="754"/>
                  </a:lnTo>
                  <a:lnTo>
                    <a:pt x="1822" y="764"/>
                  </a:lnTo>
                  <a:lnTo>
                    <a:pt x="1822" y="764"/>
                  </a:lnTo>
                  <a:lnTo>
                    <a:pt x="1838" y="764"/>
                  </a:lnTo>
                  <a:lnTo>
                    <a:pt x="1838" y="775"/>
                  </a:lnTo>
                  <a:lnTo>
                    <a:pt x="1838" y="775"/>
                  </a:lnTo>
                  <a:lnTo>
                    <a:pt x="1845" y="775"/>
                  </a:lnTo>
                  <a:lnTo>
                    <a:pt x="1845" y="785"/>
                  </a:lnTo>
                  <a:lnTo>
                    <a:pt x="1845" y="785"/>
                  </a:lnTo>
                  <a:lnTo>
                    <a:pt x="1862" y="785"/>
                  </a:lnTo>
                  <a:lnTo>
                    <a:pt x="1862" y="796"/>
                  </a:lnTo>
                  <a:lnTo>
                    <a:pt x="1862" y="796"/>
                  </a:lnTo>
                  <a:lnTo>
                    <a:pt x="1865" y="796"/>
                  </a:lnTo>
                  <a:lnTo>
                    <a:pt x="1865" y="806"/>
                  </a:lnTo>
                  <a:lnTo>
                    <a:pt x="1865" y="806"/>
                  </a:lnTo>
                  <a:lnTo>
                    <a:pt x="1878" y="806"/>
                  </a:lnTo>
                  <a:lnTo>
                    <a:pt x="1878" y="817"/>
                  </a:lnTo>
                  <a:lnTo>
                    <a:pt x="1878" y="817"/>
                  </a:lnTo>
                  <a:lnTo>
                    <a:pt x="1911" y="817"/>
                  </a:lnTo>
                  <a:lnTo>
                    <a:pt x="1911" y="828"/>
                  </a:lnTo>
                  <a:lnTo>
                    <a:pt x="1911" y="828"/>
                  </a:lnTo>
                  <a:lnTo>
                    <a:pt x="1990" y="828"/>
                  </a:lnTo>
                  <a:lnTo>
                    <a:pt x="1990" y="839"/>
                  </a:lnTo>
                  <a:lnTo>
                    <a:pt x="1990" y="839"/>
                  </a:lnTo>
                  <a:lnTo>
                    <a:pt x="2142" y="839"/>
                  </a:lnTo>
                  <a:lnTo>
                    <a:pt x="2142" y="852"/>
                  </a:lnTo>
                  <a:lnTo>
                    <a:pt x="2142" y="852"/>
                  </a:lnTo>
                  <a:lnTo>
                    <a:pt x="2155" y="852"/>
                  </a:lnTo>
                  <a:lnTo>
                    <a:pt x="2155" y="864"/>
                  </a:lnTo>
                  <a:lnTo>
                    <a:pt x="2155" y="864"/>
                  </a:lnTo>
                  <a:lnTo>
                    <a:pt x="2162" y="864"/>
                  </a:lnTo>
                  <a:lnTo>
                    <a:pt x="2162" y="877"/>
                  </a:lnTo>
                  <a:lnTo>
                    <a:pt x="2162" y="877"/>
                  </a:lnTo>
                  <a:lnTo>
                    <a:pt x="2208" y="877"/>
                  </a:lnTo>
                  <a:lnTo>
                    <a:pt x="2208" y="889"/>
                  </a:lnTo>
                  <a:lnTo>
                    <a:pt x="2208" y="889"/>
                  </a:lnTo>
                  <a:lnTo>
                    <a:pt x="2241" y="889"/>
                  </a:lnTo>
                  <a:lnTo>
                    <a:pt x="2241" y="902"/>
                  </a:lnTo>
                  <a:lnTo>
                    <a:pt x="2241" y="902"/>
                  </a:lnTo>
                  <a:lnTo>
                    <a:pt x="2383" y="902"/>
                  </a:lnTo>
                  <a:lnTo>
                    <a:pt x="2383" y="915"/>
                  </a:lnTo>
                  <a:lnTo>
                    <a:pt x="2383" y="915"/>
                  </a:lnTo>
                  <a:lnTo>
                    <a:pt x="2478" y="915"/>
                  </a:lnTo>
                  <a:lnTo>
                    <a:pt x="2478" y="928"/>
                  </a:lnTo>
                  <a:lnTo>
                    <a:pt x="2478" y="928"/>
                  </a:lnTo>
                  <a:lnTo>
                    <a:pt x="2578" y="928"/>
                  </a:lnTo>
                  <a:lnTo>
                    <a:pt x="2578" y="942"/>
                  </a:lnTo>
                  <a:lnTo>
                    <a:pt x="2578" y="942"/>
                  </a:lnTo>
                  <a:lnTo>
                    <a:pt x="2584" y="942"/>
                  </a:lnTo>
                  <a:lnTo>
                    <a:pt x="2584" y="956"/>
                  </a:lnTo>
                  <a:lnTo>
                    <a:pt x="2584" y="956"/>
                  </a:lnTo>
                  <a:lnTo>
                    <a:pt x="2624" y="956"/>
                  </a:lnTo>
                  <a:lnTo>
                    <a:pt x="2624" y="969"/>
                  </a:lnTo>
                  <a:lnTo>
                    <a:pt x="2624" y="969"/>
                  </a:lnTo>
                  <a:lnTo>
                    <a:pt x="2650" y="969"/>
                  </a:lnTo>
                  <a:lnTo>
                    <a:pt x="2650" y="984"/>
                  </a:lnTo>
                  <a:lnTo>
                    <a:pt x="2650" y="984"/>
                  </a:lnTo>
                  <a:lnTo>
                    <a:pt x="2653" y="984"/>
                  </a:lnTo>
                  <a:lnTo>
                    <a:pt x="2653" y="1012"/>
                  </a:lnTo>
                  <a:lnTo>
                    <a:pt x="2653" y="1012"/>
                  </a:lnTo>
                  <a:lnTo>
                    <a:pt x="2703" y="1012"/>
                  </a:lnTo>
                  <a:lnTo>
                    <a:pt x="2703" y="1027"/>
                  </a:lnTo>
                  <a:lnTo>
                    <a:pt x="2703" y="1027"/>
                  </a:lnTo>
                  <a:lnTo>
                    <a:pt x="2710" y="1027"/>
                  </a:lnTo>
                  <a:lnTo>
                    <a:pt x="2710" y="1042"/>
                  </a:lnTo>
                  <a:lnTo>
                    <a:pt x="2710" y="1042"/>
                  </a:lnTo>
                  <a:lnTo>
                    <a:pt x="2723" y="1042"/>
                  </a:lnTo>
                  <a:lnTo>
                    <a:pt x="2723" y="1058"/>
                  </a:lnTo>
                  <a:lnTo>
                    <a:pt x="2723" y="1058"/>
                  </a:lnTo>
                  <a:lnTo>
                    <a:pt x="2746" y="1058"/>
                  </a:lnTo>
                  <a:lnTo>
                    <a:pt x="2746" y="1073"/>
                  </a:lnTo>
                  <a:lnTo>
                    <a:pt x="2746" y="1073"/>
                  </a:lnTo>
                  <a:lnTo>
                    <a:pt x="2848" y="1073"/>
                  </a:lnTo>
                  <a:lnTo>
                    <a:pt x="2848" y="1090"/>
                  </a:lnTo>
                  <a:lnTo>
                    <a:pt x="2848" y="1090"/>
                  </a:lnTo>
                  <a:lnTo>
                    <a:pt x="2951" y="1090"/>
                  </a:lnTo>
                  <a:lnTo>
                    <a:pt x="2951" y="1108"/>
                  </a:lnTo>
                  <a:lnTo>
                    <a:pt x="2951" y="1108"/>
                  </a:lnTo>
                  <a:lnTo>
                    <a:pt x="2987" y="1108"/>
                  </a:lnTo>
                  <a:lnTo>
                    <a:pt x="2987" y="1126"/>
                  </a:lnTo>
                  <a:lnTo>
                    <a:pt x="2987" y="1126"/>
                  </a:lnTo>
                  <a:lnTo>
                    <a:pt x="3030" y="1126"/>
                  </a:lnTo>
                  <a:lnTo>
                    <a:pt x="3030" y="1144"/>
                  </a:lnTo>
                  <a:lnTo>
                    <a:pt x="3030" y="1144"/>
                  </a:lnTo>
                  <a:lnTo>
                    <a:pt x="3043" y="1144"/>
                  </a:lnTo>
                  <a:lnTo>
                    <a:pt x="3043" y="1162"/>
                  </a:lnTo>
                  <a:lnTo>
                    <a:pt x="3043" y="1162"/>
                  </a:lnTo>
                  <a:lnTo>
                    <a:pt x="3479" y="1162"/>
                  </a:lnTo>
                  <a:lnTo>
                    <a:pt x="3479" y="1187"/>
                  </a:lnTo>
                  <a:lnTo>
                    <a:pt x="3479" y="1187"/>
                  </a:lnTo>
                  <a:lnTo>
                    <a:pt x="3611" y="1187"/>
                  </a:lnTo>
                  <a:lnTo>
                    <a:pt x="3611" y="1215"/>
                  </a:lnTo>
                  <a:lnTo>
                    <a:pt x="3611" y="1215"/>
                  </a:lnTo>
                  <a:lnTo>
                    <a:pt x="4532" y="1215"/>
                  </a:lnTo>
                  <a:lnTo>
                    <a:pt x="4532" y="1215"/>
                  </a:lnTo>
                </a:path>
              </a:pathLst>
            </a:custGeom>
            <a:noFill/>
            <a:ln w="25400" cap="flat">
              <a:solidFill>
                <a:srgbClr val="00876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nvGrpSpPr>
            <p:cNvPr id="110" name="Zani-TIS-CT Censors">
              <a:extLst>
                <a:ext uri="{FF2B5EF4-FFF2-40B4-BE49-F238E27FC236}">
                  <a16:creationId xmlns:a16="http://schemas.microsoft.com/office/drawing/2014/main" id="{ECE0F09A-92DE-F5C8-DDEB-563EC17161B0}"/>
                </a:ext>
              </a:extLst>
            </p:cNvPr>
            <p:cNvGrpSpPr/>
            <p:nvPr/>
          </p:nvGrpSpPr>
          <p:grpSpPr>
            <a:xfrm>
              <a:off x="1282676" y="1951810"/>
              <a:ext cx="9721825" cy="1805035"/>
              <a:chOff x="1938137" y="1723105"/>
              <a:chExt cx="5820309" cy="1650076"/>
            </a:xfrm>
          </p:grpSpPr>
          <p:grpSp>
            <p:nvGrpSpPr>
              <p:cNvPr id="111" name="Group 110">
                <a:extLst>
                  <a:ext uri="{FF2B5EF4-FFF2-40B4-BE49-F238E27FC236}">
                    <a16:creationId xmlns:a16="http://schemas.microsoft.com/office/drawing/2014/main" id="{732EEB14-8BAF-BE9F-431B-594D782212E3}"/>
                  </a:ext>
                </a:extLst>
              </p:cNvPr>
              <p:cNvGrpSpPr/>
              <p:nvPr/>
            </p:nvGrpSpPr>
            <p:grpSpPr>
              <a:xfrm>
                <a:off x="1938137" y="1723105"/>
                <a:ext cx="1228888" cy="609380"/>
                <a:chOff x="1938137" y="1723105"/>
                <a:chExt cx="1228888" cy="609380"/>
              </a:xfrm>
            </p:grpSpPr>
            <p:grpSp>
              <p:nvGrpSpPr>
                <p:cNvPr id="415" name="Group 414">
                  <a:extLst>
                    <a:ext uri="{FF2B5EF4-FFF2-40B4-BE49-F238E27FC236}">
                      <a16:creationId xmlns:a16="http://schemas.microsoft.com/office/drawing/2014/main" id="{98C0ECC0-AF4E-66FD-6432-78B9047E3369}"/>
                    </a:ext>
                  </a:extLst>
                </p:cNvPr>
                <p:cNvGrpSpPr/>
                <p:nvPr/>
              </p:nvGrpSpPr>
              <p:grpSpPr>
                <a:xfrm>
                  <a:off x="1938137" y="1723105"/>
                  <a:ext cx="45940" cy="47484"/>
                  <a:chOff x="1938137" y="1723105"/>
                  <a:chExt cx="45940" cy="47484"/>
                </a:xfrm>
              </p:grpSpPr>
              <p:sp>
                <p:nvSpPr>
                  <p:cNvPr id="460" name="Line 680">
                    <a:extLst>
                      <a:ext uri="{FF2B5EF4-FFF2-40B4-BE49-F238E27FC236}">
                        <a16:creationId xmlns:a16="http://schemas.microsoft.com/office/drawing/2014/main" id="{F645C9BD-80DB-D17B-5346-B32DA1320F2E}"/>
                      </a:ext>
                    </a:extLst>
                  </p:cNvPr>
                  <p:cNvSpPr>
                    <a:spLocks noChangeShapeType="1"/>
                  </p:cNvSpPr>
                  <p:nvPr/>
                </p:nvSpPr>
                <p:spPr bwMode="auto">
                  <a:xfrm>
                    <a:off x="1938137" y="17468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61" name="Line 681">
                    <a:extLst>
                      <a:ext uri="{FF2B5EF4-FFF2-40B4-BE49-F238E27FC236}">
                        <a16:creationId xmlns:a16="http://schemas.microsoft.com/office/drawing/2014/main" id="{62FA6BE9-5665-7452-CD01-7A216BB91B08}"/>
                      </a:ext>
                    </a:extLst>
                  </p:cNvPr>
                  <p:cNvSpPr>
                    <a:spLocks noChangeShapeType="1"/>
                  </p:cNvSpPr>
                  <p:nvPr/>
                </p:nvSpPr>
                <p:spPr bwMode="auto">
                  <a:xfrm>
                    <a:off x="1961107" y="17231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416" name="Group 415">
                  <a:extLst>
                    <a:ext uri="{FF2B5EF4-FFF2-40B4-BE49-F238E27FC236}">
                      <a16:creationId xmlns:a16="http://schemas.microsoft.com/office/drawing/2014/main" id="{63F035AC-C84A-7E32-5312-5FE55826C006}"/>
                    </a:ext>
                  </a:extLst>
                </p:cNvPr>
                <p:cNvGrpSpPr/>
                <p:nvPr/>
              </p:nvGrpSpPr>
              <p:grpSpPr>
                <a:xfrm>
                  <a:off x="1938137" y="1723105"/>
                  <a:ext cx="1228888" cy="609380"/>
                  <a:chOff x="1938137" y="1723105"/>
                  <a:chExt cx="1228888" cy="609380"/>
                </a:xfrm>
              </p:grpSpPr>
              <p:sp>
                <p:nvSpPr>
                  <p:cNvPr id="417" name="Line 682">
                    <a:extLst>
                      <a:ext uri="{FF2B5EF4-FFF2-40B4-BE49-F238E27FC236}">
                        <a16:creationId xmlns:a16="http://schemas.microsoft.com/office/drawing/2014/main" id="{1D4D6A48-28CB-6B41-911B-8813AA4F050A}"/>
                      </a:ext>
                    </a:extLst>
                  </p:cNvPr>
                  <p:cNvSpPr>
                    <a:spLocks noChangeShapeType="1"/>
                  </p:cNvSpPr>
                  <p:nvPr/>
                </p:nvSpPr>
                <p:spPr bwMode="auto">
                  <a:xfrm>
                    <a:off x="1938137" y="17468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8" name="Line 683">
                    <a:extLst>
                      <a:ext uri="{FF2B5EF4-FFF2-40B4-BE49-F238E27FC236}">
                        <a16:creationId xmlns:a16="http://schemas.microsoft.com/office/drawing/2014/main" id="{1E52BE1F-83CA-1627-14C0-C3608C0F78CD}"/>
                      </a:ext>
                    </a:extLst>
                  </p:cNvPr>
                  <p:cNvSpPr>
                    <a:spLocks noChangeShapeType="1"/>
                  </p:cNvSpPr>
                  <p:nvPr/>
                </p:nvSpPr>
                <p:spPr bwMode="auto">
                  <a:xfrm>
                    <a:off x="1961107" y="17231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9" name="Line 684">
                    <a:extLst>
                      <a:ext uri="{FF2B5EF4-FFF2-40B4-BE49-F238E27FC236}">
                        <a16:creationId xmlns:a16="http://schemas.microsoft.com/office/drawing/2014/main" id="{7DDB0900-C86F-D5FA-0A41-B87A050B9FB8}"/>
                      </a:ext>
                    </a:extLst>
                  </p:cNvPr>
                  <p:cNvSpPr>
                    <a:spLocks noChangeShapeType="1"/>
                  </p:cNvSpPr>
                  <p:nvPr/>
                </p:nvSpPr>
                <p:spPr bwMode="auto">
                  <a:xfrm>
                    <a:off x="1958555" y="17468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0" name="Line 685">
                    <a:extLst>
                      <a:ext uri="{FF2B5EF4-FFF2-40B4-BE49-F238E27FC236}">
                        <a16:creationId xmlns:a16="http://schemas.microsoft.com/office/drawing/2014/main" id="{A92F4FEC-9699-F8B8-DD3A-E2D7006B9F85}"/>
                      </a:ext>
                    </a:extLst>
                  </p:cNvPr>
                  <p:cNvSpPr>
                    <a:spLocks noChangeShapeType="1"/>
                  </p:cNvSpPr>
                  <p:nvPr/>
                </p:nvSpPr>
                <p:spPr bwMode="auto">
                  <a:xfrm>
                    <a:off x="1981525" y="17231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1" name="Line 686">
                    <a:extLst>
                      <a:ext uri="{FF2B5EF4-FFF2-40B4-BE49-F238E27FC236}">
                        <a16:creationId xmlns:a16="http://schemas.microsoft.com/office/drawing/2014/main" id="{2E2D82A6-7769-0A1D-A68A-90D3C07693FE}"/>
                      </a:ext>
                    </a:extLst>
                  </p:cNvPr>
                  <p:cNvSpPr>
                    <a:spLocks noChangeShapeType="1"/>
                  </p:cNvSpPr>
                  <p:nvPr/>
                </p:nvSpPr>
                <p:spPr bwMode="auto">
                  <a:xfrm>
                    <a:off x="2022360" y="18088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2" name="Line 687">
                    <a:extLst>
                      <a:ext uri="{FF2B5EF4-FFF2-40B4-BE49-F238E27FC236}">
                        <a16:creationId xmlns:a16="http://schemas.microsoft.com/office/drawing/2014/main" id="{10C6AE0F-885B-E043-61AD-6ED9DCFE791C}"/>
                      </a:ext>
                    </a:extLst>
                  </p:cNvPr>
                  <p:cNvSpPr>
                    <a:spLocks noChangeShapeType="1"/>
                  </p:cNvSpPr>
                  <p:nvPr/>
                </p:nvSpPr>
                <p:spPr bwMode="auto">
                  <a:xfrm>
                    <a:off x="2045330" y="17850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3" name="Line 688">
                    <a:extLst>
                      <a:ext uri="{FF2B5EF4-FFF2-40B4-BE49-F238E27FC236}">
                        <a16:creationId xmlns:a16="http://schemas.microsoft.com/office/drawing/2014/main" id="{2A774E47-F11D-6795-0A54-9C3CB7786838}"/>
                      </a:ext>
                    </a:extLst>
                  </p:cNvPr>
                  <p:cNvSpPr>
                    <a:spLocks noChangeShapeType="1"/>
                  </p:cNvSpPr>
                  <p:nvPr/>
                </p:nvSpPr>
                <p:spPr bwMode="auto">
                  <a:xfrm>
                    <a:off x="2033845" y="181807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4" name="Line 689">
                    <a:extLst>
                      <a:ext uri="{FF2B5EF4-FFF2-40B4-BE49-F238E27FC236}">
                        <a16:creationId xmlns:a16="http://schemas.microsoft.com/office/drawing/2014/main" id="{815E1917-8A7F-99ED-B266-06703D4B854A}"/>
                      </a:ext>
                    </a:extLst>
                  </p:cNvPr>
                  <p:cNvSpPr>
                    <a:spLocks noChangeShapeType="1"/>
                  </p:cNvSpPr>
                  <p:nvPr/>
                </p:nvSpPr>
                <p:spPr bwMode="auto">
                  <a:xfrm>
                    <a:off x="2056815" y="179433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5" name="Line 690">
                    <a:extLst>
                      <a:ext uri="{FF2B5EF4-FFF2-40B4-BE49-F238E27FC236}">
                        <a16:creationId xmlns:a16="http://schemas.microsoft.com/office/drawing/2014/main" id="{38855E68-388C-6B52-C5B0-D4DD7F3FDB82}"/>
                      </a:ext>
                    </a:extLst>
                  </p:cNvPr>
                  <p:cNvSpPr>
                    <a:spLocks noChangeShapeType="1"/>
                  </p:cNvSpPr>
                  <p:nvPr/>
                </p:nvSpPr>
                <p:spPr bwMode="auto">
                  <a:xfrm>
                    <a:off x="2114239" y="187083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6" name="Line 691">
                    <a:extLst>
                      <a:ext uri="{FF2B5EF4-FFF2-40B4-BE49-F238E27FC236}">
                        <a16:creationId xmlns:a16="http://schemas.microsoft.com/office/drawing/2014/main" id="{8F9DA9F7-6E35-3B3C-0761-3210B8D78E00}"/>
                      </a:ext>
                    </a:extLst>
                  </p:cNvPr>
                  <p:cNvSpPr>
                    <a:spLocks noChangeShapeType="1"/>
                  </p:cNvSpPr>
                  <p:nvPr/>
                </p:nvSpPr>
                <p:spPr bwMode="auto">
                  <a:xfrm>
                    <a:off x="2137209" y="184709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7" name="Line 692">
                    <a:extLst>
                      <a:ext uri="{FF2B5EF4-FFF2-40B4-BE49-F238E27FC236}">
                        <a16:creationId xmlns:a16="http://schemas.microsoft.com/office/drawing/2014/main" id="{177B8DA2-6CDC-1265-929E-17AE8992C8B6}"/>
                      </a:ext>
                    </a:extLst>
                  </p:cNvPr>
                  <p:cNvSpPr>
                    <a:spLocks noChangeShapeType="1"/>
                  </p:cNvSpPr>
                  <p:nvPr/>
                </p:nvSpPr>
                <p:spPr bwMode="auto">
                  <a:xfrm>
                    <a:off x="2119344" y="187083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8" name="Line 693">
                    <a:extLst>
                      <a:ext uri="{FF2B5EF4-FFF2-40B4-BE49-F238E27FC236}">
                        <a16:creationId xmlns:a16="http://schemas.microsoft.com/office/drawing/2014/main" id="{F44ECEF9-E66B-3517-1DC6-E7828573539F}"/>
                      </a:ext>
                    </a:extLst>
                  </p:cNvPr>
                  <p:cNvSpPr>
                    <a:spLocks noChangeShapeType="1"/>
                  </p:cNvSpPr>
                  <p:nvPr/>
                </p:nvSpPr>
                <p:spPr bwMode="auto">
                  <a:xfrm>
                    <a:off x="2142314" y="184709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29" name="Line 694">
                    <a:extLst>
                      <a:ext uri="{FF2B5EF4-FFF2-40B4-BE49-F238E27FC236}">
                        <a16:creationId xmlns:a16="http://schemas.microsoft.com/office/drawing/2014/main" id="{A49F9901-2015-9C52-5320-AC4D75ED1CA3}"/>
                      </a:ext>
                    </a:extLst>
                  </p:cNvPr>
                  <p:cNvSpPr>
                    <a:spLocks noChangeShapeType="1"/>
                  </p:cNvSpPr>
                  <p:nvPr/>
                </p:nvSpPr>
                <p:spPr bwMode="auto">
                  <a:xfrm>
                    <a:off x="2215051" y="1906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0" name="Line 695">
                    <a:extLst>
                      <a:ext uri="{FF2B5EF4-FFF2-40B4-BE49-F238E27FC236}">
                        <a16:creationId xmlns:a16="http://schemas.microsoft.com/office/drawing/2014/main" id="{5CDA1AE6-A7AB-0A10-7501-03B06B8818DC}"/>
                      </a:ext>
                    </a:extLst>
                  </p:cNvPr>
                  <p:cNvSpPr>
                    <a:spLocks noChangeShapeType="1"/>
                  </p:cNvSpPr>
                  <p:nvPr/>
                </p:nvSpPr>
                <p:spPr bwMode="auto">
                  <a:xfrm>
                    <a:off x="2238021" y="1882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1" name="Line 696">
                    <a:extLst>
                      <a:ext uri="{FF2B5EF4-FFF2-40B4-BE49-F238E27FC236}">
                        <a16:creationId xmlns:a16="http://schemas.microsoft.com/office/drawing/2014/main" id="{DA4C95E0-917A-F471-A760-5934D23034EB}"/>
                      </a:ext>
                    </a:extLst>
                  </p:cNvPr>
                  <p:cNvSpPr>
                    <a:spLocks noChangeShapeType="1"/>
                  </p:cNvSpPr>
                  <p:nvPr/>
                </p:nvSpPr>
                <p:spPr bwMode="auto">
                  <a:xfrm>
                    <a:off x="2249506" y="192491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2" name="Line 697">
                    <a:extLst>
                      <a:ext uri="{FF2B5EF4-FFF2-40B4-BE49-F238E27FC236}">
                        <a16:creationId xmlns:a16="http://schemas.microsoft.com/office/drawing/2014/main" id="{B9B22666-C2EB-FA83-5692-954BFF81A49C}"/>
                      </a:ext>
                    </a:extLst>
                  </p:cNvPr>
                  <p:cNvSpPr>
                    <a:spLocks noChangeShapeType="1"/>
                  </p:cNvSpPr>
                  <p:nvPr/>
                </p:nvSpPr>
                <p:spPr bwMode="auto">
                  <a:xfrm>
                    <a:off x="2272476" y="190117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3" name="Line 698">
                    <a:extLst>
                      <a:ext uri="{FF2B5EF4-FFF2-40B4-BE49-F238E27FC236}">
                        <a16:creationId xmlns:a16="http://schemas.microsoft.com/office/drawing/2014/main" id="{47268A63-C7C7-E405-6F5E-195CE1F7AA12}"/>
                      </a:ext>
                    </a:extLst>
                  </p:cNvPr>
                  <p:cNvSpPr>
                    <a:spLocks noChangeShapeType="1"/>
                  </p:cNvSpPr>
                  <p:nvPr/>
                </p:nvSpPr>
                <p:spPr bwMode="auto">
                  <a:xfrm>
                    <a:off x="2249506" y="192491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4" name="Line 699">
                    <a:extLst>
                      <a:ext uri="{FF2B5EF4-FFF2-40B4-BE49-F238E27FC236}">
                        <a16:creationId xmlns:a16="http://schemas.microsoft.com/office/drawing/2014/main" id="{113AAF0C-E3CE-BFE7-7E91-F350CADDF41C}"/>
                      </a:ext>
                    </a:extLst>
                  </p:cNvPr>
                  <p:cNvSpPr>
                    <a:spLocks noChangeShapeType="1"/>
                  </p:cNvSpPr>
                  <p:nvPr/>
                </p:nvSpPr>
                <p:spPr bwMode="auto">
                  <a:xfrm>
                    <a:off x="2272476" y="190117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5" name="Line 700">
                    <a:extLst>
                      <a:ext uri="{FF2B5EF4-FFF2-40B4-BE49-F238E27FC236}">
                        <a16:creationId xmlns:a16="http://schemas.microsoft.com/office/drawing/2014/main" id="{6F0AF984-8AF3-17BF-1F05-8372C9FAF340}"/>
                      </a:ext>
                    </a:extLst>
                  </p:cNvPr>
                  <p:cNvSpPr>
                    <a:spLocks noChangeShapeType="1"/>
                  </p:cNvSpPr>
                  <p:nvPr/>
                </p:nvSpPr>
                <p:spPr bwMode="auto">
                  <a:xfrm>
                    <a:off x="2401363" y="201592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6" name="Line 701">
                    <a:extLst>
                      <a:ext uri="{FF2B5EF4-FFF2-40B4-BE49-F238E27FC236}">
                        <a16:creationId xmlns:a16="http://schemas.microsoft.com/office/drawing/2014/main" id="{8A3A72F5-A94C-B7DE-51E3-FDFE7E62C068}"/>
                      </a:ext>
                    </a:extLst>
                  </p:cNvPr>
                  <p:cNvSpPr>
                    <a:spLocks noChangeShapeType="1"/>
                  </p:cNvSpPr>
                  <p:nvPr/>
                </p:nvSpPr>
                <p:spPr bwMode="auto">
                  <a:xfrm>
                    <a:off x="2424332" y="199218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7" name="Line 702">
                    <a:extLst>
                      <a:ext uri="{FF2B5EF4-FFF2-40B4-BE49-F238E27FC236}">
                        <a16:creationId xmlns:a16="http://schemas.microsoft.com/office/drawing/2014/main" id="{52CD28B8-834E-C556-4388-58CFDF4A0356}"/>
                      </a:ext>
                    </a:extLst>
                  </p:cNvPr>
                  <p:cNvSpPr>
                    <a:spLocks noChangeShapeType="1"/>
                  </p:cNvSpPr>
                  <p:nvPr/>
                </p:nvSpPr>
                <p:spPr bwMode="auto">
                  <a:xfrm>
                    <a:off x="2645098" y="212408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8" name="Line 703">
                    <a:extLst>
                      <a:ext uri="{FF2B5EF4-FFF2-40B4-BE49-F238E27FC236}">
                        <a16:creationId xmlns:a16="http://schemas.microsoft.com/office/drawing/2014/main" id="{2E883EC1-0B10-31FD-BBF3-A90DCCBB3B35}"/>
                      </a:ext>
                    </a:extLst>
                  </p:cNvPr>
                  <p:cNvSpPr>
                    <a:spLocks noChangeShapeType="1"/>
                  </p:cNvSpPr>
                  <p:nvPr/>
                </p:nvSpPr>
                <p:spPr bwMode="auto">
                  <a:xfrm>
                    <a:off x="2668068" y="210034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39" name="Line 704">
                    <a:extLst>
                      <a:ext uri="{FF2B5EF4-FFF2-40B4-BE49-F238E27FC236}">
                        <a16:creationId xmlns:a16="http://schemas.microsoft.com/office/drawing/2014/main" id="{73990859-AC08-8967-1813-7E4EB0D4D33C}"/>
                      </a:ext>
                    </a:extLst>
                  </p:cNvPr>
                  <p:cNvSpPr>
                    <a:spLocks noChangeShapeType="1"/>
                  </p:cNvSpPr>
                  <p:nvPr/>
                </p:nvSpPr>
                <p:spPr bwMode="auto">
                  <a:xfrm>
                    <a:off x="2738254" y="216101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0" name="Line 705">
                    <a:extLst>
                      <a:ext uri="{FF2B5EF4-FFF2-40B4-BE49-F238E27FC236}">
                        <a16:creationId xmlns:a16="http://schemas.microsoft.com/office/drawing/2014/main" id="{8A3A14E6-6C16-94CC-DECC-915E9567EF16}"/>
                      </a:ext>
                    </a:extLst>
                  </p:cNvPr>
                  <p:cNvSpPr>
                    <a:spLocks noChangeShapeType="1"/>
                  </p:cNvSpPr>
                  <p:nvPr/>
                </p:nvSpPr>
                <p:spPr bwMode="auto">
                  <a:xfrm>
                    <a:off x="2761224" y="213727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1" name="Line 706">
                    <a:extLst>
                      <a:ext uri="{FF2B5EF4-FFF2-40B4-BE49-F238E27FC236}">
                        <a16:creationId xmlns:a16="http://schemas.microsoft.com/office/drawing/2014/main" id="{0766B9E7-4B83-2B11-4A37-EC95D0EB2A91}"/>
                      </a:ext>
                    </a:extLst>
                  </p:cNvPr>
                  <p:cNvSpPr>
                    <a:spLocks noChangeShapeType="1"/>
                  </p:cNvSpPr>
                  <p:nvPr/>
                </p:nvSpPr>
                <p:spPr bwMode="auto">
                  <a:xfrm>
                    <a:off x="2961572" y="223487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2" name="Line 707">
                    <a:extLst>
                      <a:ext uri="{FF2B5EF4-FFF2-40B4-BE49-F238E27FC236}">
                        <a16:creationId xmlns:a16="http://schemas.microsoft.com/office/drawing/2014/main" id="{A24BB394-9BFF-5D0C-3F52-481ED8CF7637}"/>
                      </a:ext>
                    </a:extLst>
                  </p:cNvPr>
                  <p:cNvSpPr>
                    <a:spLocks noChangeShapeType="1"/>
                  </p:cNvSpPr>
                  <p:nvPr/>
                </p:nvSpPr>
                <p:spPr bwMode="auto">
                  <a:xfrm>
                    <a:off x="2984542" y="221113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3" name="Line 708">
                    <a:extLst>
                      <a:ext uri="{FF2B5EF4-FFF2-40B4-BE49-F238E27FC236}">
                        <a16:creationId xmlns:a16="http://schemas.microsoft.com/office/drawing/2014/main" id="{8F81A9C0-3EDF-1DF6-CF91-979D6D440AB8}"/>
                      </a:ext>
                    </a:extLst>
                  </p:cNvPr>
                  <p:cNvSpPr>
                    <a:spLocks noChangeShapeType="1"/>
                  </p:cNvSpPr>
                  <p:nvPr/>
                </p:nvSpPr>
                <p:spPr bwMode="auto">
                  <a:xfrm>
                    <a:off x="2965400" y="22427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4" name="Line 709">
                    <a:extLst>
                      <a:ext uri="{FF2B5EF4-FFF2-40B4-BE49-F238E27FC236}">
                        <a16:creationId xmlns:a16="http://schemas.microsoft.com/office/drawing/2014/main" id="{C421C909-37AB-D621-26CC-3D7035B8CF02}"/>
                      </a:ext>
                    </a:extLst>
                  </p:cNvPr>
                  <p:cNvSpPr>
                    <a:spLocks noChangeShapeType="1"/>
                  </p:cNvSpPr>
                  <p:nvPr/>
                </p:nvSpPr>
                <p:spPr bwMode="auto">
                  <a:xfrm>
                    <a:off x="2988370" y="22190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5" name="Line 710">
                    <a:extLst>
                      <a:ext uri="{FF2B5EF4-FFF2-40B4-BE49-F238E27FC236}">
                        <a16:creationId xmlns:a16="http://schemas.microsoft.com/office/drawing/2014/main" id="{3C837B46-AA8F-5FAB-2C42-48392CB10749}"/>
                      </a:ext>
                    </a:extLst>
                  </p:cNvPr>
                  <p:cNvSpPr>
                    <a:spLocks noChangeShapeType="1"/>
                  </p:cNvSpPr>
                  <p:nvPr/>
                </p:nvSpPr>
                <p:spPr bwMode="auto">
                  <a:xfrm>
                    <a:off x="2985818" y="225334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6" name="Line 711">
                    <a:extLst>
                      <a:ext uri="{FF2B5EF4-FFF2-40B4-BE49-F238E27FC236}">
                        <a16:creationId xmlns:a16="http://schemas.microsoft.com/office/drawing/2014/main" id="{D8555D82-4D34-C80D-9740-684A8932D328}"/>
                      </a:ext>
                    </a:extLst>
                  </p:cNvPr>
                  <p:cNvSpPr>
                    <a:spLocks noChangeShapeType="1"/>
                  </p:cNvSpPr>
                  <p:nvPr/>
                </p:nvSpPr>
                <p:spPr bwMode="auto">
                  <a:xfrm>
                    <a:off x="3008788" y="222960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7" name="Line 712">
                    <a:extLst>
                      <a:ext uri="{FF2B5EF4-FFF2-40B4-BE49-F238E27FC236}">
                        <a16:creationId xmlns:a16="http://schemas.microsoft.com/office/drawing/2014/main" id="{59B15EF1-FFC4-2D68-DB90-74A5A79EF7D4}"/>
                      </a:ext>
                    </a:extLst>
                  </p:cNvPr>
                  <p:cNvSpPr>
                    <a:spLocks noChangeShapeType="1"/>
                  </p:cNvSpPr>
                  <p:nvPr/>
                </p:nvSpPr>
                <p:spPr bwMode="auto">
                  <a:xfrm>
                    <a:off x="2998579" y="226257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8" name="Line 713">
                    <a:extLst>
                      <a:ext uri="{FF2B5EF4-FFF2-40B4-BE49-F238E27FC236}">
                        <a16:creationId xmlns:a16="http://schemas.microsoft.com/office/drawing/2014/main" id="{E8712D8B-CDD6-FE59-9D0E-49FDEE071A16}"/>
                      </a:ext>
                    </a:extLst>
                  </p:cNvPr>
                  <p:cNvSpPr>
                    <a:spLocks noChangeShapeType="1"/>
                  </p:cNvSpPr>
                  <p:nvPr/>
                </p:nvSpPr>
                <p:spPr bwMode="auto">
                  <a:xfrm>
                    <a:off x="3021549" y="223883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49" name="Line 714">
                    <a:extLst>
                      <a:ext uri="{FF2B5EF4-FFF2-40B4-BE49-F238E27FC236}">
                        <a16:creationId xmlns:a16="http://schemas.microsoft.com/office/drawing/2014/main" id="{8B5DCB91-30A4-ED04-3D84-5378EC498B5E}"/>
                      </a:ext>
                    </a:extLst>
                  </p:cNvPr>
                  <p:cNvSpPr>
                    <a:spLocks noChangeShapeType="1"/>
                  </p:cNvSpPr>
                  <p:nvPr/>
                </p:nvSpPr>
                <p:spPr bwMode="auto">
                  <a:xfrm>
                    <a:off x="3003683" y="226257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0" name="Line 715">
                    <a:extLst>
                      <a:ext uri="{FF2B5EF4-FFF2-40B4-BE49-F238E27FC236}">
                        <a16:creationId xmlns:a16="http://schemas.microsoft.com/office/drawing/2014/main" id="{B5A316E2-C20D-80F5-F7CF-FF0B7CC01199}"/>
                      </a:ext>
                    </a:extLst>
                  </p:cNvPr>
                  <p:cNvSpPr>
                    <a:spLocks noChangeShapeType="1"/>
                  </p:cNvSpPr>
                  <p:nvPr/>
                </p:nvSpPr>
                <p:spPr bwMode="auto">
                  <a:xfrm>
                    <a:off x="3026653" y="223883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1" name="Line 716">
                    <a:extLst>
                      <a:ext uri="{FF2B5EF4-FFF2-40B4-BE49-F238E27FC236}">
                        <a16:creationId xmlns:a16="http://schemas.microsoft.com/office/drawing/2014/main" id="{15944544-C6E8-3D8B-B041-763DB50073D3}"/>
                      </a:ext>
                    </a:extLst>
                  </p:cNvPr>
                  <p:cNvSpPr>
                    <a:spLocks noChangeShapeType="1"/>
                  </p:cNvSpPr>
                  <p:nvPr/>
                </p:nvSpPr>
                <p:spPr bwMode="auto">
                  <a:xfrm>
                    <a:off x="3049623" y="229027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2" name="Line 717">
                    <a:extLst>
                      <a:ext uri="{FF2B5EF4-FFF2-40B4-BE49-F238E27FC236}">
                        <a16:creationId xmlns:a16="http://schemas.microsoft.com/office/drawing/2014/main" id="{E1F4F42F-ABFA-895B-9364-FED4478EA1C8}"/>
                      </a:ext>
                    </a:extLst>
                  </p:cNvPr>
                  <p:cNvSpPr>
                    <a:spLocks noChangeShapeType="1"/>
                  </p:cNvSpPr>
                  <p:nvPr/>
                </p:nvSpPr>
                <p:spPr bwMode="auto">
                  <a:xfrm>
                    <a:off x="3072593" y="226653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3" name="Line 718">
                    <a:extLst>
                      <a:ext uri="{FF2B5EF4-FFF2-40B4-BE49-F238E27FC236}">
                        <a16:creationId xmlns:a16="http://schemas.microsoft.com/office/drawing/2014/main" id="{213D2BD3-FB84-AA34-6717-C8A45A3F5BB5}"/>
                      </a:ext>
                    </a:extLst>
                  </p:cNvPr>
                  <p:cNvSpPr>
                    <a:spLocks noChangeShapeType="1"/>
                  </p:cNvSpPr>
                  <p:nvPr/>
                </p:nvSpPr>
                <p:spPr bwMode="auto">
                  <a:xfrm>
                    <a:off x="3049623" y="229027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4" name="Line 719">
                    <a:extLst>
                      <a:ext uri="{FF2B5EF4-FFF2-40B4-BE49-F238E27FC236}">
                        <a16:creationId xmlns:a16="http://schemas.microsoft.com/office/drawing/2014/main" id="{9BDCD97C-CA4B-86A5-2EB5-45DD9B77C8EB}"/>
                      </a:ext>
                    </a:extLst>
                  </p:cNvPr>
                  <p:cNvSpPr>
                    <a:spLocks noChangeShapeType="1"/>
                  </p:cNvSpPr>
                  <p:nvPr/>
                </p:nvSpPr>
                <p:spPr bwMode="auto">
                  <a:xfrm>
                    <a:off x="3072593" y="226653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5" name="Line 720">
                    <a:extLst>
                      <a:ext uri="{FF2B5EF4-FFF2-40B4-BE49-F238E27FC236}">
                        <a16:creationId xmlns:a16="http://schemas.microsoft.com/office/drawing/2014/main" id="{EBF667A2-8C58-770F-0D0A-A72C46DE2727}"/>
                      </a:ext>
                    </a:extLst>
                  </p:cNvPr>
                  <p:cNvSpPr>
                    <a:spLocks noChangeShapeType="1"/>
                  </p:cNvSpPr>
                  <p:nvPr/>
                </p:nvSpPr>
                <p:spPr bwMode="auto">
                  <a:xfrm>
                    <a:off x="3091735" y="230874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6" name="Line 721">
                    <a:extLst>
                      <a:ext uri="{FF2B5EF4-FFF2-40B4-BE49-F238E27FC236}">
                        <a16:creationId xmlns:a16="http://schemas.microsoft.com/office/drawing/2014/main" id="{47A3C1A2-02F4-A880-78E8-7D7FC96F977C}"/>
                      </a:ext>
                    </a:extLst>
                  </p:cNvPr>
                  <p:cNvSpPr>
                    <a:spLocks noChangeShapeType="1"/>
                  </p:cNvSpPr>
                  <p:nvPr/>
                </p:nvSpPr>
                <p:spPr bwMode="auto">
                  <a:xfrm>
                    <a:off x="3114704" y="228500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7" name="Line 722">
                    <a:extLst>
                      <a:ext uri="{FF2B5EF4-FFF2-40B4-BE49-F238E27FC236}">
                        <a16:creationId xmlns:a16="http://schemas.microsoft.com/office/drawing/2014/main" id="{D6EE3366-5390-8697-6F46-4C439E5EB8FC}"/>
                      </a:ext>
                    </a:extLst>
                  </p:cNvPr>
                  <p:cNvSpPr>
                    <a:spLocks noChangeShapeType="1"/>
                  </p:cNvSpPr>
                  <p:nvPr/>
                </p:nvSpPr>
                <p:spPr bwMode="auto">
                  <a:xfrm>
                    <a:off x="3108324" y="230874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8" name="Line 723">
                    <a:extLst>
                      <a:ext uri="{FF2B5EF4-FFF2-40B4-BE49-F238E27FC236}">
                        <a16:creationId xmlns:a16="http://schemas.microsoft.com/office/drawing/2014/main" id="{5DB7A26B-693D-E675-09CD-CB35224CDCCE}"/>
                      </a:ext>
                    </a:extLst>
                  </p:cNvPr>
                  <p:cNvSpPr>
                    <a:spLocks noChangeShapeType="1"/>
                  </p:cNvSpPr>
                  <p:nvPr/>
                </p:nvSpPr>
                <p:spPr bwMode="auto">
                  <a:xfrm>
                    <a:off x="3131294" y="228500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59" name="Line 724">
                    <a:extLst>
                      <a:ext uri="{FF2B5EF4-FFF2-40B4-BE49-F238E27FC236}">
                        <a16:creationId xmlns:a16="http://schemas.microsoft.com/office/drawing/2014/main" id="{FC7CFA66-C1EF-8C45-2ED5-A93716F5429B}"/>
                      </a:ext>
                    </a:extLst>
                  </p:cNvPr>
                  <p:cNvSpPr>
                    <a:spLocks noChangeShapeType="1"/>
                  </p:cNvSpPr>
                  <p:nvPr/>
                </p:nvSpPr>
                <p:spPr bwMode="auto">
                  <a:xfrm>
                    <a:off x="3121085" y="231929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pSp>
            <p:nvGrpSpPr>
              <p:cNvPr id="112" name="Group 111">
                <a:extLst>
                  <a:ext uri="{FF2B5EF4-FFF2-40B4-BE49-F238E27FC236}">
                    <a16:creationId xmlns:a16="http://schemas.microsoft.com/office/drawing/2014/main" id="{598355B8-FA2D-A56A-9BAD-ACC1308782FB}"/>
                  </a:ext>
                </a:extLst>
              </p:cNvPr>
              <p:cNvGrpSpPr/>
              <p:nvPr/>
            </p:nvGrpSpPr>
            <p:grpSpPr>
              <a:xfrm>
                <a:off x="3130018" y="2295553"/>
                <a:ext cx="643156" cy="261163"/>
                <a:chOff x="3130018" y="2295553"/>
                <a:chExt cx="643156" cy="261163"/>
              </a:xfrm>
            </p:grpSpPr>
            <p:sp>
              <p:nvSpPr>
                <p:cNvPr id="365" name="Line 725">
                  <a:extLst>
                    <a:ext uri="{FF2B5EF4-FFF2-40B4-BE49-F238E27FC236}">
                      <a16:creationId xmlns:a16="http://schemas.microsoft.com/office/drawing/2014/main" id="{F55B3D10-8BB8-A38F-7F17-B6795F2582B2}"/>
                    </a:ext>
                  </a:extLst>
                </p:cNvPr>
                <p:cNvSpPr>
                  <a:spLocks noChangeShapeType="1"/>
                </p:cNvSpPr>
                <p:nvPr/>
              </p:nvSpPr>
              <p:spPr bwMode="auto">
                <a:xfrm>
                  <a:off x="3144055" y="229555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6" name="Line 726">
                  <a:extLst>
                    <a:ext uri="{FF2B5EF4-FFF2-40B4-BE49-F238E27FC236}">
                      <a16:creationId xmlns:a16="http://schemas.microsoft.com/office/drawing/2014/main" id="{FC09ACA4-715A-006E-ED02-0E6C8D473458}"/>
                    </a:ext>
                  </a:extLst>
                </p:cNvPr>
                <p:cNvSpPr>
                  <a:spLocks noChangeShapeType="1"/>
                </p:cNvSpPr>
                <p:nvPr/>
              </p:nvSpPr>
              <p:spPr bwMode="auto">
                <a:xfrm>
                  <a:off x="3130018" y="231929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7" name="Line 727">
                  <a:extLst>
                    <a:ext uri="{FF2B5EF4-FFF2-40B4-BE49-F238E27FC236}">
                      <a16:creationId xmlns:a16="http://schemas.microsoft.com/office/drawing/2014/main" id="{B1ADD3F3-7E3B-B59D-F412-F3E686ABF902}"/>
                    </a:ext>
                  </a:extLst>
                </p:cNvPr>
                <p:cNvSpPr>
                  <a:spLocks noChangeShapeType="1"/>
                </p:cNvSpPr>
                <p:nvPr/>
              </p:nvSpPr>
              <p:spPr bwMode="auto">
                <a:xfrm>
                  <a:off x="3152988" y="229555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8" name="Line 728">
                  <a:extLst>
                    <a:ext uri="{FF2B5EF4-FFF2-40B4-BE49-F238E27FC236}">
                      <a16:creationId xmlns:a16="http://schemas.microsoft.com/office/drawing/2014/main" id="{3235950F-989B-D494-60A1-4DC360941590}"/>
                    </a:ext>
                  </a:extLst>
                </p:cNvPr>
                <p:cNvSpPr>
                  <a:spLocks noChangeShapeType="1"/>
                </p:cNvSpPr>
                <p:nvPr/>
              </p:nvSpPr>
              <p:spPr bwMode="auto">
                <a:xfrm>
                  <a:off x="3141503" y="232852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9" name="Line 729">
                  <a:extLst>
                    <a:ext uri="{FF2B5EF4-FFF2-40B4-BE49-F238E27FC236}">
                      <a16:creationId xmlns:a16="http://schemas.microsoft.com/office/drawing/2014/main" id="{FD48DB35-BE03-635F-CE52-5DDB184BFDD5}"/>
                    </a:ext>
                  </a:extLst>
                </p:cNvPr>
                <p:cNvSpPr>
                  <a:spLocks noChangeShapeType="1"/>
                </p:cNvSpPr>
                <p:nvPr/>
              </p:nvSpPr>
              <p:spPr bwMode="auto">
                <a:xfrm>
                  <a:off x="3164472" y="230478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0" name="Line 730">
                  <a:extLst>
                    <a:ext uri="{FF2B5EF4-FFF2-40B4-BE49-F238E27FC236}">
                      <a16:creationId xmlns:a16="http://schemas.microsoft.com/office/drawing/2014/main" id="{4206D121-B640-F4F9-E9D3-E7098F3FE2C7}"/>
                    </a:ext>
                  </a:extLst>
                </p:cNvPr>
                <p:cNvSpPr>
                  <a:spLocks noChangeShapeType="1"/>
                </p:cNvSpPr>
                <p:nvPr/>
              </p:nvSpPr>
              <p:spPr bwMode="auto">
                <a:xfrm>
                  <a:off x="3205308" y="236677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1" name="Line 731">
                  <a:extLst>
                    <a:ext uri="{FF2B5EF4-FFF2-40B4-BE49-F238E27FC236}">
                      <a16:creationId xmlns:a16="http://schemas.microsoft.com/office/drawing/2014/main" id="{DC22CEC8-9CA5-F9FD-BDE6-F5962D5902A4}"/>
                    </a:ext>
                  </a:extLst>
                </p:cNvPr>
                <p:cNvSpPr>
                  <a:spLocks noChangeShapeType="1"/>
                </p:cNvSpPr>
                <p:nvPr/>
              </p:nvSpPr>
              <p:spPr bwMode="auto">
                <a:xfrm>
                  <a:off x="3228278" y="234303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2" name="Line 732">
                  <a:extLst>
                    <a:ext uri="{FF2B5EF4-FFF2-40B4-BE49-F238E27FC236}">
                      <a16:creationId xmlns:a16="http://schemas.microsoft.com/office/drawing/2014/main" id="{CC583810-60E3-9ADA-984B-518C1C74407D}"/>
                    </a:ext>
                  </a:extLst>
                </p:cNvPr>
                <p:cNvSpPr>
                  <a:spLocks noChangeShapeType="1"/>
                </p:cNvSpPr>
                <p:nvPr/>
              </p:nvSpPr>
              <p:spPr bwMode="auto">
                <a:xfrm>
                  <a:off x="3218069"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3" name="Line 733">
                  <a:extLst>
                    <a:ext uri="{FF2B5EF4-FFF2-40B4-BE49-F238E27FC236}">
                      <a16:creationId xmlns:a16="http://schemas.microsoft.com/office/drawing/2014/main" id="{63BDC6BC-2D16-4A82-655B-B685CAC35331}"/>
                    </a:ext>
                  </a:extLst>
                </p:cNvPr>
                <p:cNvSpPr>
                  <a:spLocks noChangeShapeType="1"/>
                </p:cNvSpPr>
                <p:nvPr/>
              </p:nvSpPr>
              <p:spPr bwMode="auto">
                <a:xfrm>
                  <a:off x="3241039"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4" name="Line 734">
                  <a:extLst>
                    <a:ext uri="{FF2B5EF4-FFF2-40B4-BE49-F238E27FC236}">
                      <a16:creationId xmlns:a16="http://schemas.microsoft.com/office/drawing/2014/main" id="{21F91CA7-8148-29D6-D44E-0CC44CC4F3E8}"/>
                    </a:ext>
                  </a:extLst>
                </p:cNvPr>
                <p:cNvSpPr>
                  <a:spLocks noChangeShapeType="1"/>
                </p:cNvSpPr>
                <p:nvPr/>
              </p:nvSpPr>
              <p:spPr bwMode="auto">
                <a:xfrm>
                  <a:off x="3251248"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5" name="Line 735">
                  <a:extLst>
                    <a:ext uri="{FF2B5EF4-FFF2-40B4-BE49-F238E27FC236}">
                      <a16:creationId xmlns:a16="http://schemas.microsoft.com/office/drawing/2014/main" id="{BC89EC7E-E83E-1CB5-9CF8-447EE534BF12}"/>
                    </a:ext>
                  </a:extLst>
                </p:cNvPr>
                <p:cNvSpPr>
                  <a:spLocks noChangeShapeType="1"/>
                </p:cNvSpPr>
                <p:nvPr/>
              </p:nvSpPr>
              <p:spPr bwMode="auto">
                <a:xfrm>
                  <a:off x="3274217"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6" name="Line 736">
                  <a:extLst>
                    <a:ext uri="{FF2B5EF4-FFF2-40B4-BE49-F238E27FC236}">
                      <a16:creationId xmlns:a16="http://schemas.microsoft.com/office/drawing/2014/main" id="{8F10F391-7046-1448-27B5-4B04E8AFA2C4}"/>
                    </a:ext>
                  </a:extLst>
                </p:cNvPr>
                <p:cNvSpPr>
                  <a:spLocks noChangeShapeType="1"/>
                </p:cNvSpPr>
                <p:nvPr/>
              </p:nvSpPr>
              <p:spPr bwMode="auto">
                <a:xfrm>
                  <a:off x="3260180"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7" name="Line 737">
                  <a:extLst>
                    <a:ext uri="{FF2B5EF4-FFF2-40B4-BE49-F238E27FC236}">
                      <a16:creationId xmlns:a16="http://schemas.microsoft.com/office/drawing/2014/main" id="{FBD65801-FEF6-FDF1-0173-F79106B66259}"/>
                    </a:ext>
                  </a:extLst>
                </p:cNvPr>
                <p:cNvSpPr>
                  <a:spLocks noChangeShapeType="1"/>
                </p:cNvSpPr>
                <p:nvPr/>
              </p:nvSpPr>
              <p:spPr bwMode="auto">
                <a:xfrm>
                  <a:off x="3283150"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8" name="Line 738">
                  <a:extLst>
                    <a:ext uri="{FF2B5EF4-FFF2-40B4-BE49-F238E27FC236}">
                      <a16:creationId xmlns:a16="http://schemas.microsoft.com/office/drawing/2014/main" id="{CA21B327-BE50-26FD-99C9-3449F4636798}"/>
                    </a:ext>
                  </a:extLst>
                </p:cNvPr>
                <p:cNvSpPr>
                  <a:spLocks noChangeShapeType="1"/>
                </p:cNvSpPr>
                <p:nvPr/>
              </p:nvSpPr>
              <p:spPr bwMode="auto">
                <a:xfrm>
                  <a:off x="3260180"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79" name="Line 739">
                  <a:extLst>
                    <a:ext uri="{FF2B5EF4-FFF2-40B4-BE49-F238E27FC236}">
                      <a16:creationId xmlns:a16="http://schemas.microsoft.com/office/drawing/2014/main" id="{55D60594-28F8-84B6-ACC7-031458444FA5}"/>
                    </a:ext>
                  </a:extLst>
                </p:cNvPr>
                <p:cNvSpPr>
                  <a:spLocks noChangeShapeType="1"/>
                </p:cNvSpPr>
                <p:nvPr/>
              </p:nvSpPr>
              <p:spPr bwMode="auto">
                <a:xfrm>
                  <a:off x="3283150"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0" name="Line 740">
                  <a:extLst>
                    <a:ext uri="{FF2B5EF4-FFF2-40B4-BE49-F238E27FC236}">
                      <a16:creationId xmlns:a16="http://schemas.microsoft.com/office/drawing/2014/main" id="{48428352-1210-21AD-61AB-4CDCF9C32FBF}"/>
                    </a:ext>
                  </a:extLst>
                </p:cNvPr>
                <p:cNvSpPr>
                  <a:spLocks noChangeShapeType="1"/>
                </p:cNvSpPr>
                <p:nvPr/>
              </p:nvSpPr>
              <p:spPr bwMode="auto">
                <a:xfrm>
                  <a:off x="3260180"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1" name="Line 741">
                  <a:extLst>
                    <a:ext uri="{FF2B5EF4-FFF2-40B4-BE49-F238E27FC236}">
                      <a16:creationId xmlns:a16="http://schemas.microsoft.com/office/drawing/2014/main" id="{6919F893-A660-B337-554E-1778CB75F288}"/>
                    </a:ext>
                  </a:extLst>
                </p:cNvPr>
                <p:cNvSpPr>
                  <a:spLocks noChangeShapeType="1"/>
                </p:cNvSpPr>
                <p:nvPr/>
              </p:nvSpPr>
              <p:spPr bwMode="auto">
                <a:xfrm>
                  <a:off x="3283150"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2" name="Line 742">
                  <a:extLst>
                    <a:ext uri="{FF2B5EF4-FFF2-40B4-BE49-F238E27FC236}">
                      <a16:creationId xmlns:a16="http://schemas.microsoft.com/office/drawing/2014/main" id="{AD696D3D-353C-2597-1744-7D8660034A9B}"/>
                    </a:ext>
                  </a:extLst>
                </p:cNvPr>
                <p:cNvSpPr>
                  <a:spLocks noChangeShapeType="1"/>
                </p:cNvSpPr>
                <p:nvPr/>
              </p:nvSpPr>
              <p:spPr bwMode="auto">
                <a:xfrm>
                  <a:off x="3264009" y="237601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3" name="Line 743">
                  <a:extLst>
                    <a:ext uri="{FF2B5EF4-FFF2-40B4-BE49-F238E27FC236}">
                      <a16:creationId xmlns:a16="http://schemas.microsoft.com/office/drawing/2014/main" id="{B70A72C4-3E84-AB30-D587-E32EEDD10778}"/>
                    </a:ext>
                  </a:extLst>
                </p:cNvPr>
                <p:cNvSpPr>
                  <a:spLocks noChangeShapeType="1"/>
                </p:cNvSpPr>
                <p:nvPr/>
              </p:nvSpPr>
              <p:spPr bwMode="auto">
                <a:xfrm>
                  <a:off x="3286978" y="235227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4" name="Line 744">
                  <a:extLst>
                    <a:ext uri="{FF2B5EF4-FFF2-40B4-BE49-F238E27FC236}">
                      <a16:creationId xmlns:a16="http://schemas.microsoft.com/office/drawing/2014/main" id="{9CDB5AE5-7F6D-709F-DBCC-28868C7A490B}"/>
                    </a:ext>
                  </a:extLst>
                </p:cNvPr>
                <p:cNvSpPr>
                  <a:spLocks noChangeShapeType="1"/>
                </p:cNvSpPr>
                <p:nvPr/>
              </p:nvSpPr>
              <p:spPr bwMode="auto">
                <a:xfrm>
                  <a:off x="3289531" y="238656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5" name="Line 745">
                  <a:extLst>
                    <a:ext uri="{FF2B5EF4-FFF2-40B4-BE49-F238E27FC236}">
                      <a16:creationId xmlns:a16="http://schemas.microsoft.com/office/drawing/2014/main" id="{98460F87-7439-2CD4-D570-50B24BD7A4B7}"/>
                    </a:ext>
                  </a:extLst>
                </p:cNvPr>
                <p:cNvSpPr>
                  <a:spLocks noChangeShapeType="1"/>
                </p:cNvSpPr>
                <p:nvPr/>
              </p:nvSpPr>
              <p:spPr bwMode="auto">
                <a:xfrm>
                  <a:off x="3312500" y="236282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6" name="Line 746">
                  <a:extLst>
                    <a:ext uri="{FF2B5EF4-FFF2-40B4-BE49-F238E27FC236}">
                      <a16:creationId xmlns:a16="http://schemas.microsoft.com/office/drawing/2014/main" id="{819B8A0F-FFF3-2DFD-6C5B-35B8C3872508}"/>
                    </a:ext>
                  </a:extLst>
                </p:cNvPr>
                <p:cNvSpPr>
                  <a:spLocks noChangeShapeType="1"/>
                </p:cNvSpPr>
                <p:nvPr/>
              </p:nvSpPr>
              <p:spPr bwMode="auto">
                <a:xfrm>
                  <a:off x="3412037" y="240634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7" name="Line 747">
                  <a:extLst>
                    <a:ext uri="{FF2B5EF4-FFF2-40B4-BE49-F238E27FC236}">
                      <a16:creationId xmlns:a16="http://schemas.microsoft.com/office/drawing/2014/main" id="{E597F4D9-B1A1-BC4A-4756-2D95E81F8590}"/>
                    </a:ext>
                  </a:extLst>
                </p:cNvPr>
                <p:cNvSpPr>
                  <a:spLocks noChangeShapeType="1"/>
                </p:cNvSpPr>
                <p:nvPr/>
              </p:nvSpPr>
              <p:spPr bwMode="auto">
                <a:xfrm>
                  <a:off x="3435006" y="238260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8" name="Line 748">
                  <a:extLst>
                    <a:ext uri="{FF2B5EF4-FFF2-40B4-BE49-F238E27FC236}">
                      <a16:creationId xmlns:a16="http://schemas.microsoft.com/office/drawing/2014/main" id="{265E3D1A-F175-4DDC-0163-A70CD2753AED}"/>
                    </a:ext>
                  </a:extLst>
                </p:cNvPr>
                <p:cNvSpPr>
                  <a:spLocks noChangeShapeType="1"/>
                </p:cNvSpPr>
                <p:nvPr/>
              </p:nvSpPr>
              <p:spPr bwMode="auto">
                <a:xfrm>
                  <a:off x="3419693" y="240634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89" name="Line 749">
                  <a:extLst>
                    <a:ext uri="{FF2B5EF4-FFF2-40B4-BE49-F238E27FC236}">
                      <a16:creationId xmlns:a16="http://schemas.microsoft.com/office/drawing/2014/main" id="{371850DE-D8C7-3213-EE32-D4C9BD606145}"/>
                    </a:ext>
                  </a:extLst>
                </p:cNvPr>
                <p:cNvSpPr>
                  <a:spLocks noChangeShapeType="1"/>
                </p:cNvSpPr>
                <p:nvPr/>
              </p:nvSpPr>
              <p:spPr bwMode="auto">
                <a:xfrm>
                  <a:off x="3442663" y="238260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0" name="Line 750">
                  <a:extLst>
                    <a:ext uri="{FF2B5EF4-FFF2-40B4-BE49-F238E27FC236}">
                      <a16:creationId xmlns:a16="http://schemas.microsoft.com/office/drawing/2014/main" id="{F62F820F-D786-57A0-0656-9E6A2480BC7E}"/>
                    </a:ext>
                  </a:extLst>
                </p:cNvPr>
                <p:cNvSpPr>
                  <a:spLocks noChangeShapeType="1"/>
                </p:cNvSpPr>
                <p:nvPr/>
              </p:nvSpPr>
              <p:spPr bwMode="auto">
                <a:xfrm>
                  <a:off x="3445215" y="241690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1" name="Line 751">
                  <a:extLst>
                    <a:ext uri="{FF2B5EF4-FFF2-40B4-BE49-F238E27FC236}">
                      <a16:creationId xmlns:a16="http://schemas.microsoft.com/office/drawing/2014/main" id="{6EC9E3D4-AE62-1CD1-CF0A-BE0407F7CE1E}"/>
                    </a:ext>
                  </a:extLst>
                </p:cNvPr>
                <p:cNvSpPr>
                  <a:spLocks noChangeShapeType="1"/>
                </p:cNvSpPr>
                <p:nvPr/>
              </p:nvSpPr>
              <p:spPr bwMode="auto">
                <a:xfrm>
                  <a:off x="3468185" y="239315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2" name="Line 752">
                  <a:extLst>
                    <a:ext uri="{FF2B5EF4-FFF2-40B4-BE49-F238E27FC236}">
                      <a16:creationId xmlns:a16="http://schemas.microsoft.com/office/drawing/2014/main" id="{1AE7C3B6-19C7-3C19-E7B9-3DADB8963F20}"/>
                    </a:ext>
                  </a:extLst>
                </p:cNvPr>
                <p:cNvSpPr>
                  <a:spLocks noChangeShapeType="1"/>
                </p:cNvSpPr>
                <p:nvPr/>
              </p:nvSpPr>
              <p:spPr bwMode="auto">
                <a:xfrm>
                  <a:off x="3457976" y="241690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3" name="Line 753">
                  <a:extLst>
                    <a:ext uri="{FF2B5EF4-FFF2-40B4-BE49-F238E27FC236}">
                      <a16:creationId xmlns:a16="http://schemas.microsoft.com/office/drawing/2014/main" id="{241046AD-8A02-C24A-E825-6998E3DE36DC}"/>
                    </a:ext>
                  </a:extLst>
                </p:cNvPr>
                <p:cNvSpPr>
                  <a:spLocks noChangeShapeType="1"/>
                </p:cNvSpPr>
                <p:nvPr/>
              </p:nvSpPr>
              <p:spPr bwMode="auto">
                <a:xfrm>
                  <a:off x="3480946" y="239315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4" name="Line 754">
                  <a:extLst>
                    <a:ext uri="{FF2B5EF4-FFF2-40B4-BE49-F238E27FC236}">
                      <a16:creationId xmlns:a16="http://schemas.microsoft.com/office/drawing/2014/main" id="{1DBA6C39-2DD9-FF39-95A7-61C69AA6458D}"/>
                    </a:ext>
                  </a:extLst>
                </p:cNvPr>
                <p:cNvSpPr>
                  <a:spLocks noChangeShapeType="1"/>
                </p:cNvSpPr>
                <p:nvPr/>
              </p:nvSpPr>
              <p:spPr bwMode="auto">
                <a:xfrm>
                  <a:off x="3465633" y="242745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5" name="Line 755">
                  <a:extLst>
                    <a:ext uri="{FF2B5EF4-FFF2-40B4-BE49-F238E27FC236}">
                      <a16:creationId xmlns:a16="http://schemas.microsoft.com/office/drawing/2014/main" id="{91990A7B-BA2F-39B3-F2CA-51A1FA2F5008}"/>
                    </a:ext>
                  </a:extLst>
                </p:cNvPr>
                <p:cNvSpPr>
                  <a:spLocks noChangeShapeType="1"/>
                </p:cNvSpPr>
                <p:nvPr/>
              </p:nvSpPr>
              <p:spPr bwMode="auto">
                <a:xfrm>
                  <a:off x="3488603" y="240371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6" name="Line 756">
                  <a:extLst>
                    <a:ext uri="{FF2B5EF4-FFF2-40B4-BE49-F238E27FC236}">
                      <a16:creationId xmlns:a16="http://schemas.microsoft.com/office/drawing/2014/main" id="{691A1A70-C8EB-554D-D613-74798FB52A67}"/>
                    </a:ext>
                  </a:extLst>
                </p:cNvPr>
                <p:cNvSpPr>
                  <a:spLocks noChangeShapeType="1"/>
                </p:cNvSpPr>
                <p:nvPr/>
              </p:nvSpPr>
              <p:spPr bwMode="auto">
                <a:xfrm>
                  <a:off x="3470737" y="242745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7" name="Line 757">
                  <a:extLst>
                    <a:ext uri="{FF2B5EF4-FFF2-40B4-BE49-F238E27FC236}">
                      <a16:creationId xmlns:a16="http://schemas.microsoft.com/office/drawing/2014/main" id="{7318F7E8-49DE-AE3C-C3CA-B101408DD7EC}"/>
                    </a:ext>
                  </a:extLst>
                </p:cNvPr>
                <p:cNvSpPr>
                  <a:spLocks noChangeShapeType="1"/>
                </p:cNvSpPr>
                <p:nvPr/>
              </p:nvSpPr>
              <p:spPr bwMode="auto">
                <a:xfrm>
                  <a:off x="3493707" y="240371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8" name="Line 758">
                  <a:extLst>
                    <a:ext uri="{FF2B5EF4-FFF2-40B4-BE49-F238E27FC236}">
                      <a16:creationId xmlns:a16="http://schemas.microsoft.com/office/drawing/2014/main" id="{54FBE4EB-801A-4D0F-3D2C-9E0180B2574E}"/>
                    </a:ext>
                  </a:extLst>
                </p:cNvPr>
                <p:cNvSpPr>
                  <a:spLocks noChangeShapeType="1"/>
                </p:cNvSpPr>
                <p:nvPr/>
              </p:nvSpPr>
              <p:spPr bwMode="auto">
                <a:xfrm>
                  <a:off x="3588139" y="245779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99" name="Line 759">
                  <a:extLst>
                    <a:ext uri="{FF2B5EF4-FFF2-40B4-BE49-F238E27FC236}">
                      <a16:creationId xmlns:a16="http://schemas.microsoft.com/office/drawing/2014/main" id="{3EA93C2B-A928-BE07-EFEC-2E443A71A803}"/>
                    </a:ext>
                  </a:extLst>
                </p:cNvPr>
                <p:cNvSpPr>
                  <a:spLocks noChangeShapeType="1"/>
                </p:cNvSpPr>
                <p:nvPr/>
              </p:nvSpPr>
              <p:spPr bwMode="auto">
                <a:xfrm>
                  <a:off x="3611109" y="243404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0" name="Line 760">
                  <a:extLst>
                    <a:ext uri="{FF2B5EF4-FFF2-40B4-BE49-F238E27FC236}">
                      <a16:creationId xmlns:a16="http://schemas.microsoft.com/office/drawing/2014/main" id="{758ECC52-EA8B-7692-4367-3BE558D41C14}"/>
                    </a:ext>
                  </a:extLst>
                </p:cNvPr>
                <p:cNvSpPr>
                  <a:spLocks noChangeShapeType="1"/>
                </p:cNvSpPr>
                <p:nvPr/>
              </p:nvSpPr>
              <p:spPr bwMode="auto">
                <a:xfrm>
                  <a:off x="3588139" y="245779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1" name="Line 761">
                  <a:extLst>
                    <a:ext uri="{FF2B5EF4-FFF2-40B4-BE49-F238E27FC236}">
                      <a16:creationId xmlns:a16="http://schemas.microsoft.com/office/drawing/2014/main" id="{5CFD1361-7EDA-B796-656C-5EACCDD5F659}"/>
                    </a:ext>
                  </a:extLst>
                </p:cNvPr>
                <p:cNvSpPr>
                  <a:spLocks noChangeShapeType="1"/>
                </p:cNvSpPr>
                <p:nvPr/>
              </p:nvSpPr>
              <p:spPr bwMode="auto">
                <a:xfrm>
                  <a:off x="3611109" y="243404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2" name="Line 762">
                  <a:extLst>
                    <a:ext uri="{FF2B5EF4-FFF2-40B4-BE49-F238E27FC236}">
                      <a16:creationId xmlns:a16="http://schemas.microsoft.com/office/drawing/2014/main" id="{83FBAF17-258F-90EE-8136-3AE24B5C1150}"/>
                    </a:ext>
                  </a:extLst>
                </p:cNvPr>
                <p:cNvSpPr>
                  <a:spLocks noChangeShapeType="1"/>
                </p:cNvSpPr>
                <p:nvPr/>
              </p:nvSpPr>
              <p:spPr bwMode="auto">
                <a:xfrm>
                  <a:off x="3613661" y="2489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3" name="Line 763">
                  <a:extLst>
                    <a:ext uri="{FF2B5EF4-FFF2-40B4-BE49-F238E27FC236}">
                      <a16:creationId xmlns:a16="http://schemas.microsoft.com/office/drawing/2014/main" id="{66275B57-FCF4-E76A-C636-B3EF51B25C5F}"/>
                    </a:ext>
                  </a:extLst>
                </p:cNvPr>
                <p:cNvSpPr>
                  <a:spLocks noChangeShapeType="1"/>
                </p:cNvSpPr>
                <p:nvPr/>
              </p:nvSpPr>
              <p:spPr bwMode="auto">
                <a:xfrm>
                  <a:off x="3636631" y="2465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4" name="Line 764">
                  <a:extLst>
                    <a:ext uri="{FF2B5EF4-FFF2-40B4-BE49-F238E27FC236}">
                      <a16:creationId xmlns:a16="http://schemas.microsoft.com/office/drawing/2014/main" id="{F6BC6B0A-F911-90CB-3CA1-4CB2051B4E01}"/>
                    </a:ext>
                  </a:extLst>
                </p:cNvPr>
                <p:cNvSpPr>
                  <a:spLocks noChangeShapeType="1"/>
                </p:cNvSpPr>
                <p:nvPr/>
              </p:nvSpPr>
              <p:spPr bwMode="auto">
                <a:xfrm>
                  <a:off x="3648116" y="2489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5" name="Line 765">
                  <a:extLst>
                    <a:ext uri="{FF2B5EF4-FFF2-40B4-BE49-F238E27FC236}">
                      <a16:creationId xmlns:a16="http://schemas.microsoft.com/office/drawing/2014/main" id="{76615935-3DA2-2CF2-0B03-7CFD27C2103F}"/>
                    </a:ext>
                  </a:extLst>
                </p:cNvPr>
                <p:cNvSpPr>
                  <a:spLocks noChangeShapeType="1"/>
                </p:cNvSpPr>
                <p:nvPr/>
              </p:nvSpPr>
              <p:spPr bwMode="auto">
                <a:xfrm>
                  <a:off x="3671086" y="2465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6" name="Line 766">
                  <a:extLst>
                    <a:ext uri="{FF2B5EF4-FFF2-40B4-BE49-F238E27FC236}">
                      <a16:creationId xmlns:a16="http://schemas.microsoft.com/office/drawing/2014/main" id="{93D75957-3D73-4925-BD51-304C96616CF5}"/>
                    </a:ext>
                  </a:extLst>
                </p:cNvPr>
                <p:cNvSpPr>
                  <a:spLocks noChangeShapeType="1"/>
                </p:cNvSpPr>
                <p:nvPr/>
              </p:nvSpPr>
              <p:spPr bwMode="auto">
                <a:xfrm>
                  <a:off x="3648116" y="2489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7" name="Line 767">
                  <a:extLst>
                    <a:ext uri="{FF2B5EF4-FFF2-40B4-BE49-F238E27FC236}">
                      <a16:creationId xmlns:a16="http://schemas.microsoft.com/office/drawing/2014/main" id="{4D4F4882-6386-A79B-F5A7-FD1555C57EE2}"/>
                    </a:ext>
                  </a:extLst>
                </p:cNvPr>
                <p:cNvSpPr>
                  <a:spLocks noChangeShapeType="1"/>
                </p:cNvSpPr>
                <p:nvPr/>
              </p:nvSpPr>
              <p:spPr bwMode="auto">
                <a:xfrm>
                  <a:off x="3671086" y="2465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8" name="Line 768">
                  <a:extLst>
                    <a:ext uri="{FF2B5EF4-FFF2-40B4-BE49-F238E27FC236}">
                      <a16:creationId xmlns:a16="http://schemas.microsoft.com/office/drawing/2014/main" id="{1B2C7096-CAB5-7327-EC85-DC6E6D241C07}"/>
                    </a:ext>
                  </a:extLst>
                </p:cNvPr>
                <p:cNvSpPr>
                  <a:spLocks noChangeShapeType="1"/>
                </p:cNvSpPr>
                <p:nvPr/>
              </p:nvSpPr>
              <p:spPr bwMode="auto">
                <a:xfrm>
                  <a:off x="3648116" y="24894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09" name="Line 769">
                  <a:extLst>
                    <a:ext uri="{FF2B5EF4-FFF2-40B4-BE49-F238E27FC236}">
                      <a16:creationId xmlns:a16="http://schemas.microsoft.com/office/drawing/2014/main" id="{31CF16E9-4435-BC2A-4518-2C4598B6048A}"/>
                    </a:ext>
                  </a:extLst>
                </p:cNvPr>
                <p:cNvSpPr>
                  <a:spLocks noChangeShapeType="1"/>
                </p:cNvSpPr>
                <p:nvPr/>
              </p:nvSpPr>
              <p:spPr bwMode="auto">
                <a:xfrm>
                  <a:off x="3671086" y="24657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0" name="Line 770">
                  <a:extLst>
                    <a:ext uri="{FF2B5EF4-FFF2-40B4-BE49-F238E27FC236}">
                      <a16:creationId xmlns:a16="http://schemas.microsoft.com/office/drawing/2014/main" id="{DBA8E1A9-ADF8-CEB8-AC5D-5E9CB35680F5}"/>
                    </a:ext>
                  </a:extLst>
                </p:cNvPr>
                <p:cNvSpPr>
                  <a:spLocks noChangeShapeType="1"/>
                </p:cNvSpPr>
                <p:nvPr/>
              </p:nvSpPr>
              <p:spPr bwMode="auto">
                <a:xfrm>
                  <a:off x="3672362" y="252110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1" name="Line 771">
                  <a:extLst>
                    <a:ext uri="{FF2B5EF4-FFF2-40B4-BE49-F238E27FC236}">
                      <a16:creationId xmlns:a16="http://schemas.microsoft.com/office/drawing/2014/main" id="{3AEE2AA0-60FA-8C17-0561-36B54F8E3EC4}"/>
                    </a:ext>
                  </a:extLst>
                </p:cNvPr>
                <p:cNvSpPr>
                  <a:spLocks noChangeShapeType="1"/>
                </p:cNvSpPr>
                <p:nvPr/>
              </p:nvSpPr>
              <p:spPr bwMode="auto">
                <a:xfrm>
                  <a:off x="3695332" y="2497361"/>
                  <a:ext cx="0" cy="4880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2" name="Line 772">
                  <a:extLst>
                    <a:ext uri="{FF2B5EF4-FFF2-40B4-BE49-F238E27FC236}">
                      <a16:creationId xmlns:a16="http://schemas.microsoft.com/office/drawing/2014/main" id="{BC94C40D-6901-EFDD-30A1-00BE8F5939C3}"/>
                    </a:ext>
                  </a:extLst>
                </p:cNvPr>
                <p:cNvSpPr>
                  <a:spLocks noChangeShapeType="1"/>
                </p:cNvSpPr>
                <p:nvPr/>
              </p:nvSpPr>
              <p:spPr bwMode="auto">
                <a:xfrm>
                  <a:off x="3701712" y="253297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3" name="Line 773">
                  <a:extLst>
                    <a:ext uri="{FF2B5EF4-FFF2-40B4-BE49-F238E27FC236}">
                      <a16:creationId xmlns:a16="http://schemas.microsoft.com/office/drawing/2014/main" id="{387F159D-0390-BDF8-DD6C-641ABCEB4E6C}"/>
                    </a:ext>
                  </a:extLst>
                </p:cNvPr>
                <p:cNvSpPr>
                  <a:spLocks noChangeShapeType="1"/>
                </p:cNvSpPr>
                <p:nvPr/>
              </p:nvSpPr>
              <p:spPr bwMode="auto">
                <a:xfrm>
                  <a:off x="3724682" y="250923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414" name="Line 774">
                  <a:extLst>
                    <a:ext uri="{FF2B5EF4-FFF2-40B4-BE49-F238E27FC236}">
                      <a16:creationId xmlns:a16="http://schemas.microsoft.com/office/drawing/2014/main" id="{BF24DA5F-59A6-AD8E-98AB-71049D3AE279}"/>
                    </a:ext>
                  </a:extLst>
                </p:cNvPr>
                <p:cNvSpPr>
                  <a:spLocks noChangeShapeType="1"/>
                </p:cNvSpPr>
                <p:nvPr/>
              </p:nvSpPr>
              <p:spPr bwMode="auto">
                <a:xfrm>
                  <a:off x="3727234" y="255407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3" name="Group 112">
                <a:extLst>
                  <a:ext uri="{FF2B5EF4-FFF2-40B4-BE49-F238E27FC236}">
                    <a16:creationId xmlns:a16="http://schemas.microsoft.com/office/drawing/2014/main" id="{8424F6BC-B6A0-2A9A-B986-06563A1328CE}"/>
                  </a:ext>
                </a:extLst>
              </p:cNvPr>
              <p:cNvGrpSpPr/>
              <p:nvPr/>
            </p:nvGrpSpPr>
            <p:grpSpPr>
              <a:xfrm>
                <a:off x="3731062" y="2530336"/>
                <a:ext cx="463227" cy="221593"/>
                <a:chOff x="3731062" y="2530336"/>
                <a:chExt cx="463227" cy="221593"/>
              </a:xfrm>
            </p:grpSpPr>
            <p:sp>
              <p:nvSpPr>
                <p:cNvPr id="316" name="Line 775">
                  <a:extLst>
                    <a:ext uri="{FF2B5EF4-FFF2-40B4-BE49-F238E27FC236}">
                      <a16:creationId xmlns:a16="http://schemas.microsoft.com/office/drawing/2014/main" id="{FFAC5539-6E6D-9D01-31F3-1B621C3101AC}"/>
                    </a:ext>
                  </a:extLst>
                </p:cNvPr>
                <p:cNvSpPr>
                  <a:spLocks noChangeShapeType="1"/>
                </p:cNvSpPr>
                <p:nvPr/>
              </p:nvSpPr>
              <p:spPr bwMode="auto">
                <a:xfrm>
                  <a:off x="3750204" y="253033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7" name="Line 776">
                  <a:extLst>
                    <a:ext uri="{FF2B5EF4-FFF2-40B4-BE49-F238E27FC236}">
                      <a16:creationId xmlns:a16="http://schemas.microsoft.com/office/drawing/2014/main" id="{96404A2B-B02D-3CBD-459F-9D4F042F4613}"/>
                    </a:ext>
                  </a:extLst>
                </p:cNvPr>
                <p:cNvSpPr>
                  <a:spLocks noChangeShapeType="1"/>
                </p:cNvSpPr>
                <p:nvPr/>
              </p:nvSpPr>
              <p:spPr bwMode="auto">
                <a:xfrm>
                  <a:off x="3731062" y="255407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8" name="Line 777">
                  <a:extLst>
                    <a:ext uri="{FF2B5EF4-FFF2-40B4-BE49-F238E27FC236}">
                      <a16:creationId xmlns:a16="http://schemas.microsoft.com/office/drawing/2014/main" id="{2D0ACD80-BC0D-1808-9D6C-C99AA7F757BB}"/>
                    </a:ext>
                  </a:extLst>
                </p:cNvPr>
                <p:cNvSpPr>
                  <a:spLocks noChangeShapeType="1"/>
                </p:cNvSpPr>
                <p:nvPr/>
              </p:nvSpPr>
              <p:spPr bwMode="auto">
                <a:xfrm>
                  <a:off x="3754032" y="253033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9" name="Line 778">
                  <a:extLst>
                    <a:ext uri="{FF2B5EF4-FFF2-40B4-BE49-F238E27FC236}">
                      <a16:creationId xmlns:a16="http://schemas.microsoft.com/office/drawing/2014/main" id="{C3E4497B-00A9-5929-F123-A632663FB0FF}"/>
                    </a:ext>
                  </a:extLst>
                </p:cNvPr>
                <p:cNvSpPr>
                  <a:spLocks noChangeShapeType="1"/>
                </p:cNvSpPr>
                <p:nvPr/>
              </p:nvSpPr>
              <p:spPr bwMode="auto">
                <a:xfrm>
                  <a:off x="3765517" y="256594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0" name="Line 779">
                  <a:extLst>
                    <a:ext uri="{FF2B5EF4-FFF2-40B4-BE49-F238E27FC236}">
                      <a16:creationId xmlns:a16="http://schemas.microsoft.com/office/drawing/2014/main" id="{AA8C2C24-E48A-CC5E-4CEF-740E0D13AAD8}"/>
                    </a:ext>
                  </a:extLst>
                </p:cNvPr>
                <p:cNvSpPr>
                  <a:spLocks noChangeShapeType="1"/>
                </p:cNvSpPr>
                <p:nvPr/>
              </p:nvSpPr>
              <p:spPr bwMode="auto">
                <a:xfrm>
                  <a:off x="3788487" y="254220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1" name="Line 780">
                  <a:extLst>
                    <a:ext uri="{FF2B5EF4-FFF2-40B4-BE49-F238E27FC236}">
                      <a16:creationId xmlns:a16="http://schemas.microsoft.com/office/drawing/2014/main" id="{8023FDBE-D82E-C23B-185B-19A784893E0D}"/>
                    </a:ext>
                  </a:extLst>
                </p:cNvPr>
                <p:cNvSpPr>
                  <a:spLocks noChangeShapeType="1"/>
                </p:cNvSpPr>
                <p:nvPr/>
              </p:nvSpPr>
              <p:spPr bwMode="auto">
                <a:xfrm>
                  <a:off x="3782107" y="256594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2" name="Line 781">
                  <a:extLst>
                    <a:ext uri="{FF2B5EF4-FFF2-40B4-BE49-F238E27FC236}">
                      <a16:creationId xmlns:a16="http://schemas.microsoft.com/office/drawing/2014/main" id="{CECE3471-931E-F834-895C-CB5E6FE18A76}"/>
                    </a:ext>
                  </a:extLst>
                </p:cNvPr>
                <p:cNvSpPr>
                  <a:spLocks noChangeShapeType="1"/>
                </p:cNvSpPr>
                <p:nvPr/>
              </p:nvSpPr>
              <p:spPr bwMode="auto">
                <a:xfrm>
                  <a:off x="3805076" y="254220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3" name="Line 782">
                  <a:extLst>
                    <a:ext uri="{FF2B5EF4-FFF2-40B4-BE49-F238E27FC236}">
                      <a16:creationId xmlns:a16="http://schemas.microsoft.com/office/drawing/2014/main" id="{E18A33E3-C1F0-6DCA-F6E5-8C3074208F70}"/>
                    </a:ext>
                  </a:extLst>
                </p:cNvPr>
                <p:cNvSpPr>
                  <a:spLocks noChangeShapeType="1"/>
                </p:cNvSpPr>
                <p:nvPr/>
              </p:nvSpPr>
              <p:spPr bwMode="auto">
                <a:xfrm>
                  <a:off x="3845912" y="26213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4" name="Line 783">
                  <a:extLst>
                    <a:ext uri="{FF2B5EF4-FFF2-40B4-BE49-F238E27FC236}">
                      <a16:creationId xmlns:a16="http://schemas.microsoft.com/office/drawing/2014/main" id="{4357B875-8149-FB23-7D91-282F8DCB9C6D}"/>
                    </a:ext>
                  </a:extLst>
                </p:cNvPr>
                <p:cNvSpPr>
                  <a:spLocks noChangeShapeType="1"/>
                </p:cNvSpPr>
                <p:nvPr/>
              </p:nvSpPr>
              <p:spPr bwMode="auto">
                <a:xfrm>
                  <a:off x="3868882" y="25976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5" name="Line 784">
                  <a:extLst>
                    <a:ext uri="{FF2B5EF4-FFF2-40B4-BE49-F238E27FC236}">
                      <a16:creationId xmlns:a16="http://schemas.microsoft.com/office/drawing/2014/main" id="{7E9806C2-7943-3A5D-081F-60F6EF8B8F4A}"/>
                    </a:ext>
                  </a:extLst>
                </p:cNvPr>
                <p:cNvSpPr>
                  <a:spLocks noChangeShapeType="1"/>
                </p:cNvSpPr>
                <p:nvPr/>
              </p:nvSpPr>
              <p:spPr bwMode="auto">
                <a:xfrm>
                  <a:off x="3849740" y="26213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6" name="Line 785">
                  <a:extLst>
                    <a:ext uri="{FF2B5EF4-FFF2-40B4-BE49-F238E27FC236}">
                      <a16:creationId xmlns:a16="http://schemas.microsoft.com/office/drawing/2014/main" id="{8C6DF184-455C-563C-2290-112DC6B33C98}"/>
                    </a:ext>
                  </a:extLst>
                </p:cNvPr>
                <p:cNvSpPr>
                  <a:spLocks noChangeShapeType="1"/>
                </p:cNvSpPr>
                <p:nvPr/>
              </p:nvSpPr>
              <p:spPr bwMode="auto">
                <a:xfrm>
                  <a:off x="3872710" y="25976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7" name="Line 786">
                  <a:extLst>
                    <a:ext uri="{FF2B5EF4-FFF2-40B4-BE49-F238E27FC236}">
                      <a16:creationId xmlns:a16="http://schemas.microsoft.com/office/drawing/2014/main" id="{3D9BFF47-F584-8FD0-391A-42DA2E112004}"/>
                    </a:ext>
                  </a:extLst>
                </p:cNvPr>
                <p:cNvSpPr>
                  <a:spLocks noChangeShapeType="1"/>
                </p:cNvSpPr>
                <p:nvPr/>
              </p:nvSpPr>
              <p:spPr bwMode="auto">
                <a:xfrm>
                  <a:off x="3875262" y="26213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8" name="Line 787">
                  <a:extLst>
                    <a:ext uri="{FF2B5EF4-FFF2-40B4-BE49-F238E27FC236}">
                      <a16:creationId xmlns:a16="http://schemas.microsoft.com/office/drawing/2014/main" id="{9B7A5CD5-C96A-C9E0-2DB2-0CC4B2C08567}"/>
                    </a:ext>
                  </a:extLst>
                </p:cNvPr>
                <p:cNvSpPr>
                  <a:spLocks noChangeShapeType="1"/>
                </p:cNvSpPr>
                <p:nvPr/>
              </p:nvSpPr>
              <p:spPr bwMode="auto">
                <a:xfrm>
                  <a:off x="3898232" y="25976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29" name="Line 788">
                  <a:extLst>
                    <a:ext uri="{FF2B5EF4-FFF2-40B4-BE49-F238E27FC236}">
                      <a16:creationId xmlns:a16="http://schemas.microsoft.com/office/drawing/2014/main" id="{6545B2BE-0FB4-D7F2-34E6-282D48062B64}"/>
                    </a:ext>
                  </a:extLst>
                </p:cNvPr>
                <p:cNvSpPr>
                  <a:spLocks noChangeShapeType="1"/>
                </p:cNvSpPr>
                <p:nvPr/>
              </p:nvSpPr>
              <p:spPr bwMode="auto">
                <a:xfrm>
                  <a:off x="3888023" y="26213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0" name="Line 789">
                  <a:extLst>
                    <a:ext uri="{FF2B5EF4-FFF2-40B4-BE49-F238E27FC236}">
                      <a16:creationId xmlns:a16="http://schemas.microsoft.com/office/drawing/2014/main" id="{783648E2-D018-29EA-427F-0697F5D13DF7}"/>
                    </a:ext>
                  </a:extLst>
                </p:cNvPr>
                <p:cNvSpPr>
                  <a:spLocks noChangeShapeType="1"/>
                </p:cNvSpPr>
                <p:nvPr/>
              </p:nvSpPr>
              <p:spPr bwMode="auto">
                <a:xfrm>
                  <a:off x="3910993" y="25976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1" name="Line 790">
                  <a:extLst>
                    <a:ext uri="{FF2B5EF4-FFF2-40B4-BE49-F238E27FC236}">
                      <a16:creationId xmlns:a16="http://schemas.microsoft.com/office/drawing/2014/main" id="{F3BC07AD-C98E-40AD-6E23-58473259B19A}"/>
                    </a:ext>
                  </a:extLst>
                </p:cNvPr>
                <p:cNvSpPr>
                  <a:spLocks noChangeShapeType="1"/>
                </p:cNvSpPr>
                <p:nvPr/>
              </p:nvSpPr>
              <p:spPr bwMode="auto">
                <a:xfrm>
                  <a:off x="3904613" y="263189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2" name="Line 791">
                  <a:extLst>
                    <a:ext uri="{FF2B5EF4-FFF2-40B4-BE49-F238E27FC236}">
                      <a16:creationId xmlns:a16="http://schemas.microsoft.com/office/drawing/2014/main" id="{D6670187-565E-DDBD-4EB5-22C77A349D92}"/>
                    </a:ext>
                  </a:extLst>
                </p:cNvPr>
                <p:cNvSpPr>
                  <a:spLocks noChangeShapeType="1"/>
                </p:cNvSpPr>
                <p:nvPr/>
              </p:nvSpPr>
              <p:spPr bwMode="auto">
                <a:xfrm>
                  <a:off x="3927582" y="260815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3" name="Line 792">
                  <a:extLst>
                    <a:ext uri="{FF2B5EF4-FFF2-40B4-BE49-F238E27FC236}">
                      <a16:creationId xmlns:a16="http://schemas.microsoft.com/office/drawing/2014/main" id="{62E08685-2F21-4496-9A3B-02F9567E2E10}"/>
                    </a:ext>
                  </a:extLst>
                </p:cNvPr>
                <p:cNvSpPr>
                  <a:spLocks noChangeShapeType="1"/>
                </p:cNvSpPr>
                <p:nvPr/>
              </p:nvSpPr>
              <p:spPr bwMode="auto">
                <a:xfrm>
                  <a:off x="3933963" y="264377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4" name="Line 793">
                  <a:extLst>
                    <a:ext uri="{FF2B5EF4-FFF2-40B4-BE49-F238E27FC236}">
                      <a16:creationId xmlns:a16="http://schemas.microsoft.com/office/drawing/2014/main" id="{4D4F4934-F560-FF45-EF4D-79CBD3126999}"/>
                    </a:ext>
                  </a:extLst>
                </p:cNvPr>
                <p:cNvSpPr>
                  <a:spLocks noChangeShapeType="1"/>
                </p:cNvSpPr>
                <p:nvPr/>
              </p:nvSpPr>
              <p:spPr bwMode="auto">
                <a:xfrm>
                  <a:off x="3956933" y="262002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5" name="Line 794">
                  <a:extLst>
                    <a:ext uri="{FF2B5EF4-FFF2-40B4-BE49-F238E27FC236}">
                      <a16:creationId xmlns:a16="http://schemas.microsoft.com/office/drawing/2014/main" id="{F26A88B9-57F2-AB73-45D1-7BF478A4259D}"/>
                    </a:ext>
                  </a:extLst>
                </p:cNvPr>
                <p:cNvSpPr>
                  <a:spLocks noChangeShapeType="1"/>
                </p:cNvSpPr>
                <p:nvPr/>
              </p:nvSpPr>
              <p:spPr bwMode="auto">
                <a:xfrm>
                  <a:off x="3937791" y="264377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6" name="Line 795">
                  <a:extLst>
                    <a:ext uri="{FF2B5EF4-FFF2-40B4-BE49-F238E27FC236}">
                      <a16:creationId xmlns:a16="http://schemas.microsoft.com/office/drawing/2014/main" id="{B2CB6691-14D0-2AAF-6726-25D2BA148796}"/>
                    </a:ext>
                  </a:extLst>
                </p:cNvPr>
                <p:cNvSpPr>
                  <a:spLocks noChangeShapeType="1"/>
                </p:cNvSpPr>
                <p:nvPr/>
              </p:nvSpPr>
              <p:spPr bwMode="auto">
                <a:xfrm>
                  <a:off x="3960761" y="262002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7" name="Line 796">
                  <a:extLst>
                    <a:ext uri="{FF2B5EF4-FFF2-40B4-BE49-F238E27FC236}">
                      <a16:creationId xmlns:a16="http://schemas.microsoft.com/office/drawing/2014/main" id="{D0A4034A-1004-778F-E992-B141E6E826B9}"/>
                    </a:ext>
                  </a:extLst>
                </p:cNvPr>
                <p:cNvSpPr>
                  <a:spLocks noChangeShapeType="1"/>
                </p:cNvSpPr>
                <p:nvPr/>
              </p:nvSpPr>
              <p:spPr bwMode="auto">
                <a:xfrm>
                  <a:off x="3959485" y="265564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8" name="Line 797">
                  <a:extLst>
                    <a:ext uri="{FF2B5EF4-FFF2-40B4-BE49-F238E27FC236}">
                      <a16:creationId xmlns:a16="http://schemas.microsoft.com/office/drawing/2014/main" id="{FD28A3EB-D6D6-33BD-B2E0-D5F044BEB725}"/>
                    </a:ext>
                  </a:extLst>
                </p:cNvPr>
                <p:cNvSpPr>
                  <a:spLocks noChangeShapeType="1"/>
                </p:cNvSpPr>
                <p:nvPr/>
              </p:nvSpPr>
              <p:spPr bwMode="auto">
                <a:xfrm>
                  <a:off x="3982455" y="263189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39" name="Line 798">
                  <a:extLst>
                    <a:ext uri="{FF2B5EF4-FFF2-40B4-BE49-F238E27FC236}">
                      <a16:creationId xmlns:a16="http://schemas.microsoft.com/office/drawing/2014/main" id="{2CF5B807-38B7-FC6A-A302-DD059D4E6A5E}"/>
                    </a:ext>
                  </a:extLst>
                </p:cNvPr>
                <p:cNvSpPr>
                  <a:spLocks noChangeShapeType="1"/>
                </p:cNvSpPr>
                <p:nvPr/>
              </p:nvSpPr>
              <p:spPr bwMode="auto">
                <a:xfrm>
                  <a:off x="3992664" y="267938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0" name="Line 799">
                  <a:extLst>
                    <a:ext uri="{FF2B5EF4-FFF2-40B4-BE49-F238E27FC236}">
                      <a16:creationId xmlns:a16="http://schemas.microsoft.com/office/drawing/2014/main" id="{655191CE-55DF-B3C5-7BE6-59F688065867}"/>
                    </a:ext>
                  </a:extLst>
                </p:cNvPr>
                <p:cNvSpPr>
                  <a:spLocks noChangeShapeType="1"/>
                </p:cNvSpPr>
                <p:nvPr/>
              </p:nvSpPr>
              <p:spPr bwMode="auto">
                <a:xfrm>
                  <a:off x="4015634" y="265564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1" name="Line 800">
                  <a:extLst>
                    <a:ext uri="{FF2B5EF4-FFF2-40B4-BE49-F238E27FC236}">
                      <a16:creationId xmlns:a16="http://schemas.microsoft.com/office/drawing/2014/main" id="{0185BF16-6603-A7DB-9B26-4C8324F557B3}"/>
                    </a:ext>
                  </a:extLst>
                </p:cNvPr>
                <p:cNvSpPr>
                  <a:spLocks noChangeShapeType="1"/>
                </p:cNvSpPr>
                <p:nvPr/>
              </p:nvSpPr>
              <p:spPr bwMode="auto">
                <a:xfrm>
                  <a:off x="4001596" y="267938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2" name="Line 801">
                  <a:extLst>
                    <a:ext uri="{FF2B5EF4-FFF2-40B4-BE49-F238E27FC236}">
                      <a16:creationId xmlns:a16="http://schemas.microsoft.com/office/drawing/2014/main" id="{6290EF99-C8A7-B841-517A-F998190791ED}"/>
                    </a:ext>
                  </a:extLst>
                </p:cNvPr>
                <p:cNvSpPr>
                  <a:spLocks noChangeShapeType="1"/>
                </p:cNvSpPr>
                <p:nvPr/>
              </p:nvSpPr>
              <p:spPr bwMode="auto">
                <a:xfrm>
                  <a:off x="4024566" y="265564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3" name="Line 802">
                  <a:extLst>
                    <a:ext uri="{FF2B5EF4-FFF2-40B4-BE49-F238E27FC236}">
                      <a16:creationId xmlns:a16="http://schemas.microsoft.com/office/drawing/2014/main" id="{D412A5FF-589E-664F-4F2C-A0C032A8339D}"/>
                    </a:ext>
                  </a:extLst>
                </p:cNvPr>
                <p:cNvSpPr>
                  <a:spLocks noChangeShapeType="1"/>
                </p:cNvSpPr>
                <p:nvPr/>
              </p:nvSpPr>
              <p:spPr bwMode="auto">
                <a:xfrm>
                  <a:off x="4027118" y="267938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4" name="Line 803">
                  <a:extLst>
                    <a:ext uri="{FF2B5EF4-FFF2-40B4-BE49-F238E27FC236}">
                      <a16:creationId xmlns:a16="http://schemas.microsoft.com/office/drawing/2014/main" id="{F8F9F988-F56B-E37E-E916-D368D1E20133}"/>
                    </a:ext>
                  </a:extLst>
                </p:cNvPr>
                <p:cNvSpPr>
                  <a:spLocks noChangeShapeType="1"/>
                </p:cNvSpPr>
                <p:nvPr/>
              </p:nvSpPr>
              <p:spPr bwMode="auto">
                <a:xfrm>
                  <a:off x="4050088" y="265564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5" name="Line 804">
                  <a:extLst>
                    <a:ext uri="{FF2B5EF4-FFF2-40B4-BE49-F238E27FC236}">
                      <a16:creationId xmlns:a16="http://schemas.microsoft.com/office/drawing/2014/main" id="{E11AFBC9-6A5A-9532-8B69-3E7E82502E0D}"/>
                    </a:ext>
                  </a:extLst>
                </p:cNvPr>
                <p:cNvSpPr>
                  <a:spLocks noChangeShapeType="1"/>
                </p:cNvSpPr>
                <p:nvPr/>
              </p:nvSpPr>
              <p:spPr bwMode="auto">
                <a:xfrm>
                  <a:off x="4034775" y="267938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6" name="Line 805">
                  <a:extLst>
                    <a:ext uri="{FF2B5EF4-FFF2-40B4-BE49-F238E27FC236}">
                      <a16:creationId xmlns:a16="http://schemas.microsoft.com/office/drawing/2014/main" id="{69CAC961-E8EB-AD9E-AEC3-F6F0D1FEF750}"/>
                    </a:ext>
                  </a:extLst>
                </p:cNvPr>
                <p:cNvSpPr>
                  <a:spLocks noChangeShapeType="1"/>
                </p:cNvSpPr>
                <p:nvPr/>
              </p:nvSpPr>
              <p:spPr bwMode="auto">
                <a:xfrm>
                  <a:off x="4057745" y="265564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7" name="Line 806">
                  <a:extLst>
                    <a:ext uri="{FF2B5EF4-FFF2-40B4-BE49-F238E27FC236}">
                      <a16:creationId xmlns:a16="http://schemas.microsoft.com/office/drawing/2014/main" id="{F282BAEA-975C-C0A7-E2FC-60F271795269}"/>
                    </a:ext>
                  </a:extLst>
                </p:cNvPr>
                <p:cNvSpPr>
                  <a:spLocks noChangeShapeType="1"/>
                </p:cNvSpPr>
                <p:nvPr/>
              </p:nvSpPr>
              <p:spPr bwMode="auto">
                <a:xfrm>
                  <a:off x="4051364" y="269125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8" name="Line 807">
                  <a:extLst>
                    <a:ext uri="{FF2B5EF4-FFF2-40B4-BE49-F238E27FC236}">
                      <a16:creationId xmlns:a16="http://schemas.microsoft.com/office/drawing/2014/main" id="{6E96562B-E81D-A1CA-52B8-5392DEE8AEF6}"/>
                    </a:ext>
                  </a:extLst>
                </p:cNvPr>
                <p:cNvSpPr>
                  <a:spLocks noChangeShapeType="1"/>
                </p:cNvSpPr>
                <p:nvPr/>
              </p:nvSpPr>
              <p:spPr bwMode="auto">
                <a:xfrm>
                  <a:off x="4074334" y="266751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49" name="Line 808">
                  <a:extLst>
                    <a:ext uri="{FF2B5EF4-FFF2-40B4-BE49-F238E27FC236}">
                      <a16:creationId xmlns:a16="http://schemas.microsoft.com/office/drawing/2014/main" id="{0F52E3FC-A529-1AA1-A5F9-919552BE842B}"/>
                    </a:ext>
                  </a:extLst>
                </p:cNvPr>
                <p:cNvSpPr>
                  <a:spLocks noChangeShapeType="1"/>
                </p:cNvSpPr>
                <p:nvPr/>
              </p:nvSpPr>
              <p:spPr bwMode="auto">
                <a:xfrm>
                  <a:off x="4076887" y="269125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0" name="Line 810">
                  <a:extLst>
                    <a:ext uri="{FF2B5EF4-FFF2-40B4-BE49-F238E27FC236}">
                      <a16:creationId xmlns:a16="http://schemas.microsoft.com/office/drawing/2014/main" id="{46417CDF-F6D3-FCA3-36CF-554D2159A3A9}"/>
                    </a:ext>
                  </a:extLst>
                </p:cNvPr>
                <p:cNvSpPr>
                  <a:spLocks noChangeShapeType="1"/>
                </p:cNvSpPr>
                <p:nvPr/>
              </p:nvSpPr>
              <p:spPr bwMode="auto">
                <a:xfrm>
                  <a:off x="4099857" y="266751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1" name="Line 811">
                  <a:extLst>
                    <a:ext uri="{FF2B5EF4-FFF2-40B4-BE49-F238E27FC236}">
                      <a16:creationId xmlns:a16="http://schemas.microsoft.com/office/drawing/2014/main" id="{BE1F4D03-0F52-C51B-F2EB-B14B4FDB1C76}"/>
                    </a:ext>
                  </a:extLst>
                </p:cNvPr>
                <p:cNvSpPr>
                  <a:spLocks noChangeShapeType="1"/>
                </p:cNvSpPr>
                <p:nvPr/>
              </p:nvSpPr>
              <p:spPr bwMode="auto">
                <a:xfrm>
                  <a:off x="4076887" y="269125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2" name="Line 812">
                  <a:extLst>
                    <a:ext uri="{FF2B5EF4-FFF2-40B4-BE49-F238E27FC236}">
                      <a16:creationId xmlns:a16="http://schemas.microsoft.com/office/drawing/2014/main" id="{C310177B-59D1-1724-D0E4-7FB593A37C52}"/>
                    </a:ext>
                  </a:extLst>
                </p:cNvPr>
                <p:cNvSpPr>
                  <a:spLocks noChangeShapeType="1"/>
                </p:cNvSpPr>
                <p:nvPr/>
              </p:nvSpPr>
              <p:spPr bwMode="auto">
                <a:xfrm>
                  <a:off x="4099857" y="266751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3" name="Line 813">
                  <a:extLst>
                    <a:ext uri="{FF2B5EF4-FFF2-40B4-BE49-F238E27FC236}">
                      <a16:creationId xmlns:a16="http://schemas.microsoft.com/office/drawing/2014/main" id="{B9BAA30B-07A6-859F-F62E-23A1B81F3031}"/>
                    </a:ext>
                  </a:extLst>
                </p:cNvPr>
                <p:cNvSpPr>
                  <a:spLocks noChangeShapeType="1"/>
                </p:cNvSpPr>
                <p:nvPr/>
              </p:nvSpPr>
              <p:spPr bwMode="auto">
                <a:xfrm>
                  <a:off x="4085820" y="269125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4" name="Line 814">
                  <a:extLst>
                    <a:ext uri="{FF2B5EF4-FFF2-40B4-BE49-F238E27FC236}">
                      <a16:creationId xmlns:a16="http://schemas.microsoft.com/office/drawing/2014/main" id="{F4F7F9E6-036E-61BE-67E0-28092A2CB465}"/>
                    </a:ext>
                  </a:extLst>
                </p:cNvPr>
                <p:cNvSpPr>
                  <a:spLocks noChangeShapeType="1"/>
                </p:cNvSpPr>
                <p:nvPr/>
              </p:nvSpPr>
              <p:spPr bwMode="auto">
                <a:xfrm>
                  <a:off x="4108790" y="266751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5" name="Line 815">
                  <a:extLst>
                    <a:ext uri="{FF2B5EF4-FFF2-40B4-BE49-F238E27FC236}">
                      <a16:creationId xmlns:a16="http://schemas.microsoft.com/office/drawing/2014/main" id="{A3F1C44D-DFED-4C1F-9093-A9982A25E0A7}"/>
                    </a:ext>
                  </a:extLst>
                </p:cNvPr>
                <p:cNvSpPr>
                  <a:spLocks noChangeShapeType="1"/>
                </p:cNvSpPr>
                <p:nvPr/>
              </p:nvSpPr>
              <p:spPr bwMode="auto">
                <a:xfrm>
                  <a:off x="4115170" y="270312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6" name="Line 816">
                  <a:extLst>
                    <a:ext uri="{FF2B5EF4-FFF2-40B4-BE49-F238E27FC236}">
                      <a16:creationId xmlns:a16="http://schemas.microsoft.com/office/drawing/2014/main" id="{27E1E2A6-EE36-DAC0-F3D5-AFA8BBE144DF}"/>
                    </a:ext>
                  </a:extLst>
                </p:cNvPr>
                <p:cNvSpPr>
                  <a:spLocks noChangeShapeType="1"/>
                </p:cNvSpPr>
                <p:nvPr/>
              </p:nvSpPr>
              <p:spPr bwMode="auto">
                <a:xfrm>
                  <a:off x="4138140" y="267938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7" name="Line 817">
                  <a:extLst>
                    <a:ext uri="{FF2B5EF4-FFF2-40B4-BE49-F238E27FC236}">
                      <a16:creationId xmlns:a16="http://schemas.microsoft.com/office/drawing/2014/main" id="{9B7C15FA-A82E-326B-C528-B4224708239F}"/>
                    </a:ext>
                  </a:extLst>
                </p:cNvPr>
                <p:cNvSpPr>
                  <a:spLocks noChangeShapeType="1"/>
                </p:cNvSpPr>
                <p:nvPr/>
              </p:nvSpPr>
              <p:spPr bwMode="auto">
                <a:xfrm>
                  <a:off x="4115170" y="270312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8" name="Line 818">
                  <a:extLst>
                    <a:ext uri="{FF2B5EF4-FFF2-40B4-BE49-F238E27FC236}">
                      <a16:creationId xmlns:a16="http://schemas.microsoft.com/office/drawing/2014/main" id="{DC35F3DA-621C-9F90-822A-36B38A65111E}"/>
                    </a:ext>
                  </a:extLst>
                </p:cNvPr>
                <p:cNvSpPr>
                  <a:spLocks noChangeShapeType="1"/>
                </p:cNvSpPr>
                <p:nvPr/>
              </p:nvSpPr>
              <p:spPr bwMode="auto">
                <a:xfrm>
                  <a:off x="4138140" y="267938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59" name="Line 819">
                  <a:extLst>
                    <a:ext uri="{FF2B5EF4-FFF2-40B4-BE49-F238E27FC236}">
                      <a16:creationId xmlns:a16="http://schemas.microsoft.com/office/drawing/2014/main" id="{079C6434-4784-5CD6-FAB0-EAB667984CFD}"/>
                    </a:ext>
                  </a:extLst>
                </p:cNvPr>
                <p:cNvSpPr>
                  <a:spLocks noChangeShapeType="1"/>
                </p:cNvSpPr>
                <p:nvPr/>
              </p:nvSpPr>
              <p:spPr bwMode="auto">
                <a:xfrm>
                  <a:off x="4118998" y="271631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0" name="Line 820">
                  <a:extLst>
                    <a:ext uri="{FF2B5EF4-FFF2-40B4-BE49-F238E27FC236}">
                      <a16:creationId xmlns:a16="http://schemas.microsoft.com/office/drawing/2014/main" id="{11182315-95A8-1851-9AF7-FFEDDFAB02AF}"/>
                    </a:ext>
                  </a:extLst>
                </p:cNvPr>
                <p:cNvSpPr>
                  <a:spLocks noChangeShapeType="1"/>
                </p:cNvSpPr>
                <p:nvPr/>
              </p:nvSpPr>
              <p:spPr bwMode="auto">
                <a:xfrm>
                  <a:off x="4141968" y="269257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1" name="Line 821">
                  <a:extLst>
                    <a:ext uri="{FF2B5EF4-FFF2-40B4-BE49-F238E27FC236}">
                      <a16:creationId xmlns:a16="http://schemas.microsoft.com/office/drawing/2014/main" id="{62630ECB-2B05-E688-74F3-8F02BAA401BF}"/>
                    </a:ext>
                  </a:extLst>
                </p:cNvPr>
                <p:cNvSpPr>
                  <a:spLocks noChangeShapeType="1"/>
                </p:cNvSpPr>
                <p:nvPr/>
              </p:nvSpPr>
              <p:spPr bwMode="auto">
                <a:xfrm>
                  <a:off x="4148349"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2" name="Line 822">
                  <a:extLst>
                    <a:ext uri="{FF2B5EF4-FFF2-40B4-BE49-F238E27FC236}">
                      <a16:creationId xmlns:a16="http://schemas.microsoft.com/office/drawing/2014/main" id="{D27A2249-1848-7E3B-B7F3-0F748C2BC2E3}"/>
                    </a:ext>
                  </a:extLst>
                </p:cNvPr>
                <p:cNvSpPr>
                  <a:spLocks noChangeShapeType="1"/>
                </p:cNvSpPr>
                <p:nvPr/>
              </p:nvSpPr>
              <p:spPr bwMode="auto">
                <a:xfrm>
                  <a:off x="4171319"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3" name="Line 823">
                  <a:extLst>
                    <a:ext uri="{FF2B5EF4-FFF2-40B4-BE49-F238E27FC236}">
                      <a16:creationId xmlns:a16="http://schemas.microsoft.com/office/drawing/2014/main" id="{CEF32D23-56DA-E91D-83EA-70E6EC456E1C}"/>
                    </a:ext>
                  </a:extLst>
                </p:cNvPr>
                <p:cNvSpPr>
                  <a:spLocks noChangeShapeType="1"/>
                </p:cNvSpPr>
                <p:nvPr/>
              </p:nvSpPr>
              <p:spPr bwMode="auto">
                <a:xfrm>
                  <a:off x="4148349"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64" name="Line 824">
                  <a:extLst>
                    <a:ext uri="{FF2B5EF4-FFF2-40B4-BE49-F238E27FC236}">
                      <a16:creationId xmlns:a16="http://schemas.microsoft.com/office/drawing/2014/main" id="{3C3E4DD6-4633-7E56-7137-482C1642E493}"/>
                    </a:ext>
                  </a:extLst>
                </p:cNvPr>
                <p:cNvSpPr>
                  <a:spLocks noChangeShapeType="1"/>
                </p:cNvSpPr>
                <p:nvPr/>
              </p:nvSpPr>
              <p:spPr bwMode="auto">
                <a:xfrm>
                  <a:off x="4171319"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4" name="Group 113">
                <a:extLst>
                  <a:ext uri="{FF2B5EF4-FFF2-40B4-BE49-F238E27FC236}">
                    <a16:creationId xmlns:a16="http://schemas.microsoft.com/office/drawing/2014/main" id="{C3D2E0A7-85B9-194E-658E-FE8308C62299}"/>
                  </a:ext>
                </a:extLst>
              </p:cNvPr>
              <p:cNvGrpSpPr/>
              <p:nvPr/>
            </p:nvGrpSpPr>
            <p:grpSpPr>
              <a:xfrm>
                <a:off x="4199393" y="2704445"/>
                <a:ext cx="505337" cy="172790"/>
                <a:chOff x="4199393" y="2704445"/>
                <a:chExt cx="505337" cy="172790"/>
              </a:xfrm>
            </p:grpSpPr>
            <p:sp>
              <p:nvSpPr>
                <p:cNvPr id="266" name="Line 825">
                  <a:extLst>
                    <a:ext uri="{FF2B5EF4-FFF2-40B4-BE49-F238E27FC236}">
                      <a16:creationId xmlns:a16="http://schemas.microsoft.com/office/drawing/2014/main" id="{0D1E6BBB-E849-72C8-305D-EDC31D62529E}"/>
                    </a:ext>
                  </a:extLst>
                </p:cNvPr>
                <p:cNvSpPr>
                  <a:spLocks noChangeShapeType="1"/>
                </p:cNvSpPr>
                <p:nvPr/>
              </p:nvSpPr>
              <p:spPr bwMode="auto">
                <a:xfrm>
                  <a:off x="4199393"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7" name="Line 826">
                  <a:extLst>
                    <a:ext uri="{FF2B5EF4-FFF2-40B4-BE49-F238E27FC236}">
                      <a16:creationId xmlns:a16="http://schemas.microsoft.com/office/drawing/2014/main" id="{88916880-119C-DFE0-DC45-D52078FBFB2F}"/>
                    </a:ext>
                  </a:extLst>
                </p:cNvPr>
                <p:cNvSpPr>
                  <a:spLocks noChangeShapeType="1"/>
                </p:cNvSpPr>
                <p:nvPr/>
              </p:nvSpPr>
              <p:spPr bwMode="auto">
                <a:xfrm>
                  <a:off x="4222363"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8" name="Line 827">
                  <a:extLst>
                    <a:ext uri="{FF2B5EF4-FFF2-40B4-BE49-F238E27FC236}">
                      <a16:creationId xmlns:a16="http://schemas.microsoft.com/office/drawing/2014/main" id="{558963EB-C715-E469-25BC-BFE544590E7C}"/>
                    </a:ext>
                  </a:extLst>
                </p:cNvPr>
                <p:cNvSpPr>
                  <a:spLocks noChangeShapeType="1"/>
                </p:cNvSpPr>
                <p:nvPr/>
              </p:nvSpPr>
              <p:spPr bwMode="auto">
                <a:xfrm>
                  <a:off x="4212154"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9" name="Line 828">
                  <a:extLst>
                    <a:ext uri="{FF2B5EF4-FFF2-40B4-BE49-F238E27FC236}">
                      <a16:creationId xmlns:a16="http://schemas.microsoft.com/office/drawing/2014/main" id="{F2639E25-12E7-18DE-3B5E-7846727E5C59}"/>
                    </a:ext>
                  </a:extLst>
                </p:cNvPr>
                <p:cNvSpPr>
                  <a:spLocks noChangeShapeType="1"/>
                </p:cNvSpPr>
                <p:nvPr/>
              </p:nvSpPr>
              <p:spPr bwMode="auto">
                <a:xfrm>
                  <a:off x="4235124"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0" name="Line 829">
                  <a:extLst>
                    <a:ext uri="{FF2B5EF4-FFF2-40B4-BE49-F238E27FC236}">
                      <a16:creationId xmlns:a16="http://schemas.microsoft.com/office/drawing/2014/main" id="{EBE711BD-C18A-D994-4D8E-6F3ACD1BDDA5}"/>
                    </a:ext>
                  </a:extLst>
                </p:cNvPr>
                <p:cNvSpPr>
                  <a:spLocks noChangeShapeType="1"/>
                </p:cNvSpPr>
                <p:nvPr/>
              </p:nvSpPr>
              <p:spPr bwMode="auto">
                <a:xfrm>
                  <a:off x="4232572"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1" name="Line 830">
                  <a:extLst>
                    <a:ext uri="{FF2B5EF4-FFF2-40B4-BE49-F238E27FC236}">
                      <a16:creationId xmlns:a16="http://schemas.microsoft.com/office/drawing/2014/main" id="{CB312427-D155-E327-2488-9F710C2E8766}"/>
                    </a:ext>
                  </a:extLst>
                </p:cNvPr>
                <p:cNvSpPr>
                  <a:spLocks noChangeShapeType="1"/>
                </p:cNvSpPr>
                <p:nvPr/>
              </p:nvSpPr>
              <p:spPr bwMode="auto">
                <a:xfrm>
                  <a:off x="4255541"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2" name="Line 831">
                  <a:extLst>
                    <a:ext uri="{FF2B5EF4-FFF2-40B4-BE49-F238E27FC236}">
                      <a16:creationId xmlns:a16="http://schemas.microsoft.com/office/drawing/2014/main" id="{B32AA7FC-E14E-CD19-C13D-2075A0D34810}"/>
                    </a:ext>
                  </a:extLst>
                </p:cNvPr>
                <p:cNvSpPr>
                  <a:spLocks noChangeShapeType="1"/>
                </p:cNvSpPr>
                <p:nvPr/>
              </p:nvSpPr>
              <p:spPr bwMode="auto">
                <a:xfrm>
                  <a:off x="4232572"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3" name="Line 832">
                  <a:extLst>
                    <a:ext uri="{FF2B5EF4-FFF2-40B4-BE49-F238E27FC236}">
                      <a16:creationId xmlns:a16="http://schemas.microsoft.com/office/drawing/2014/main" id="{BFD4E55C-8DA3-B40A-7DAF-81DB422BB428}"/>
                    </a:ext>
                  </a:extLst>
                </p:cNvPr>
                <p:cNvSpPr>
                  <a:spLocks noChangeShapeType="1"/>
                </p:cNvSpPr>
                <p:nvPr/>
              </p:nvSpPr>
              <p:spPr bwMode="auto">
                <a:xfrm>
                  <a:off x="4255541"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4" name="Line 833">
                  <a:extLst>
                    <a:ext uri="{FF2B5EF4-FFF2-40B4-BE49-F238E27FC236}">
                      <a16:creationId xmlns:a16="http://schemas.microsoft.com/office/drawing/2014/main" id="{E69472F5-C7B7-8D32-C295-E04996150F72}"/>
                    </a:ext>
                  </a:extLst>
                </p:cNvPr>
                <p:cNvSpPr>
                  <a:spLocks noChangeShapeType="1"/>
                </p:cNvSpPr>
                <p:nvPr/>
              </p:nvSpPr>
              <p:spPr bwMode="auto">
                <a:xfrm>
                  <a:off x="4245333" y="272818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5" name="Line 834">
                  <a:extLst>
                    <a:ext uri="{FF2B5EF4-FFF2-40B4-BE49-F238E27FC236}">
                      <a16:creationId xmlns:a16="http://schemas.microsoft.com/office/drawing/2014/main" id="{19608DF1-7C01-FAE0-8479-691409DE4201}"/>
                    </a:ext>
                  </a:extLst>
                </p:cNvPr>
                <p:cNvSpPr>
                  <a:spLocks noChangeShapeType="1"/>
                </p:cNvSpPr>
                <p:nvPr/>
              </p:nvSpPr>
              <p:spPr bwMode="auto">
                <a:xfrm>
                  <a:off x="4268303" y="270444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6" name="Line 835">
                  <a:extLst>
                    <a:ext uri="{FF2B5EF4-FFF2-40B4-BE49-F238E27FC236}">
                      <a16:creationId xmlns:a16="http://schemas.microsoft.com/office/drawing/2014/main" id="{C9009EF0-65FE-F653-45AA-E1D1CC0A748F}"/>
                    </a:ext>
                  </a:extLst>
                </p:cNvPr>
                <p:cNvSpPr>
                  <a:spLocks noChangeShapeType="1"/>
                </p:cNvSpPr>
                <p:nvPr/>
              </p:nvSpPr>
              <p:spPr bwMode="auto">
                <a:xfrm>
                  <a:off x="4263198" y="275456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7" name="Line 836">
                  <a:extLst>
                    <a:ext uri="{FF2B5EF4-FFF2-40B4-BE49-F238E27FC236}">
                      <a16:creationId xmlns:a16="http://schemas.microsoft.com/office/drawing/2014/main" id="{BDCEF2A5-9F42-3E3C-DA82-D4A818E4F4BF}"/>
                    </a:ext>
                  </a:extLst>
                </p:cNvPr>
                <p:cNvSpPr>
                  <a:spLocks noChangeShapeType="1"/>
                </p:cNvSpPr>
                <p:nvPr/>
              </p:nvSpPr>
              <p:spPr bwMode="auto">
                <a:xfrm>
                  <a:off x="4286168" y="273082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8" name="Line 837">
                  <a:extLst>
                    <a:ext uri="{FF2B5EF4-FFF2-40B4-BE49-F238E27FC236}">
                      <a16:creationId xmlns:a16="http://schemas.microsoft.com/office/drawing/2014/main" id="{5B181BB8-5E3F-1C18-ABE3-31D302EAE881}"/>
                    </a:ext>
                  </a:extLst>
                </p:cNvPr>
                <p:cNvSpPr>
                  <a:spLocks noChangeShapeType="1"/>
                </p:cNvSpPr>
                <p:nvPr/>
              </p:nvSpPr>
              <p:spPr bwMode="auto">
                <a:xfrm>
                  <a:off x="4263198" y="275456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79" name="Line 838">
                  <a:extLst>
                    <a:ext uri="{FF2B5EF4-FFF2-40B4-BE49-F238E27FC236}">
                      <a16:creationId xmlns:a16="http://schemas.microsoft.com/office/drawing/2014/main" id="{7A22E364-BCCD-3CB6-29C6-CA7D390B85A5}"/>
                    </a:ext>
                  </a:extLst>
                </p:cNvPr>
                <p:cNvSpPr>
                  <a:spLocks noChangeShapeType="1"/>
                </p:cNvSpPr>
                <p:nvPr/>
              </p:nvSpPr>
              <p:spPr bwMode="auto">
                <a:xfrm>
                  <a:off x="4286168" y="273082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0" name="Line 839">
                  <a:extLst>
                    <a:ext uri="{FF2B5EF4-FFF2-40B4-BE49-F238E27FC236}">
                      <a16:creationId xmlns:a16="http://schemas.microsoft.com/office/drawing/2014/main" id="{8CFA71A9-566E-F790-D83C-8AA1CC892AF9}"/>
                    </a:ext>
                  </a:extLst>
                </p:cNvPr>
                <p:cNvSpPr>
                  <a:spLocks noChangeShapeType="1"/>
                </p:cNvSpPr>
                <p:nvPr/>
              </p:nvSpPr>
              <p:spPr bwMode="auto">
                <a:xfrm>
                  <a:off x="4267026" y="275456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1" name="Line 840">
                  <a:extLst>
                    <a:ext uri="{FF2B5EF4-FFF2-40B4-BE49-F238E27FC236}">
                      <a16:creationId xmlns:a16="http://schemas.microsoft.com/office/drawing/2014/main" id="{06E04278-9CA5-B504-08C5-60F9346AA135}"/>
                    </a:ext>
                  </a:extLst>
                </p:cNvPr>
                <p:cNvSpPr>
                  <a:spLocks noChangeShapeType="1"/>
                </p:cNvSpPr>
                <p:nvPr/>
              </p:nvSpPr>
              <p:spPr bwMode="auto">
                <a:xfrm>
                  <a:off x="4289996" y="273082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2" name="Line 841">
                  <a:extLst>
                    <a:ext uri="{FF2B5EF4-FFF2-40B4-BE49-F238E27FC236}">
                      <a16:creationId xmlns:a16="http://schemas.microsoft.com/office/drawing/2014/main" id="{3B71DAE4-2077-F12A-27AE-2D178DD0AEC6}"/>
                    </a:ext>
                  </a:extLst>
                </p:cNvPr>
                <p:cNvSpPr>
                  <a:spLocks noChangeShapeType="1"/>
                </p:cNvSpPr>
                <p:nvPr/>
              </p:nvSpPr>
              <p:spPr bwMode="auto">
                <a:xfrm>
                  <a:off x="4270855" y="275456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3" name="Line 842">
                  <a:extLst>
                    <a:ext uri="{FF2B5EF4-FFF2-40B4-BE49-F238E27FC236}">
                      <a16:creationId xmlns:a16="http://schemas.microsoft.com/office/drawing/2014/main" id="{E1CC5D89-BA38-8906-9EC8-8D2D549DA9A9}"/>
                    </a:ext>
                  </a:extLst>
                </p:cNvPr>
                <p:cNvSpPr>
                  <a:spLocks noChangeShapeType="1"/>
                </p:cNvSpPr>
                <p:nvPr/>
              </p:nvSpPr>
              <p:spPr bwMode="auto">
                <a:xfrm>
                  <a:off x="4293825" y="273082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4" name="Line 843">
                  <a:extLst>
                    <a:ext uri="{FF2B5EF4-FFF2-40B4-BE49-F238E27FC236}">
                      <a16:creationId xmlns:a16="http://schemas.microsoft.com/office/drawing/2014/main" id="{88329140-9DB5-CAD3-7BAD-DA76AC304E73}"/>
                    </a:ext>
                  </a:extLst>
                </p:cNvPr>
                <p:cNvSpPr>
                  <a:spLocks noChangeShapeType="1"/>
                </p:cNvSpPr>
                <p:nvPr/>
              </p:nvSpPr>
              <p:spPr bwMode="auto">
                <a:xfrm>
                  <a:off x="4316794" y="280996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5" name="Line 844">
                  <a:extLst>
                    <a:ext uri="{FF2B5EF4-FFF2-40B4-BE49-F238E27FC236}">
                      <a16:creationId xmlns:a16="http://schemas.microsoft.com/office/drawing/2014/main" id="{B843846D-FF74-3B8E-64EA-84C69B017A2D}"/>
                    </a:ext>
                  </a:extLst>
                </p:cNvPr>
                <p:cNvSpPr>
                  <a:spLocks noChangeShapeType="1"/>
                </p:cNvSpPr>
                <p:nvPr/>
              </p:nvSpPr>
              <p:spPr bwMode="auto">
                <a:xfrm>
                  <a:off x="4339764" y="278622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6" name="Line 845">
                  <a:extLst>
                    <a:ext uri="{FF2B5EF4-FFF2-40B4-BE49-F238E27FC236}">
                      <a16:creationId xmlns:a16="http://schemas.microsoft.com/office/drawing/2014/main" id="{C960940E-65AB-A1CA-E8AD-4C9AAC510400}"/>
                    </a:ext>
                  </a:extLst>
                </p:cNvPr>
                <p:cNvSpPr>
                  <a:spLocks noChangeShapeType="1"/>
                </p:cNvSpPr>
                <p:nvPr/>
              </p:nvSpPr>
              <p:spPr bwMode="auto">
                <a:xfrm>
                  <a:off x="4321899" y="280996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7" name="Line 846">
                  <a:extLst>
                    <a:ext uri="{FF2B5EF4-FFF2-40B4-BE49-F238E27FC236}">
                      <a16:creationId xmlns:a16="http://schemas.microsoft.com/office/drawing/2014/main" id="{1E512A09-0549-0EA0-7483-92F408209EB5}"/>
                    </a:ext>
                  </a:extLst>
                </p:cNvPr>
                <p:cNvSpPr>
                  <a:spLocks noChangeShapeType="1"/>
                </p:cNvSpPr>
                <p:nvPr/>
              </p:nvSpPr>
              <p:spPr bwMode="auto">
                <a:xfrm>
                  <a:off x="4344869" y="278622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8" name="Line 847">
                  <a:extLst>
                    <a:ext uri="{FF2B5EF4-FFF2-40B4-BE49-F238E27FC236}">
                      <a16:creationId xmlns:a16="http://schemas.microsoft.com/office/drawing/2014/main" id="{679FF1F8-88FA-1CB4-3A1F-AA69C44FB2A2}"/>
                    </a:ext>
                  </a:extLst>
                </p:cNvPr>
                <p:cNvSpPr>
                  <a:spLocks noChangeShapeType="1"/>
                </p:cNvSpPr>
                <p:nvPr/>
              </p:nvSpPr>
              <p:spPr bwMode="auto">
                <a:xfrm>
                  <a:off x="4329556" y="282447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89" name="Line 848">
                  <a:extLst>
                    <a:ext uri="{FF2B5EF4-FFF2-40B4-BE49-F238E27FC236}">
                      <a16:creationId xmlns:a16="http://schemas.microsoft.com/office/drawing/2014/main" id="{BBC414A0-8F0F-1AB5-265D-05857390E3AB}"/>
                    </a:ext>
                  </a:extLst>
                </p:cNvPr>
                <p:cNvSpPr>
                  <a:spLocks noChangeShapeType="1"/>
                </p:cNvSpPr>
                <p:nvPr/>
              </p:nvSpPr>
              <p:spPr bwMode="auto">
                <a:xfrm>
                  <a:off x="4352525" y="280073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0" name="Line 849">
                  <a:extLst>
                    <a:ext uri="{FF2B5EF4-FFF2-40B4-BE49-F238E27FC236}">
                      <a16:creationId xmlns:a16="http://schemas.microsoft.com/office/drawing/2014/main" id="{B719FD2A-47A9-6098-E234-E7B8462E7051}"/>
                    </a:ext>
                  </a:extLst>
                </p:cNvPr>
                <p:cNvSpPr>
                  <a:spLocks noChangeShapeType="1"/>
                </p:cNvSpPr>
                <p:nvPr/>
              </p:nvSpPr>
              <p:spPr bwMode="auto">
                <a:xfrm>
                  <a:off x="4342317" y="282447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1" name="Line 850">
                  <a:extLst>
                    <a:ext uri="{FF2B5EF4-FFF2-40B4-BE49-F238E27FC236}">
                      <a16:creationId xmlns:a16="http://schemas.microsoft.com/office/drawing/2014/main" id="{3AE33CB4-477B-5FBC-65A4-AEE04C1B0405}"/>
                    </a:ext>
                  </a:extLst>
                </p:cNvPr>
                <p:cNvSpPr>
                  <a:spLocks noChangeShapeType="1"/>
                </p:cNvSpPr>
                <p:nvPr/>
              </p:nvSpPr>
              <p:spPr bwMode="auto">
                <a:xfrm>
                  <a:off x="4365286" y="280073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2" name="Line 851">
                  <a:extLst>
                    <a:ext uri="{FF2B5EF4-FFF2-40B4-BE49-F238E27FC236}">
                      <a16:creationId xmlns:a16="http://schemas.microsoft.com/office/drawing/2014/main" id="{35771220-E2AE-B2F0-949E-9F857AD68729}"/>
                    </a:ext>
                  </a:extLst>
                </p:cNvPr>
                <p:cNvSpPr>
                  <a:spLocks noChangeShapeType="1"/>
                </p:cNvSpPr>
                <p:nvPr/>
              </p:nvSpPr>
              <p:spPr bwMode="auto">
                <a:xfrm>
                  <a:off x="4351249" y="282447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3" name="Line 852">
                  <a:extLst>
                    <a:ext uri="{FF2B5EF4-FFF2-40B4-BE49-F238E27FC236}">
                      <a16:creationId xmlns:a16="http://schemas.microsoft.com/office/drawing/2014/main" id="{1CAA3882-D26A-410A-AEDD-FCB7F5C0B84E}"/>
                    </a:ext>
                  </a:extLst>
                </p:cNvPr>
                <p:cNvSpPr>
                  <a:spLocks noChangeShapeType="1"/>
                </p:cNvSpPr>
                <p:nvPr/>
              </p:nvSpPr>
              <p:spPr bwMode="auto">
                <a:xfrm>
                  <a:off x="4374219" y="280073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4" name="Line 853">
                  <a:extLst>
                    <a:ext uri="{FF2B5EF4-FFF2-40B4-BE49-F238E27FC236}">
                      <a16:creationId xmlns:a16="http://schemas.microsoft.com/office/drawing/2014/main" id="{099CA205-9BEF-2847-8E64-042A32BE75A9}"/>
                    </a:ext>
                  </a:extLst>
                </p:cNvPr>
                <p:cNvSpPr>
                  <a:spLocks noChangeShapeType="1"/>
                </p:cNvSpPr>
                <p:nvPr/>
              </p:nvSpPr>
              <p:spPr bwMode="auto">
                <a:xfrm>
                  <a:off x="4358906" y="282447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 name="Line 854">
                  <a:extLst>
                    <a:ext uri="{FF2B5EF4-FFF2-40B4-BE49-F238E27FC236}">
                      <a16:creationId xmlns:a16="http://schemas.microsoft.com/office/drawing/2014/main" id="{99150A51-DEB1-033E-EFD2-880E63288D94}"/>
                    </a:ext>
                  </a:extLst>
                </p:cNvPr>
                <p:cNvSpPr>
                  <a:spLocks noChangeShapeType="1"/>
                </p:cNvSpPr>
                <p:nvPr/>
              </p:nvSpPr>
              <p:spPr bwMode="auto">
                <a:xfrm>
                  <a:off x="4381876" y="280073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 name="Line 855">
                  <a:extLst>
                    <a:ext uri="{FF2B5EF4-FFF2-40B4-BE49-F238E27FC236}">
                      <a16:creationId xmlns:a16="http://schemas.microsoft.com/office/drawing/2014/main" id="{2B6BAE91-3D92-B6BC-796B-7BA64373CB7F}"/>
                    </a:ext>
                  </a:extLst>
                </p:cNvPr>
                <p:cNvSpPr>
                  <a:spLocks noChangeShapeType="1"/>
                </p:cNvSpPr>
                <p:nvPr/>
              </p:nvSpPr>
              <p:spPr bwMode="auto">
                <a:xfrm>
                  <a:off x="4375495" y="283898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7" name="Line 856">
                  <a:extLst>
                    <a:ext uri="{FF2B5EF4-FFF2-40B4-BE49-F238E27FC236}">
                      <a16:creationId xmlns:a16="http://schemas.microsoft.com/office/drawing/2014/main" id="{7E04AE96-5F21-7914-FEF6-C6697AAF3CCF}"/>
                    </a:ext>
                  </a:extLst>
                </p:cNvPr>
                <p:cNvSpPr>
                  <a:spLocks noChangeShapeType="1"/>
                </p:cNvSpPr>
                <p:nvPr/>
              </p:nvSpPr>
              <p:spPr bwMode="auto">
                <a:xfrm>
                  <a:off x="4398465" y="28152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8" name="Line 857">
                  <a:extLst>
                    <a:ext uri="{FF2B5EF4-FFF2-40B4-BE49-F238E27FC236}">
                      <a16:creationId xmlns:a16="http://schemas.microsoft.com/office/drawing/2014/main" id="{984B9A6C-D20F-C1D8-2D7C-AB8322EE1A74}"/>
                    </a:ext>
                  </a:extLst>
                </p:cNvPr>
                <p:cNvSpPr>
                  <a:spLocks noChangeShapeType="1"/>
                </p:cNvSpPr>
                <p:nvPr/>
              </p:nvSpPr>
              <p:spPr bwMode="auto">
                <a:xfrm>
                  <a:off x="4389532" y="283898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9" name="Line 858">
                  <a:extLst>
                    <a:ext uri="{FF2B5EF4-FFF2-40B4-BE49-F238E27FC236}">
                      <a16:creationId xmlns:a16="http://schemas.microsoft.com/office/drawing/2014/main" id="{AF2CC4BB-65F2-CC92-5A5D-8D83E24378C2}"/>
                    </a:ext>
                  </a:extLst>
                </p:cNvPr>
                <p:cNvSpPr>
                  <a:spLocks noChangeShapeType="1"/>
                </p:cNvSpPr>
                <p:nvPr/>
              </p:nvSpPr>
              <p:spPr bwMode="auto">
                <a:xfrm>
                  <a:off x="4412502" y="28152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0" name="Line 859">
                  <a:extLst>
                    <a:ext uri="{FF2B5EF4-FFF2-40B4-BE49-F238E27FC236}">
                      <a16:creationId xmlns:a16="http://schemas.microsoft.com/office/drawing/2014/main" id="{C171E42A-324A-44F9-D6D8-22DF842271AD}"/>
                    </a:ext>
                  </a:extLst>
                </p:cNvPr>
                <p:cNvSpPr>
                  <a:spLocks noChangeShapeType="1"/>
                </p:cNvSpPr>
                <p:nvPr/>
              </p:nvSpPr>
              <p:spPr bwMode="auto">
                <a:xfrm>
                  <a:off x="4417607" y="2838984"/>
                  <a:ext cx="47216"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1" name="Line 860">
                  <a:extLst>
                    <a:ext uri="{FF2B5EF4-FFF2-40B4-BE49-F238E27FC236}">
                      <a16:creationId xmlns:a16="http://schemas.microsoft.com/office/drawing/2014/main" id="{CC42AD83-3CE0-9B1D-B485-0114BE3954CE}"/>
                    </a:ext>
                  </a:extLst>
                </p:cNvPr>
                <p:cNvSpPr>
                  <a:spLocks noChangeShapeType="1"/>
                </p:cNvSpPr>
                <p:nvPr/>
              </p:nvSpPr>
              <p:spPr bwMode="auto">
                <a:xfrm>
                  <a:off x="4440577" y="28152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2" name="Line 861">
                  <a:extLst>
                    <a:ext uri="{FF2B5EF4-FFF2-40B4-BE49-F238E27FC236}">
                      <a16:creationId xmlns:a16="http://schemas.microsoft.com/office/drawing/2014/main" id="{3FB263EE-283D-B310-8A12-698D8969A5F8}"/>
                    </a:ext>
                  </a:extLst>
                </p:cNvPr>
                <p:cNvSpPr>
                  <a:spLocks noChangeShapeType="1"/>
                </p:cNvSpPr>
                <p:nvPr/>
              </p:nvSpPr>
              <p:spPr bwMode="auto">
                <a:xfrm>
                  <a:off x="4477584"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3" name="Line 862">
                  <a:extLst>
                    <a:ext uri="{FF2B5EF4-FFF2-40B4-BE49-F238E27FC236}">
                      <a16:creationId xmlns:a16="http://schemas.microsoft.com/office/drawing/2014/main" id="{073F35F5-ADD4-A770-31F9-88FE9BB56D68}"/>
                    </a:ext>
                  </a:extLst>
                </p:cNvPr>
                <p:cNvSpPr>
                  <a:spLocks noChangeShapeType="1"/>
                </p:cNvSpPr>
                <p:nvPr/>
              </p:nvSpPr>
              <p:spPr bwMode="auto">
                <a:xfrm>
                  <a:off x="4500553"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4" name="Line 863">
                  <a:extLst>
                    <a:ext uri="{FF2B5EF4-FFF2-40B4-BE49-F238E27FC236}">
                      <a16:creationId xmlns:a16="http://schemas.microsoft.com/office/drawing/2014/main" id="{5A12E396-B7D1-7CE3-C713-3548C8886B11}"/>
                    </a:ext>
                  </a:extLst>
                </p:cNvPr>
                <p:cNvSpPr>
                  <a:spLocks noChangeShapeType="1"/>
                </p:cNvSpPr>
                <p:nvPr/>
              </p:nvSpPr>
              <p:spPr bwMode="auto">
                <a:xfrm>
                  <a:off x="4494173"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5" name="Line 864">
                  <a:extLst>
                    <a:ext uri="{FF2B5EF4-FFF2-40B4-BE49-F238E27FC236}">
                      <a16:creationId xmlns:a16="http://schemas.microsoft.com/office/drawing/2014/main" id="{DF8467C0-C1B9-3B63-2D61-E1EAC6AFAE76}"/>
                    </a:ext>
                  </a:extLst>
                </p:cNvPr>
                <p:cNvSpPr>
                  <a:spLocks noChangeShapeType="1"/>
                </p:cNvSpPr>
                <p:nvPr/>
              </p:nvSpPr>
              <p:spPr bwMode="auto">
                <a:xfrm>
                  <a:off x="4517143"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6" name="Line 865">
                  <a:extLst>
                    <a:ext uri="{FF2B5EF4-FFF2-40B4-BE49-F238E27FC236}">
                      <a16:creationId xmlns:a16="http://schemas.microsoft.com/office/drawing/2014/main" id="{7E8ADF9E-0EDF-098E-355F-EE6F6DC08989}"/>
                    </a:ext>
                  </a:extLst>
                </p:cNvPr>
                <p:cNvSpPr>
                  <a:spLocks noChangeShapeType="1"/>
                </p:cNvSpPr>
                <p:nvPr/>
              </p:nvSpPr>
              <p:spPr bwMode="auto">
                <a:xfrm>
                  <a:off x="4506934"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7" name="Line 866">
                  <a:extLst>
                    <a:ext uri="{FF2B5EF4-FFF2-40B4-BE49-F238E27FC236}">
                      <a16:creationId xmlns:a16="http://schemas.microsoft.com/office/drawing/2014/main" id="{21F1611D-AAAD-1F25-ED5F-56A5D12E2A53}"/>
                    </a:ext>
                  </a:extLst>
                </p:cNvPr>
                <p:cNvSpPr>
                  <a:spLocks noChangeShapeType="1"/>
                </p:cNvSpPr>
                <p:nvPr/>
              </p:nvSpPr>
              <p:spPr bwMode="auto">
                <a:xfrm>
                  <a:off x="4529904"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8" name="Line 867">
                  <a:extLst>
                    <a:ext uri="{FF2B5EF4-FFF2-40B4-BE49-F238E27FC236}">
                      <a16:creationId xmlns:a16="http://schemas.microsoft.com/office/drawing/2014/main" id="{52B8E995-F174-77F0-DE87-36907F1A3424}"/>
                    </a:ext>
                  </a:extLst>
                </p:cNvPr>
                <p:cNvSpPr>
                  <a:spLocks noChangeShapeType="1"/>
                </p:cNvSpPr>
                <p:nvPr/>
              </p:nvSpPr>
              <p:spPr bwMode="auto">
                <a:xfrm>
                  <a:off x="4506934"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09" name="Line 868">
                  <a:extLst>
                    <a:ext uri="{FF2B5EF4-FFF2-40B4-BE49-F238E27FC236}">
                      <a16:creationId xmlns:a16="http://schemas.microsoft.com/office/drawing/2014/main" id="{638FAB66-77B2-FCA2-C4DB-9DE6184C1F97}"/>
                    </a:ext>
                  </a:extLst>
                </p:cNvPr>
                <p:cNvSpPr>
                  <a:spLocks noChangeShapeType="1"/>
                </p:cNvSpPr>
                <p:nvPr/>
              </p:nvSpPr>
              <p:spPr bwMode="auto">
                <a:xfrm>
                  <a:off x="4529904"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0" name="Line 869">
                  <a:extLst>
                    <a:ext uri="{FF2B5EF4-FFF2-40B4-BE49-F238E27FC236}">
                      <a16:creationId xmlns:a16="http://schemas.microsoft.com/office/drawing/2014/main" id="{3E31F998-95CB-AD63-AFC1-03390E764288}"/>
                    </a:ext>
                  </a:extLst>
                </p:cNvPr>
                <p:cNvSpPr>
                  <a:spLocks noChangeShapeType="1"/>
                </p:cNvSpPr>
                <p:nvPr/>
              </p:nvSpPr>
              <p:spPr bwMode="auto">
                <a:xfrm>
                  <a:off x="4506934"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1" name="Line 870">
                  <a:extLst>
                    <a:ext uri="{FF2B5EF4-FFF2-40B4-BE49-F238E27FC236}">
                      <a16:creationId xmlns:a16="http://schemas.microsoft.com/office/drawing/2014/main" id="{1826F392-E0DB-D449-E92D-F040CF372EC5}"/>
                    </a:ext>
                  </a:extLst>
                </p:cNvPr>
                <p:cNvSpPr>
                  <a:spLocks noChangeShapeType="1"/>
                </p:cNvSpPr>
                <p:nvPr/>
              </p:nvSpPr>
              <p:spPr bwMode="auto">
                <a:xfrm>
                  <a:off x="4529904"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2" name="Line 871">
                  <a:extLst>
                    <a:ext uri="{FF2B5EF4-FFF2-40B4-BE49-F238E27FC236}">
                      <a16:creationId xmlns:a16="http://schemas.microsoft.com/office/drawing/2014/main" id="{BB56F8CF-0C88-D4DC-B727-9DFF520B8CCC}"/>
                    </a:ext>
                  </a:extLst>
                </p:cNvPr>
                <p:cNvSpPr>
                  <a:spLocks noChangeShapeType="1"/>
                </p:cNvSpPr>
                <p:nvPr/>
              </p:nvSpPr>
              <p:spPr bwMode="auto">
                <a:xfrm>
                  <a:off x="4532456" y="285349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3" name="Line 872">
                  <a:extLst>
                    <a:ext uri="{FF2B5EF4-FFF2-40B4-BE49-F238E27FC236}">
                      <a16:creationId xmlns:a16="http://schemas.microsoft.com/office/drawing/2014/main" id="{B9D69F6D-485E-1078-CF99-C5CF4F09178E}"/>
                    </a:ext>
                  </a:extLst>
                </p:cNvPr>
                <p:cNvSpPr>
                  <a:spLocks noChangeShapeType="1"/>
                </p:cNvSpPr>
                <p:nvPr/>
              </p:nvSpPr>
              <p:spPr bwMode="auto">
                <a:xfrm>
                  <a:off x="4555426"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4" name="Line 873">
                  <a:extLst>
                    <a:ext uri="{FF2B5EF4-FFF2-40B4-BE49-F238E27FC236}">
                      <a16:creationId xmlns:a16="http://schemas.microsoft.com/office/drawing/2014/main" id="{4FD36AD5-1C67-5F21-BC4C-8B34D4A8DCD4}"/>
                    </a:ext>
                  </a:extLst>
                </p:cNvPr>
                <p:cNvSpPr>
                  <a:spLocks noChangeShapeType="1"/>
                </p:cNvSpPr>
                <p:nvPr/>
              </p:nvSpPr>
              <p:spPr bwMode="auto">
                <a:xfrm>
                  <a:off x="4657514" y="2853493"/>
                  <a:ext cx="47216"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315" name="Line 874">
                  <a:extLst>
                    <a:ext uri="{FF2B5EF4-FFF2-40B4-BE49-F238E27FC236}">
                      <a16:creationId xmlns:a16="http://schemas.microsoft.com/office/drawing/2014/main" id="{CDB1B1B6-D8FB-4DFA-0DD2-3D89DF97F57B}"/>
                    </a:ext>
                  </a:extLst>
                </p:cNvPr>
                <p:cNvSpPr>
                  <a:spLocks noChangeShapeType="1"/>
                </p:cNvSpPr>
                <p:nvPr/>
              </p:nvSpPr>
              <p:spPr bwMode="auto">
                <a:xfrm>
                  <a:off x="4680484" y="282975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5" name="Group 114">
                <a:extLst>
                  <a:ext uri="{FF2B5EF4-FFF2-40B4-BE49-F238E27FC236}">
                    <a16:creationId xmlns:a16="http://schemas.microsoft.com/office/drawing/2014/main" id="{D7B16A75-7097-6376-7F75-CDCD2EC44358}"/>
                  </a:ext>
                </a:extLst>
              </p:cNvPr>
              <p:cNvGrpSpPr/>
              <p:nvPr/>
            </p:nvGrpSpPr>
            <p:grpSpPr>
              <a:xfrm>
                <a:off x="4683036" y="2862726"/>
                <a:ext cx="1027264" cy="345579"/>
                <a:chOff x="4683036" y="2862726"/>
                <a:chExt cx="1027264" cy="345579"/>
              </a:xfrm>
            </p:grpSpPr>
            <p:sp>
              <p:nvSpPr>
                <p:cNvPr id="214" name="Line 875">
                  <a:extLst>
                    <a:ext uri="{FF2B5EF4-FFF2-40B4-BE49-F238E27FC236}">
                      <a16:creationId xmlns:a16="http://schemas.microsoft.com/office/drawing/2014/main" id="{E96A906E-C786-04C9-BEE1-FF5BDE02071D}"/>
                    </a:ext>
                  </a:extLst>
                </p:cNvPr>
                <p:cNvSpPr>
                  <a:spLocks noChangeShapeType="1"/>
                </p:cNvSpPr>
                <p:nvPr/>
              </p:nvSpPr>
              <p:spPr bwMode="auto">
                <a:xfrm>
                  <a:off x="4683036" y="288646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5" name="Line 876">
                  <a:extLst>
                    <a:ext uri="{FF2B5EF4-FFF2-40B4-BE49-F238E27FC236}">
                      <a16:creationId xmlns:a16="http://schemas.microsoft.com/office/drawing/2014/main" id="{522CFBC6-1BCF-D59D-7F55-CAABDF2E0F7C}"/>
                    </a:ext>
                  </a:extLst>
                </p:cNvPr>
                <p:cNvSpPr>
                  <a:spLocks noChangeShapeType="1"/>
                </p:cNvSpPr>
                <p:nvPr/>
              </p:nvSpPr>
              <p:spPr bwMode="auto">
                <a:xfrm>
                  <a:off x="4706006" y="286272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6" name="Line 877">
                  <a:extLst>
                    <a:ext uri="{FF2B5EF4-FFF2-40B4-BE49-F238E27FC236}">
                      <a16:creationId xmlns:a16="http://schemas.microsoft.com/office/drawing/2014/main" id="{54DC5022-9FE6-1F21-2CCA-2783B0C43CB6}"/>
                    </a:ext>
                  </a:extLst>
                </p:cNvPr>
                <p:cNvSpPr>
                  <a:spLocks noChangeShapeType="1"/>
                </p:cNvSpPr>
                <p:nvPr/>
              </p:nvSpPr>
              <p:spPr bwMode="auto">
                <a:xfrm>
                  <a:off x="4683036" y="288646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7" name="Line 878">
                  <a:extLst>
                    <a:ext uri="{FF2B5EF4-FFF2-40B4-BE49-F238E27FC236}">
                      <a16:creationId xmlns:a16="http://schemas.microsoft.com/office/drawing/2014/main" id="{B3D7649B-FF0B-C79E-7496-1359FB16F731}"/>
                    </a:ext>
                  </a:extLst>
                </p:cNvPr>
                <p:cNvSpPr>
                  <a:spLocks noChangeShapeType="1"/>
                </p:cNvSpPr>
                <p:nvPr/>
              </p:nvSpPr>
              <p:spPr bwMode="auto">
                <a:xfrm>
                  <a:off x="4706006" y="286272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8" name="Line 879">
                  <a:extLst>
                    <a:ext uri="{FF2B5EF4-FFF2-40B4-BE49-F238E27FC236}">
                      <a16:creationId xmlns:a16="http://schemas.microsoft.com/office/drawing/2014/main" id="{747C2DEB-5D5E-B7A7-6D3D-0AB5F93B0742}"/>
                    </a:ext>
                  </a:extLst>
                </p:cNvPr>
                <p:cNvSpPr>
                  <a:spLocks noChangeShapeType="1"/>
                </p:cNvSpPr>
                <p:nvPr/>
              </p:nvSpPr>
              <p:spPr bwMode="auto">
                <a:xfrm>
                  <a:off x="4700902" y="2903615"/>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9" name="Line 880">
                  <a:extLst>
                    <a:ext uri="{FF2B5EF4-FFF2-40B4-BE49-F238E27FC236}">
                      <a16:creationId xmlns:a16="http://schemas.microsoft.com/office/drawing/2014/main" id="{8F2FAE19-D5D6-C776-0D9B-218FF7A58512}"/>
                    </a:ext>
                  </a:extLst>
                </p:cNvPr>
                <p:cNvSpPr>
                  <a:spLocks noChangeShapeType="1"/>
                </p:cNvSpPr>
                <p:nvPr/>
              </p:nvSpPr>
              <p:spPr bwMode="auto">
                <a:xfrm>
                  <a:off x="4723872" y="2879873"/>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0" name="Line 881">
                  <a:extLst>
                    <a:ext uri="{FF2B5EF4-FFF2-40B4-BE49-F238E27FC236}">
                      <a16:creationId xmlns:a16="http://schemas.microsoft.com/office/drawing/2014/main" id="{1FEFF836-25ED-B489-9F84-EEC5D25D755E}"/>
                    </a:ext>
                  </a:extLst>
                </p:cNvPr>
                <p:cNvSpPr>
                  <a:spLocks noChangeShapeType="1"/>
                </p:cNvSpPr>
                <p:nvPr/>
              </p:nvSpPr>
              <p:spPr bwMode="auto">
                <a:xfrm>
                  <a:off x="4902526" y="293659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1" name="Line 882">
                  <a:extLst>
                    <a:ext uri="{FF2B5EF4-FFF2-40B4-BE49-F238E27FC236}">
                      <a16:creationId xmlns:a16="http://schemas.microsoft.com/office/drawing/2014/main" id="{E10C0591-A57D-A1B6-9366-E659DE702EBF}"/>
                    </a:ext>
                  </a:extLst>
                </p:cNvPr>
                <p:cNvSpPr>
                  <a:spLocks noChangeShapeType="1"/>
                </p:cNvSpPr>
                <p:nvPr/>
              </p:nvSpPr>
              <p:spPr bwMode="auto">
                <a:xfrm>
                  <a:off x="4925496" y="291284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2" name="Line 883">
                  <a:extLst>
                    <a:ext uri="{FF2B5EF4-FFF2-40B4-BE49-F238E27FC236}">
                      <a16:creationId xmlns:a16="http://schemas.microsoft.com/office/drawing/2014/main" id="{75A22B1C-A6C5-B421-40F9-115A4ED4FAC1}"/>
                    </a:ext>
                  </a:extLst>
                </p:cNvPr>
                <p:cNvSpPr>
                  <a:spLocks noChangeShapeType="1"/>
                </p:cNvSpPr>
                <p:nvPr/>
              </p:nvSpPr>
              <p:spPr bwMode="auto">
                <a:xfrm>
                  <a:off x="4961227" y="293659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3" name="Line 884">
                  <a:extLst>
                    <a:ext uri="{FF2B5EF4-FFF2-40B4-BE49-F238E27FC236}">
                      <a16:creationId xmlns:a16="http://schemas.microsoft.com/office/drawing/2014/main" id="{D70851E4-BCD8-2186-6DCD-C86DA85E5862}"/>
                    </a:ext>
                  </a:extLst>
                </p:cNvPr>
                <p:cNvSpPr>
                  <a:spLocks noChangeShapeType="1"/>
                </p:cNvSpPr>
                <p:nvPr/>
              </p:nvSpPr>
              <p:spPr bwMode="auto">
                <a:xfrm>
                  <a:off x="4984197" y="291284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4" name="Line 885">
                  <a:extLst>
                    <a:ext uri="{FF2B5EF4-FFF2-40B4-BE49-F238E27FC236}">
                      <a16:creationId xmlns:a16="http://schemas.microsoft.com/office/drawing/2014/main" id="{FA8D1D8F-5D5F-8E21-D926-E7B26DCA76FA}"/>
                    </a:ext>
                  </a:extLst>
                </p:cNvPr>
                <p:cNvSpPr>
                  <a:spLocks noChangeShapeType="1"/>
                </p:cNvSpPr>
                <p:nvPr/>
              </p:nvSpPr>
              <p:spPr bwMode="auto">
                <a:xfrm>
                  <a:off x="4995682" y="295373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5" name="Line 886">
                  <a:extLst>
                    <a:ext uri="{FF2B5EF4-FFF2-40B4-BE49-F238E27FC236}">
                      <a16:creationId xmlns:a16="http://schemas.microsoft.com/office/drawing/2014/main" id="{E0BF7B48-0794-517F-26AA-ED4E0B85168E}"/>
                    </a:ext>
                  </a:extLst>
                </p:cNvPr>
                <p:cNvSpPr>
                  <a:spLocks noChangeShapeType="1"/>
                </p:cNvSpPr>
                <p:nvPr/>
              </p:nvSpPr>
              <p:spPr bwMode="auto">
                <a:xfrm>
                  <a:off x="5018651" y="292999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6" name="Line 887">
                  <a:extLst>
                    <a:ext uri="{FF2B5EF4-FFF2-40B4-BE49-F238E27FC236}">
                      <a16:creationId xmlns:a16="http://schemas.microsoft.com/office/drawing/2014/main" id="{B4D9AC89-3D04-7BFC-B3DA-9A23813BE6CA}"/>
                    </a:ext>
                  </a:extLst>
                </p:cNvPr>
                <p:cNvSpPr>
                  <a:spLocks noChangeShapeType="1"/>
                </p:cNvSpPr>
                <p:nvPr/>
              </p:nvSpPr>
              <p:spPr bwMode="auto">
                <a:xfrm>
                  <a:off x="5003338" y="295373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7" name="Line 888">
                  <a:extLst>
                    <a:ext uri="{FF2B5EF4-FFF2-40B4-BE49-F238E27FC236}">
                      <a16:creationId xmlns:a16="http://schemas.microsoft.com/office/drawing/2014/main" id="{F496FBD8-C22A-DA73-5A34-D1D6C6AE52B0}"/>
                    </a:ext>
                  </a:extLst>
                </p:cNvPr>
                <p:cNvSpPr>
                  <a:spLocks noChangeShapeType="1"/>
                </p:cNvSpPr>
                <p:nvPr/>
              </p:nvSpPr>
              <p:spPr bwMode="auto">
                <a:xfrm>
                  <a:off x="5026308" y="292999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8" name="Line 889">
                  <a:extLst>
                    <a:ext uri="{FF2B5EF4-FFF2-40B4-BE49-F238E27FC236}">
                      <a16:creationId xmlns:a16="http://schemas.microsoft.com/office/drawing/2014/main" id="{BBAE8724-9CB3-77B7-475C-E3176299DD56}"/>
                    </a:ext>
                  </a:extLst>
                </p:cNvPr>
                <p:cNvSpPr>
                  <a:spLocks noChangeShapeType="1"/>
                </p:cNvSpPr>
                <p:nvPr/>
              </p:nvSpPr>
              <p:spPr bwMode="auto">
                <a:xfrm>
                  <a:off x="5091389" y="297088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29" name="Line 890">
                  <a:extLst>
                    <a:ext uri="{FF2B5EF4-FFF2-40B4-BE49-F238E27FC236}">
                      <a16:creationId xmlns:a16="http://schemas.microsoft.com/office/drawing/2014/main" id="{AE8DF501-FD17-9CBD-C0D5-164784370D73}"/>
                    </a:ext>
                  </a:extLst>
                </p:cNvPr>
                <p:cNvSpPr>
                  <a:spLocks noChangeShapeType="1"/>
                </p:cNvSpPr>
                <p:nvPr/>
              </p:nvSpPr>
              <p:spPr bwMode="auto">
                <a:xfrm>
                  <a:off x="5114359" y="29471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0" name="Line 891">
                  <a:extLst>
                    <a:ext uri="{FF2B5EF4-FFF2-40B4-BE49-F238E27FC236}">
                      <a16:creationId xmlns:a16="http://schemas.microsoft.com/office/drawing/2014/main" id="{C510827F-AE5C-1C5C-8CE4-293FC3160547}"/>
                    </a:ext>
                  </a:extLst>
                </p:cNvPr>
                <p:cNvSpPr>
                  <a:spLocks noChangeShapeType="1"/>
                </p:cNvSpPr>
                <p:nvPr/>
              </p:nvSpPr>
              <p:spPr bwMode="auto">
                <a:xfrm>
                  <a:off x="5210067" y="297088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1" name="Line 892">
                  <a:extLst>
                    <a:ext uri="{FF2B5EF4-FFF2-40B4-BE49-F238E27FC236}">
                      <a16:creationId xmlns:a16="http://schemas.microsoft.com/office/drawing/2014/main" id="{49C10428-D890-6C49-58C4-4A71CA3B32E0}"/>
                    </a:ext>
                  </a:extLst>
                </p:cNvPr>
                <p:cNvSpPr>
                  <a:spLocks noChangeShapeType="1"/>
                </p:cNvSpPr>
                <p:nvPr/>
              </p:nvSpPr>
              <p:spPr bwMode="auto">
                <a:xfrm>
                  <a:off x="5233037" y="2947142"/>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2" name="Line 893">
                  <a:extLst>
                    <a:ext uri="{FF2B5EF4-FFF2-40B4-BE49-F238E27FC236}">
                      <a16:creationId xmlns:a16="http://schemas.microsoft.com/office/drawing/2014/main" id="{490FB663-6D5F-D7B7-2812-0F2649EBDD59}"/>
                    </a:ext>
                  </a:extLst>
                </p:cNvPr>
                <p:cNvSpPr>
                  <a:spLocks noChangeShapeType="1"/>
                </p:cNvSpPr>
                <p:nvPr/>
              </p:nvSpPr>
              <p:spPr bwMode="auto">
                <a:xfrm>
                  <a:off x="5219000" y="298935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3" name="Line 894">
                  <a:extLst>
                    <a:ext uri="{FF2B5EF4-FFF2-40B4-BE49-F238E27FC236}">
                      <a16:creationId xmlns:a16="http://schemas.microsoft.com/office/drawing/2014/main" id="{68474FC5-55E8-326F-AB6A-F755DC89F142}"/>
                    </a:ext>
                  </a:extLst>
                </p:cNvPr>
                <p:cNvSpPr>
                  <a:spLocks noChangeShapeType="1"/>
                </p:cNvSpPr>
                <p:nvPr/>
              </p:nvSpPr>
              <p:spPr bwMode="auto">
                <a:xfrm>
                  <a:off x="5241970" y="296560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4" name="Line 895">
                  <a:extLst>
                    <a:ext uri="{FF2B5EF4-FFF2-40B4-BE49-F238E27FC236}">
                      <a16:creationId xmlns:a16="http://schemas.microsoft.com/office/drawing/2014/main" id="{0CBC67C2-484B-460C-E2A7-69418A208BA5}"/>
                    </a:ext>
                  </a:extLst>
                </p:cNvPr>
                <p:cNvSpPr>
                  <a:spLocks noChangeShapeType="1"/>
                </p:cNvSpPr>
                <p:nvPr/>
              </p:nvSpPr>
              <p:spPr bwMode="auto">
                <a:xfrm>
                  <a:off x="5235589" y="300781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5" name="Line 896">
                  <a:extLst>
                    <a:ext uri="{FF2B5EF4-FFF2-40B4-BE49-F238E27FC236}">
                      <a16:creationId xmlns:a16="http://schemas.microsoft.com/office/drawing/2014/main" id="{40019916-1DA5-8A33-DE06-B9A55CA60B76}"/>
                    </a:ext>
                  </a:extLst>
                </p:cNvPr>
                <p:cNvSpPr>
                  <a:spLocks noChangeShapeType="1"/>
                </p:cNvSpPr>
                <p:nvPr/>
              </p:nvSpPr>
              <p:spPr bwMode="auto">
                <a:xfrm>
                  <a:off x="5258559" y="2982755"/>
                  <a:ext cx="0" cy="48803"/>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6" name="Line 897">
                  <a:extLst>
                    <a:ext uri="{FF2B5EF4-FFF2-40B4-BE49-F238E27FC236}">
                      <a16:creationId xmlns:a16="http://schemas.microsoft.com/office/drawing/2014/main" id="{E00A6334-8F52-D948-59A4-0EF477C83ED9}"/>
                    </a:ext>
                  </a:extLst>
                </p:cNvPr>
                <p:cNvSpPr>
                  <a:spLocks noChangeShapeType="1"/>
                </p:cNvSpPr>
                <p:nvPr/>
              </p:nvSpPr>
              <p:spPr bwMode="auto">
                <a:xfrm>
                  <a:off x="5285357" y="302496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7" name="Line 898">
                  <a:extLst>
                    <a:ext uri="{FF2B5EF4-FFF2-40B4-BE49-F238E27FC236}">
                      <a16:creationId xmlns:a16="http://schemas.microsoft.com/office/drawing/2014/main" id="{B3F5C991-812C-AD75-9FD2-9D58E9E34709}"/>
                    </a:ext>
                  </a:extLst>
                </p:cNvPr>
                <p:cNvSpPr>
                  <a:spLocks noChangeShapeType="1"/>
                </p:cNvSpPr>
                <p:nvPr/>
              </p:nvSpPr>
              <p:spPr bwMode="auto">
                <a:xfrm>
                  <a:off x="5308327" y="30012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8" name="Line 899">
                  <a:extLst>
                    <a:ext uri="{FF2B5EF4-FFF2-40B4-BE49-F238E27FC236}">
                      <a16:creationId xmlns:a16="http://schemas.microsoft.com/office/drawing/2014/main" id="{7909DE28-3BE4-8B71-C777-7B8E092C14DC}"/>
                    </a:ext>
                  </a:extLst>
                </p:cNvPr>
                <p:cNvSpPr>
                  <a:spLocks noChangeShapeType="1"/>
                </p:cNvSpPr>
                <p:nvPr/>
              </p:nvSpPr>
              <p:spPr bwMode="auto">
                <a:xfrm>
                  <a:off x="5298118" y="3024964"/>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39" name="Line 900">
                  <a:extLst>
                    <a:ext uri="{FF2B5EF4-FFF2-40B4-BE49-F238E27FC236}">
                      <a16:creationId xmlns:a16="http://schemas.microsoft.com/office/drawing/2014/main" id="{057E9399-8CA3-6B27-E7FE-0D6DDFCBD78D}"/>
                    </a:ext>
                  </a:extLst>
                </p:cNvPr>
                <p:cNvSpPr>
                  <a:spLocks noChangeShapeType="1"/>
                </p:cNvSpPr>
                <p:nvPr/>
              </p:nvSpPr>
              <p:spPr bwMode="auto">
                <a:xfrm>
                  <a:off x="5321088" y="30012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0" name="Line 901">
                  <a:extLst>
                    <a:ext uri="{FF2B5EF4-FFF2-40B4-BE49-F238E27FC236}">
                      <a16:creationId xmlns:a16="http://schemas.microsoft.com/office/drawing/2014/main" id="{05B17A4E-07CE-AA69-7293-8A75DDBFDB26}"/>
                    </a:ext>
                  </a:extLst>
                </p:cNvPr>
                <p:cNvSpPr>
                  <a:spLocks noChangeShapeType="1"/>
                </p:cNvSpPr>
                <p:nvPr/>
              </p:nvSpPr>
              <p:spPr bwMode="auto">
                <a:xfrm>
                  <a:off x="5361923" y="308168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1" name="Line 902">
                  <a:extLst>
                    <a:ext uri="{FF2B5EF4-FFF2-40B4-BE49-F238E27FC236}">
                      <a16:creationId xmlns:a16="http://schemas.microsoft.com/office/drawing/2014/main" id="{A1AC83E0-DB90-D2E4-17F2-95549EBFE40F}"/>
                    </a:ext>
                  </a:extLst>
                </p:cNvPr>
                <p:cNvSpPr>
                  <a:spLocks noChangeShapeType="1"/>
                </p:cNvSpPr>
                <p:nvPr/>
              </p:nvSpPr>
              <p:spPr bwMode="auto">
                <a:xfrm>
                  <a:off x="5384893" y="305793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2" name="Line 903">
                  <a:extLst>
                    <a:ext uri="{FF2B5EF4-FFF2-40B4-BE49-F238E27FC236}">
                      <a16:creationId xmlns:a16="http://schemas.microsoft.com/office/drawing/2014/main" id="{9E7B3F2F-1C22-A67C-9385-1699D18F224A}"/>
                    </a:ext>
                  </a:extLst>
                </p:cNvPr>
                <p:cNvSpPr>
                  <a:spLocks noChangeShapeType="1"/>
                </p:cNvSpPr>
                <p:nvPr/>
              </p:nvSpPr>
              <p:spPr bwMode="auto">
                <a:xfrm>
                  <a:off x="5361923" y="308168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3" name="Line 904">
                  <a:extLst>
                    <a:ext uri="{FF2B5EF4-FFF2-40B4-BE49-F238E27FC236}">
                      <a16:creationId xmlns:a16="http://schemas.microsoft.com/office/drawing/2014/main" id="{D7745E8F-0D28-716D-79F0-F6A52B63EE0B}"/>
                    </a:ext>
                  </a:extLst>
                </p:cNvPr>
                <p:cNvSpPr>
                  <a:spLocks noChangeShapeType="1"/>
                </p:cNvSpPr>
                <p:nvPr/>
              </p:nvSpPr>
              <p:spPr bwMode="auto">
                <a:xfrm>
                  <a:off x="5384893" y="305793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4" name="Line 905">
                  <a:extLst>
                    <a:ext uri="{FF2B5EF4-FFF2-40B4-BE49-F238E27FC236}">
                      <a16:creationId xmlns:a16="http://schemas.microsoft.com/office/drawing/2014/main" id="{8E8A791F-A5F2-5300-FF58-AEED95D9ACF4}"/>
                    </a:ext>
                  </a:extLst>
                </p:cNvPr>
                <p:cNvSpPr>
                  <a:spLocks noChangeShapeType="1"/>
                </p:cNvSpPr>
                <p:nvPr/>
              </p:nvSpPr>
              <p:spPr bwMode="auto">
                <a:xfrm>
                  <a:off x="5382341" y="3101466"/>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5" name="Line 906">
                  <a:extLst>
                    <a:ext uri="{FF2B5EF4-FFF2-40B4-BE49-F238E27FC236}">
                      <a16:creationId xmlns:a16="http://schemas.microsoft.com/office/drawing/2014/main" id="{4B5DF138-CAD2-DE29-A930-8550F425230F}"/>
                    </a:ext>
                  </a:extLst>
                </p:cNvPr>
                <p:cNvSpPr>
                  <a:spLocks noChangeShapeType="1"/>
                </p:cNvSpPr>
                <p:nvPr/>
              </p:nvSpPr>
              <p:spPr bwMode="auto">
                <a:xfrm>
                  <a:off x="5405311" y="3077724"/>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6" name="Line 907">
                  <a:extLst>
                    <a:ext uri="{FF2B5EF4-FFF2-40B4-BE49-F238E27FC236}">
                      <a16:creationId xmlns:a16="http://schemas.microsoft.com/office/drawing/2014/main" id="{287B8F93-E35C-2BA8-A3F2-AEC425D4B9D8}"/>
                    </a:ext>
                  </a:extLst>
                </p:cNvPr>
                <p:cNvSpPr>
                  <a:spLocks noChangeShapeType="1"/>
                </p:cNvSpPr>
                <p:nvPr/>
              </p:nvSpPr>
              <p:spPr bwMode="auto">
                <a:xfrm>
                  <a:off x="5395102" y="312125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7" name="Line 908">
                  <a:extLst>
                    <a:ext uri="{FF2B5EF4-FFF2-40B4-BE49-F238E27FC236}">
                      <a16:creationId xmlns:a16="http://schemas.microsoft.com/office/drawing/2014/main" id="{36FBFA04-6168-5819-A608-70B461D81C64}"/>
                    </a:ext>
                  </a:extLst>
                </p:cNvPr>
                <p:cNvSpPr>
                  <a:spLocks noChangeShapeType="1"/>
                </p:cNvSpPr>
                <p:nvPr/>
              </p:nvSpPr>
              <p:spPr bwMode="auto">
                <a:xfrm>
                  <a:off x="5418072" y="309750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8" name="Line 909">
                  <a:extLst>
                    <a:ext uri="{FF2B5EF4-FFF2-40B4-BE49-F238E27FC236}">
                      <a16:creationId xmlns:a16="http://schemas.microsoft.com/office/drawing/2014/main" id="{1E3C11BA-A6D4-A401-3151-FC231FACD9F2}"/>
                    </a:ext>
                  </a:extLst>
                </p:cNvPr>
                <p:cNvSpPr>
                  <a:spLocks noChangeShapeType="1"/>
                </p:cNvSpPr>
                <p:nvPr/>
              </p:nvSpPr>
              <p:spPr bwMode="auto">
                <a:xfrm>
                  <a:off x="5398930" y="3121251"/>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49" name="Line 910">
                  <a:extLst>
                    <a:ext uri="{FF2B5EF4-FFF2-40B4-BE49-F238E27FC236}">
                      <a16:creationId xmlns:a16="http://schemas.microsoft.com/office/drawing/2014/main" id="{10CE4F07-926B-99A0-02A5-E0B4AC880143}"/>
                    </a:ext>
                  </a:extLst>
                </p:cNvPr>
                <p:cNvSpPr>
                  <a:spLocks noChangeShapeType="1"/>
                </p:cNvSpPr>
                <p:nvPr/>
              </p:nvSpPr>
              <p:spPr bwMode="auto">
                <a:xfrm>
                  <a:off x="5421900" y="3097509"/>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0" name="Line 911">
                  <a:extLst>
                    <a:ext uri="{FF2B5EF4-FFF2-40B4-BE49-F238E27FC236}">
                      <a16:creationId xmlns:a16="http://schemas.microsoft.com/office/drawing/2014/main" id="{28A1AD62-7DE9-2DF5-F027-7F81588971E4}"/>
                    </a:ext>
                  </a:extLst>
                </p:cNvPr>
                <p:cNvSpPr>
                  <a:spLocks noChangeShapeType="1"/>
                </p:cNvSpPr>
                <p:nvPr/>
              </p:nvSpPr>
              <p:spPr bwMode="auto">
                <a:xfrm>
                  <a:off x="5446146" y="31621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1" name="Line 912">
                  <a:extLst>
                    <a:ext uri="{FF2B5EF4-FFF2-40B4-BE49-F238E27FC236}">
                      <a16:creationId xmlns:a16="http://schemas.microsoft.com/office/drawing/2014/main" id="{27069473-B12C-AD3E-B270-F867BBA3ACD1}"/>
                    </a:ext>
                  </a:extLst>
                </p:cNvPr>
                <p:cNvSpPr>
                  <a:spLocks noChangeShapeType="1"/>
                </p:cNvSpPr>
                <p:nvPr/>
              </p:nvSpPr>
              <p:spPr bwMode="auto">
                <a:xfrm>
                  <a:off x="5469116" y="31383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2" name="Line 913">
                  <a:extLst>
                    <a:ext uri="{FF2B5EF4-FFF2-40B4-BE49-F238E27FC236}">
                      <a16:creationId xmlns:a16="http://schemas.microsoft.com/office/drawing/2014/main" id="{5E6F530D-99C1-4F7C-6131-0D8C2FFF96C8}"/>
                    </a:ext>
                  </a:extLst>
                </p:cNvPr>
                <p:cNvSpPr>
                  <a:spLocks noChangeShapeType="1"/>
                </p:cNvSpPr>
                <p:nvPr/>
              </p:nvSpPr>
              <p:spPr bwMode="auto">
                <a:xfrm>
                  <a:off x="5483153" y="31621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3" name="Line 914">
                  <a:extLst>
                    <a:ext uri="{FF2B5EF4-FFF2-40B4-BE49-F238E27FC236}">
                      <a16:creationId xmlns:a16="http://schemas.microsoft.com/office/drawing/2014/main" id="{38A6DC44-0192-5DD2-8123-1A70C6271B2D}"/>
                    </a:ext>
                  </a:extLst>
                </p:cNvPr>
                <p:cNvSpPr>
                  <a:spLocks noChangeShapeType="1"/>
                </p:cNvSpPr>
                <p:nvPr/>
              </p:nvSpPr>
              <p:spPr bwMode="auto">
                <a:xfrm>
                  <a:off x="5506123" y="31383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4" name="Line 915">
                  <a:extLst>
                    <a:ext uri="{FF2B5EF4-FFF2-40B4-BE49-F238E27FC236}">
                      <a16:creationId xmlns:a16="http://schemas.microsoft.com/office/drawing/2014/main" id="{A03D0307-5363-CF9F-70C5-AFF05321590D}"/>
                    </a:ext>
                  </a:extLst>
                </p:cNvPr>
                <p:cNvSpPr>
                  <a:spLocks noChangeShapeType="1"/>
                </p:cNvSpPr>
                <p:nvPr/>
              </p:nvSpPr>
              <p:spPr bwMode="auto">
                <a:xfrm>
                  <a:off x="5504847" y="31621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5" name="Line 916">
                  <a:extLst>
                    <a:ext uri="{FF2B5EF4-FFF2-40B4-BE49-F238E27FC236}">
                      <a16:creationId xmlns:a16="http://schemas.microsoft.com/office/drawing/2014/main" id="{DB7D6D92-D57F-5BDD-673F-548D92DA4377}"/>
                    </a:ext>
                  </a:extLst>
                </p:cNvPr>
                <p:cNvSpPr>
                  <a:spLocks noChangeShapeType="1"/>
                </p:cNvSpPr>
                <p:nvPr/>
              </p:nvSpPr>
              <p:spPr bwMode="auto">
                <a:xfrm>
                  <a:off x="5527817" y="31383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6" name="Line 917">
                  <a:extLst>
                    <a:ext uri="{FF2B5EF4-FFF2-40B4-BE49-F238E27FC236}">
                      <a16:creationId xmlns:a16="http://schemas.microsoft.com/office/drawing/2014/main" id="{C06179D6-2B8B-BF2B-572E-3DF04B728FFE}"/>
                    </a:ext>
                  </a:extLst>
                </p:cNvPr>
                <p:cNvSpPr>
                  <a:spLocks noChangeShapeType="1"/>
                </p:cNvSpPr>
                <p:nvPr/>
              </p:nvSpPr>
              <p:spPr bwMode="auto">
                <a:xfrm>
                  <a:off x="5525265" y="3162140"/>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7" name="Line 918">
                  <a:extLst>
                    <a:ext uri="{FF2B5EF4-FFF2-40B4-BE49-F238E27FC236}">
                      <a16:creationId xmlns:a16="http://schemas.microsoft.com/office/drawing/2014/main" id="{B61FD643-B6B6-EEBC-5D37-3DA55B152EFA}"/>
                    </a:ext>
                  </a:extLst>
                </p:cNvPr>
                <p:cNvSpPr>
                  <a:spLocks noChangeShapeType="1"/>
                </p:cNvSpPr>
                <p:nvPr/>
              </p:nvSpPr>
              <p:spPr bwMode="auto">
                <a:xfrm>
                  <a:off x="5548234" y="3138398"/>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8" name="Line 919">
                  <a:extLst>
                    <a:ext uri="{FF2B5EF4-FFF2-40B4-BE49-F238E27FC236}">
                      <a16:creationId xmlns:a16="http://schemas.microsoft.com/office/drawing/2014/main" id="{CAAFD071-7AAF-7A18-F01A-B18882290330}"/>
                    </a:ext>
                  </a:extLst>
                </p:cNvPr>
                <p:cNvSpPr>
                  <a:spLocks noChangeShapeType="1"/>
                </p:cNvSpPr>
                <p:nvPr/>
              </p:nvSpPr>
              <p:spPr bwMode="auto">
                <a:xfrm>
                  <a:off x="5601831" y="318456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59" name="Line 920">
                  <a:extLst>
                    <a:ext uri="{FF2B5EF4-FFF2-40B4-BE49-F238E27FC236}">
                      <a16:creationId xmlns:a16="http://schemas.microsoft.com/office/drawing/2014/main" id="{8AEFA35D-A0E6-5928-11E1-FAF9A2EA6EE2}"/>
                    </a:ext>
                  </a:extLst>
                </p:cNvPr>
                <p:cNvSpPr>
                  <a:spLocks noChangeShapeType="1"/>
                </p:cNvSpPr>
                <p:nvPr/>
              </p:nvSpPr>
              <p:spPr bwMode="auto">
                <a:xfrm>
                  <a:off x="5624801" y="31608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0" name="Line 921">
                  <a:extLst>
                    <a:ext uri="{FF2B5EF4-FFF2-40B4-BE49-F238E27FC236}">
                      <a16:creationId xmlns:a16="http://schemas.microsoft.com/office/drawing/2014/main" id="{D736FB01-FE7F-15F7-0C0B-E8ABAD9E5848}"/>
                    </a:ext>
                  </a:extLst>
                </p:cNvPr>
                <p:cNvSpPr>
                  <a:spLocks noChangeShapeType="1"/>
                </p:cNvSpPr>
                <p:nvPr/>
              </p:nvSpPr>
              <p:spPr bwMode="auto">
                <a:xfrm>
                  <a:off x="5614592" y="318456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1" name="Line 922">
                  <a:extLst>
                    <a:ext uri="{FF2B5EF4-FFF2-40B4-BE49-F238E27FC236}">
                      <a16:creationId xmlns:a16="http://schemas.microsoft.com/office/drawing/2014/main" id="{1CC2EEA0-AAAB-7FDA-E837-302B369D0DF4}"/>
                    </a:ext>
                  </a:extLst>
                </p:cNvPr>
                <p:cNvSpPr>
                  <a:spLocks noChangeShapeType="1"/>
                </p:cNvSpPr>
                <p:nvPr/>
              </p:nvSpPr>
              <p:spPr bwMode="auto">
                <a:xfrm>
                  <a:off x="5637562" y="31608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2" name="Line 923">
                  <a:extLst>
                    <a:ext uri="{FF2B5EF4-FFF2-40B4-BE49-F238E27FC236}">
                      <a16:creationId xmlns:a16="http://schemas.microsoft.com/office/drawing/2014/main" id="{E42115B8-A0F4-D0CF-B1D8-3A3DF47F62FE}"/>
                    </a:ext>
                  </a:extLst>
                </p:cNvPr>
                <p:cNvSpPr>
                  <a:spLocks noChangeShapeType="1"/>
                </p:cNvSpPr>
                <p:nvPr/>
              </p:nvSpPr>
              <p:spPr bwMode="auto">
                <a:xfrm>
                  <a:off x="5652875" y="318456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3" name="Line 924">
                  <a:extLst>
                    <a:ext uri="{FF2B5EF4-FFF2-40B4-BE49-F238E27FC236}">
                      <a16:creationId xmlns:a16="http://schemas.microsoft.com/office/drawing/2014/main" id="{A2EAA6B6-C301-1F32-22E6-AB7BEBFC494E}"/>
                    </a:ext>
                  </a:extLst>
                </p:cNvPr>
                <p:cNvSpPr>
                  <a:spLocks noChangeShapeType="1"/>
                </p:cNvSpPr>
                <p:nvPr/>
              </p:nvSpPr>
              <p:spPr bwMode="auto">
                <a:xfrm>
                  <a:off x="5675845" y="31608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4" name="Line 925">
                  <a:extLst>
                    <a:ext uri="{FF2B5EF4-FFF2-40B4-BE49-F238E27FC236}">
                      <a16:creationId xmlns:a16="http://schemas.microsoft.com/office/drawing/2014/main" id="{6BD56D97-FC56-73C4-AC48-FA0B8B3707DE}"/>
                    </a:ext>
                  </a:extLst>
                </p:cNvPr>
                <p:cNvSpPr>
                  <a:spLocks noChangeShapeType="1"/>
                </p:cNvSpPr>
                <p:nvPr/>
              </p:nvSpPr>
              <p:spPr bwMode="auto">
                <a:xfrm>
                  <a:off x="5664360" y="3184563"/>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65" name="Line 926">
                  <a:extLst>
                    <a:ext uri="{FF2B5EF4-FFF2-40B4-BE49-F238E27FC236}">
                      <a16:creationId xmlns:a16="http://schemas.microsoft.com/office/drawing/2014/main" id="{7F8E5B59-DDF6-9ADF-1804-23E1D59EDF77}"/>
                    </a:ext>
                  </a:extLst>
                </p:cNvPr>
                <p:cNvSpPr>
                  <a:spLocks noChangeShapeType="1"/>
                </p:cNvSpPr>
                <p:nvPr/>
              </p:nvSpPr>
              <p:spPr bwMode="auto">
                <a:xfrm>
                  <a:off x="5687330" y="3160821"/>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nvGrpSpPr>
              <p:cNvPr id="116" name="Group 115">
                <a:extLst>
                  <a:ext uri="{FF2B5EF4-FFF2-40B4-BE49-F238E27FC236}">
                    <a16:creationId xmlns:a16="http://schemas.microsoft.com/office/drawing/2014/main" id="{622E21C4-67F3-9104-3527-ACC8CDB1F404}"/>
                  </a:ext>
                </a:extLst>
              </p:cNvPr>
              <p:cNvGrpSpPr/>
              <p:nvPr/>
            </p:nvGrpSpPr>
            <p:grpSpPr>
              <a:xfrm>
                <a:off x="5779209" y="3208305"/>
                <a:ext cx="1979237" cy="164876"/>
                <a:chOff x="5779209" y="3208305"/>
                <a:chExt cx="1979237" cy="164876"/>
              </a:xfrm>
            </p:grpSpPr>
            <p:sp>
              <p:nvSpPr>
                <p:cNvPr id="117" name="Line 927">
                  <a:extLst>
                    <a:ext uri="{FF2B5EF4-FFF2-40B4-BE49-F238E27FC236}">
                      <a16:creationId xmlns:a16="http://schemas.microsoft.com/office/drawing/2014/main" id="{640B60B5-123F-5780-89B3-1C988C83A64F}"/>
                    </a:ext>
                  </a:extLst>
                </p:cNvPr>
                <p:cNvSpPr>
                  <a:spLocks noChangeShapeType="1"/>
                </p:cNvSpPr>
                <p:nvPr/>
              </p:nvSpPr>
              <p:spPr bwMode="auto">
                <a:xfrm>
                  <a:off x="5779209" y="323204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19" name="Line 928">
                  <a:extLst>
                    <a:ext uri="{FF2B5EF4-FFF2-40B4-BE49-F238E27FC236}">
                      <a16:creationId xmlns:a16="http://schemas.microsoft.com/office/drawing/2014/main" id="{00B1552C-EB0B-DC9F-F2F1-4882C57A54AE}"/>
                    </a:ext>
                  </a:extLst>
                </p:cNvPr>
                <p:cNvSpPr>
                  <a:spLocks noChangeShapeType="1"/>
                </p:cNvSpPr>
                <p:nvPr/>
              </p:nvSpPr>
              <p:spPr bwMode="auto">
                <a:xfrm>
                  <a:off x="5802179" y="320830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4" name="Line 929">
                  <a:extLst>
                    <a:ext uri="{FF2B5EF4-FFF2-40B4-BE49-F238E27FC236}">
                      <a16:creationId xmlns:a16="http://schemas.microsoft.com/office/drawing/2014/main" id="{81A52EAB-1152-AD5E-EAF6-03A2FEE11A6B}"/>
                    </a:ext>
                  </a:extLst>
                </p:cNvPr>
                <p:cNvSpPr>
                  <a:spLocks noChangeShapeType="1"/>
                </p:cNvSpPr>
                <p:nvPr/>
              </p:nvSpPr>
              <p:spPr bwMode="auto">
                <a:xfrm>
                  <a:off x="5828977"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6" name="Line 930">
                  <a:extLst>
                    <a:ext uri="{FF2B5EF4-FFF2-40B4-BE49-F238E27FC236}">
                      <a16:creationId xmlns:a16="http://schemas.microsoft.com/office/drawing/2014/main" id="{A00AA3F2-D5CF-0964-4A3F-A49A3E25EA0D}"/>
                    </a:ext>
                  </a:extLst>
                </p:cNvPr>
                <p:cNvSpPr>
                  <a:spLocks noChangeShapeType="1"/>
                </p:cNvSpPr>
                <p:nvPr/>
              </p:nvSpPr>
              <p:spPr bwMode="auto">
                <a:xfrm>
                  <a:off x="5851947"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7" name="Line 931">
                  <a:extLst>
                    <a:ext uri="{FF2B5EF4-FFF2-40B4-BE49-F238E27FC236}">
                      <a16:creationId xmlns:a16="http://schemas.microsoft.com/office/drawing/2014/main" id="{2DE40F67-EC76-BAA5-C0D4-85AFE602E6D8}"/>
                    </a:ext>
                  </a:extLst>
                </p:cNvPr>
                <p:cNvSpPr>
                  <a:spLocks noChangeShapeType="1"/>
                </p:cNvSpPr>
                <p:nvPr/>
              </p:nvSpPr>
              <p:spPr bwMode="auto">
                <a:xfrm>
                  <a:off x="5938722"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8" name="Line 932">
                  <a:extLst>
                    <a:ext uri="{FF2B5EF4-FFF2-40B4-BE49-F238E27FC236}">
                      <a16:creationId xmlns:a16="http://schemas.microsoft.com/office/drawing/2014/main" id="{B78565DA-E344-C10C-4A42-C8B4FFF747DD}"/>
                    </a:ext>
                  </a:extLst>
                </p:cNvPr>
                <p:cNvSpPr>
                  <a:spLocks noChangeShapeType="1"/>
                </p:cNvSpPr>
                <p:nvPr/>
              </p:nvSpPr>
              <p:spPr bwMode="auto">
                <a:xfrm>
                  <a:off x="5961692"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29" name="Line 933">
                  <a:extLst>
                    <a:ext uri="{FF2B5EF4-FFF2-40B4-BE49-F238E27FC236}">
                      <a16:creationId xmlns:a16="http://schemas.microsoft.com/office/drawing/2014/main" id="{A2A0E492-BE06-DD0D-89AD-E9A86F10AC26}"/>
                    </a:ext>
                  </a:extLst>
                </p:cNvPr>
                <p:cNvSpPr>
                  <a:spLocks noChangeShapeType="1"/>
                </p:cNvSpPr>
                <p:nvPr/>
              </p:nvSpPr>
              <p:spPr bwMode="auto">
                <a:xfrm>
                  <a:off x="5968072"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0" name="Line 934">
                  <a:extLst>
                    <a:ext uri="{FF2B5EF4-FFF2-40B4-BE49-F238E27FC236}">
                      <a16:creationId xmlns:a16="http://schemas.microsoft.com/office/drawing/2014/main" id="{42CA0A17-C517-B659-632F-2E3E1BD15147}"/>
                    </a:ext>
                  </a:extLst>
                </p:cNvPr>
                <p:cNvSpPr>
                  <a:spLocks noChangeShapeType="1"/>
                </p:cNvSpPr>
                <p:nvPr/>
              </p:nvSpPr>
              <p:spPr bwMode="auto">
                <a:xfrm>
                  <a:off x="5991042"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1" name="Line 935">
                  <a:extLst>
                    <a:ext uri="{FF2B5EF4-FFF2-40B4-BE49-F238E27FC236}">
                      <a16:creationId xmlns:a16="http://schemas.microsoft.com/office/drawing/2014/main" id="{491F03FE-7DEA-E3B4-955E-3C4E4C56113F}"/>
                    </a:ext>
                  </a:extLst>
                </p:cNvPr>
                <p:cNvSpPr>
                  <a:spLocks noChangeShapeType="1"/>
                </p:cNvSpPr>
                <p:nvPr/>
              </p:nvSpPr>
              <p:spPr bwMode="auto">
                <a:xfrm>
                  <a:off x="6001251"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2" name="Line 936">
                  <a:extLst>
                    <a:ext uri="{FF2B5EF4-FFF2-40B4-BE49-F238E27FC236}">
                      <a16:creationId xmlns:a16="http://schemas.microsoft.com/office/drawing/2014/main" id="{EB084290-D589-C3A5-C32F-4980EEEB2D3E}"/>
                    </a:ext>
                  </a:extLst>
                </p:cNvPr>
                <p:cNvSpPr>
                  <a:spLocks noChangeShapeType="1"/>
                </p:cNvSpPr>
                <p:nvPr/>
              </p:nvSpPr>
              <p:spPr bwMode="auto">
                <a:xfrm>
                  <a:off x="6024221"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3" name="Line 937">
                  <a:extLst>
                    <a:ext uri="{FF2B5EF4-FFF2-40B4-BE49-F238E27FC236}">
                      <a16:creationId xmlns:a16="http://schemas.microsoft.com/office/drawing/2014/main" id="{4D5EAAD8-C673-E81D-A483-C6533B5BA3F3}"/>
                    </a:ext>
                  </a:extLst>
                </p:cNvPr>
                <p:cNvSpPr>
                  <a:spLocks noChangeShapeType="1"/>
                </p:cNvSpPr>
                <p:nvPr/>
              </p:nvSpPr>
              <p:spPr bwMode="auto">
                <a:xfrm>
                  <a:off x="6010184"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4" name="Line 938">
                  <a:extLst>
                    <a:ext uri="{FF2B5EF4-FFF2-40B4-BE49-F238E27FC236}">
                      <a16:creationId xmlns:a16="http://schemas.microsoft.com/office/drawing/2014/main" id="{0AA20ACD-5E94-23A9-8451-120ED7664103}"/>
                    </a:ext>
                  </a:extLst>
                </p:cNvPr>
                <p:cNvSpPr>
                  <a:spLocks noChangeShapeType="1"/>
                </p:cNvSpPr>
                <p:nvPr/>
              </p:nvSpPr>
              <p:spPr bwMode="auto">
                <a:xfrm>
                  <a:off x="6033154"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5" name="Line 939">
                  <a:extLst>
                    <a:ext uri="{FF2B5EF4-FFF2-40B4-BE49-F238E27FC236}">
                      <a16:creationId xmlns:a16="http://schemas.microsoft.com/office/drawing/2014/main" id="{3AD323A7-8975-2721-EC33-231DDFF42695}"/>
                    </a:ext>
                  </a:extLst>
                </p:cNvPr>
                <p:cNvSpPr>
                  <a:spLocks noChangeShapeType="1"/>
                </p:cNvSpPr>
                <p:nvPr/>
              </p:nvSpPr>
              <p:spPr bwMode="auto">
                <a:xfrm>
                  <a:off x="6035706"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7" name="Line 940">
                  <a:extLst>
                    <a:ext uri="{FF2B5EF4-FFF2-40B4-BE49-F238E27FC236}">
                      <a16:creationId xmlns:a16="http://schemas.microsoft.com/office/drawing/2014/main" id="{573BE35A-DF83-6ED2-D28F-FE30AC0B911D}"/>
                    </a:ext>
                  </a:extLst>
                </p:cNvPr>
                <p:cNvSpPr>
                  <a:spLocks noChangeShapeType="1"/>
                </p:cNvSpPr>
                <p:nvPr/>
              </p:nvSpPr>
              <p:spPr bwMode="auto">
                <a:xfrm>
                  <a:off x="6058676"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8" name="Line 941">
                  <a:extLst>
                    <a:ext uri="{FF2B5EF4-FFF2-40B4-BE49-F238E27FC236}">
                      <a16:creationId xmlns:a16="http://schemas.microsoft.com/office/drawing/2014/main" id="{C8602596-E772-90CB-F276-D4DBEED03210}"/>
                    </a:ext>
                  </a:extLst>
                </p:cNvPr>
                <p:cNvSpPr>
                  <a:spLocks noChangeShapeType="1"/>
                </p:cNvSpPr>
                <p:nvPr/>
              </p:nvSpPr>
              <p:spPr bwMode="auto">
                <a:xfrm>
                  <a:off x="6061228"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39" name="Line 942">
                  <a:extLst>
                    <a:ext uri="{FF2B5EF4-FFF2-40B4-BE49-F238E27FC236}">
                      <a16:creationId xmlns:a16="http://schemas.microsoft.com/office/drawing/2014/main" id="{C3202840-A689-018A-E89F-A8F2D983AF77}"/>
                    </a:ext>
                  </a:extLst>
                </p:cNvPr>
                <p:cNvSpPr>
                  <a:spLocks noChangeShapeType="1"/>
                </p:cNvSpPr>
                <p:nvPr/>
              </p:nvSpPr>
              <p:spPr bwMode="auto">
                <a:xfrm>
                  <a:off x="6084198"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0" name="Line 943">
                  <a:extLst>
                    <a:ext uri="{FF2B5EF4-FFF2-40B4-BE49-F238E27FC236}">
                      <a16:creationId xmlns:a16="http://schemas.microsoft.com/office/drawing/2014/main" id="{D10BDBFA-0516-7ADF-6EB1-58D6F7C1A990}"/>
                    </a:ext>
                  </a:extLst>
                </p:cNvPr>
                <p:cNvSpPr>
                  <a:spLocks noChangeShapeType="1"/>
                </p:cNvSpPr>
                <p:nvPr/>
              </p:nvSpPr>
              <p:spPr bwMode="auto">
                <a:xfrm>
                  <a:off x="6094407"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1" name="Line 944">
                  <a:extLst>
                    <a:ext uri="{FF2B5EF4-FFF2-40B4-BE49-F238E27FC236}">
                      <a16:creationId xmlns:a16="http://schemas.microsoft.com/office/drawing/2014/main" id="{4B4F23DB-2D83-5621-3B3D-B8CE46E83F76}"/>
                    </a:ext>
                  </a:extLst>
                </p:cNvPr>
                <p:cNvSpPr>
                  <a:spLocks noChangeShapeType="1"/>
                </p:cNvSpPr>
                <p:nvPr/>
              </p:nvSpPr>
              <p:spPr bwMode="auto">
                <a:xfrm>
                  <a:off x="6117377"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2" name="Line 945">
                  <a:extLst>
                    <a:ext uri="{FF2B5EF4-FFF2-40B4-BE49-F238E27FC236}">
                      <a16:creationId xmlns:a16="http://schemas.microsoft.com/office/drawing/2014/main" id="{C8C4EB4E-3D72-8B23-6C55-35EC06AFDF8B}"/>
                    </a:ext>
                  </a:extLst>
                </p:cNvPr>
                <p:cNvSpPr>
                  <a:spLocks noChangeShapeType="1"/>
                </p:cNvSpPr>
                <p:nvPr/>
              </p:nvSpPr>
              <p:spPr bwMode="auto">
                <a:xfrm>
                  <a:off x="6098235"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3" name="Line 946">
                  <a:extLst>
                    <a:ext uri="{FF2B5EF4-FFF2-40B4-BE49-F238E27FC236}">
                      <a16:creationId xmlns:a16="http://schemas.microsoft.com/office/drawing/2014/main" id="{C3F826D8-8DAA-BE7A-1C94-82F6E53E080B}"/>
                    </a:ext>
                  </a:extLst>
                </p:cNvPr>
                <p:cNvSpPr>
                  <a:spLocks noChangeShapeType="1"/>
                </p:cNvSpPr>
                <p:nvPr/>
              </p:nvSpPr>
              <p:spPr bwMode="auto">
                <a:xfrm>
                  <a:off x="6121205"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4" name="Line 947">
                  <a:extLst>
                    <a:ext uri="{FF2B5EF4-FFF2-40B4-BE49-F238E27FC236}">
                      <a16:creationId xmlns:a16="http://schemas.microsoft.com/office/drawing/2014/main" id="{ECFF4794-A9D4-579D-9F73-8213ED9179E5}"/>
                    </a:ext>
                  </a:extLst>
                </p:cNvPr>
                <p:cNvSpPr>
                  <a:spLocks noChangeShapeType="1"/>
                </p:cNvSpPr>
                <p:nvPr/>
              </p:nvSpPr>
              <p:spPr bwMode="auto">
                <a:xfrm>
                  <a:off x="6156936"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5" name="Line 948">
                  <a:extLst>
                    <a:ext uri="{FF2B5EF4-FFF2-40B4-BE49-F238E27FC236}">
                      <a16:creationId xmlns:a16="http://schemas.microsoft.com/office/drawing/2014/main" id="{2A681104-F7C5-09F0-0ABA-838B717537D3}"/>
                    </a:ext>
                  </a:extLst>
                </p:cNvPr>
                <p:cNvSpPr>
                  <a:spLocks noChangeShapeType="1"/>
                </p:cNvSpPr>
                <p:nvPr/>
              </p:nvSpPr>
              <p:spPr bwMode="auto">
                <a:xfrm>
                  <a:off x="6179906"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6" name="Line 949">
                  <a:extLst>
                    <a:ext uri="{FF2B5EF4-FFF2-40B4-BE49-F238E27FC236}">
                      <a16:creationId xmlns:a16="http://schemas.microsoft.com/office/drawing/2014/main" id="{C8C8DEAD-FE9A-EE05-FCD4-E5CD639D1277}"/>
                    </a:ext>
                  </a:extLst>
                </p:cNvPr>
                <p:cNvSpPr>
                  <a:spLocks noChangeShapeType="1"/>
                </p:cNvSpPr>
                <p:nvPr/>
              </p:nvSpPr>
              <p:spPr bwMode="auto">
                <a:xfrm>
                  <a:off x="6220741"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7" name="Line 950">
                  <a:extLst>
                    <a:ext uri="{FF2B5EF4-FFF2-40B4-BE49-F238E27FC236}">
                      <a16:creationId xmlns:a16="http://schemas.microsoft.com/office/drawing/2014/main" id="{A6760193-CAE5-5FD6-538C-464EB534EF96}"/>
                    </a:ext>
                  </a:extLst>
                </p:cNvPr>
                <p:cNvSpPr>
                  <a:spLocks noChangeShapeType="1"/>
                </p:cNvSpPr>
                <p:nvPr/>
              </p:nvSpPr>
              <p:spPr bwMode="auto">
                <a:xfrm>
                  <a:off x="6243711"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8" name="Line 951">
                  <a:extLst>
                    <a:ext uri="{FF2B5EF4-FFF2-40B4-BE49-F238E27FC236}">
                      <a16:creationId xmlns:a16="http://schemas.microsoft.com/office/drawing/2014/main" id="{3FD36552-76DD-9300-6E2A-4F6543BCA25D}"/>
                    </a:ext>
                  </a:extLst>
                </p:cNvPr>
                <p:cNvSpPr>
                  <a:spLocks noChangeShapeType="1"/>
                </p:cNvSpPr>
                <p:nvPr/>
              </p:nvSpPr>
              <p:spPr bwMode="auto">
                <a:xfrm>
                  <a:off x="6330486" y="3279532"/>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49" name="Line 952">
                  <a:extLst>
                    <a:ext uri="{FF2B5EF4-FFF2-40B4-BE49-F238E27FC236}">
                      <a16:creationId xmlns:a16="http://schemas.microsoft.com/office/drawing/2014/main" id="{625CD7DF-268D-068E-2360-3ABC0A7675A9}"/>
                    </a:ext>
                  </a:extLst>
                </p:cNvPr>
                <p:cNvSpPr>
                  <a:spLocks noChangeShapeType="1"/>
                </p:cNvSpPr>
                <p:nvPr/>
              </p:nvSpPr>
              <p:spPr bwMode="auto">
                <a:xfrm>
                  <a:off x="6353456" y="3255790"/>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0" name="Line 953">
                  <a:extLst>
                    <a:ext uri="{FF2B5EF4-FFF2-40B4-BE49-F238E27FC236}">
                      <a16:creationId xmlns:a16="http://schemas.microsoft.com/office/drawing/2014/main" id="{53771FFA-A6C4-26C3-6894-940ABF8D1FAD}"/>
                    </a:ext>
                  </a:extLst>
                </p:cNvPr>
                <p:cNvSpPr>
                  <a:spLocks noChangeShapeType="1"/>
                </p:cNvSpPr>
                <p:nvPr/>
              </p:nvSpPr>
              <p:spPr bwMode="auto">
                <a:xfrm>
                  <a:off x="6398119" y="331250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1" name="Line 954">
                  <a:extLst>
                    <a:ext uri="{FF2B5EF4-FFF2-40B4-BE49-F238E27FC236}">
                      <a16:creationId xmlns:a16="http://schemas.microsoft.com/office/drawing/2014/main" id="{A0F3545A-B7BB-7BFA-41CA-BF9F0ACA402A}"/>
                    </a:ext>
                  </a:extLst>
                </p:cNvPr>
                <p:cNvSpPr>
                  <a:spLocks noChangeShapeType="1"/>
                </p:cNvSpPr>
                <p:nvPr/>
              </p:nvSpPr>
              <p:spPr bwMode="auto">
                <a:xfrm>
                  <a:off x="6421089" y="328876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2" name="Line 955">
                  <a:extLst>
                    <a:ext uri="{FF2B5EF4-FFF2-40B4-BE49-F238E27FC236}">
                      <a16:creationId xmlns:a16="http://schemas.microsoft.com/office/drawing/2014/main" id="{679543C5-0D97-0A1B-AC76-5C5114FD1C3F}"/>
                    </a:ext>
                  </a:extLst>
                </p:cNvPr>
                <p:cNvSpPr>
                  <a:spLocks noChangeShapeType="1"/>
                </p:cNvSpPr>
                <p:nvPr/>
              </p:nvSpPr>
              <p:spPr bwMode="auto">
                <a:xfrm>
                  <a:off x="6418537" y="331250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3" name="Line 956">
                  <a:extLst>
                    <a:ext uri="{FF2B5EF4-FFF2-40B4-BE49-F238E27FC236}">
                      <a16:creationId xmlns:a16="http://schemas.microsoft.com/office/drawing/2014/main" id="{09D65762-83EF-CEAC-8080-852E6B352635}"/>
                    </a:ext>
                  </a:extLst>
                </p:cNvPr>
                <p:cNvSpPr>
                  <a:spLocks noChangeShapeType="1"/>
                </p:cNvSpPr>
                <p:nvPr/>
              </p:nvSpPr>
              <p:spPr bwMode="auto">
                <a:xfrm>
                  <a:off x="6441507" y="328876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4" name="Line 957">
                  <a:extLst>
                    <a:ext uri="{FF2B5EF4-FFF2-40B4-BE49-F238E27FC236}">
                      <a16:creationId xmlns:a16="http://schemas.microsoft.com/office/drawing/2014/main" id="{1C2AEFBB-71E3-7BE4-FD8E-7B9A94AB5AE6}"/>
                    </a:ext>
                  </a:extLst>
                </p:cNvPr>
                <p:cNvSpPr>
                  <a:spLocks noChangeShapeType="1"/>
                </p:cNvSpPr>
                <p:nvPr/>
              </p:nvSpPr>
              <p:spPr bwMode="auto">
                <a:xfrm>
                  <a:off x="6440231" y="331250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5" name="Line 958">
                  <a:extLst>
                    <a:ext uri="{FF2B5EF4-FFF2-40B4-BE49-F238E27FC236}">
                      <a16:creationId xmlns:a16="http://schemas.microsoft.com/office/drawing/2014/main" id="{009D6831-1427-6895-8E02-67BCF11DBA64}"/>
                    </a:ext>
                  </a:extLst>
                </p:cNvPr>
                <p:cNvSpPr>
                  <a:spLocks noChangeShapeType="1"/>
                </p:cNvSpPr>
                <p:nvPr/>
              </p:nvSpPr>
              <p:spPr bwMode="auto">
                <a:xfrm>
                  <a:off x="6463201" y="328876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6" name="Line 959">
                  <a:extLst>
                    <a:ext uri="{FF2B5EF4-FFF2-40B4-BE49-F238E27FC236}">
                      <a16:creationId xmlns:a16="http://schemas.microsoft.com/office/drawing/2014/main" id="{F5DB9DF3-0447-D0A4-A5C3-5FA0D127EA4C}"/>
                    </a:ext>
                  </a:extLst>
                </p:cNvPr>
                <p:cNvSpPr>
                  <a:spLocks noChangeShapeType="1"/>
                </p:cNvSpPr>
                <p:nvPr/>
              </p:nvSpPr>
              <p:spPr bwMode="auto">
                <a:xfrm>
                  <a:off x="6447887" y="3312507"/>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7" name="Line 960">
                  <a:extLst>
                    <a:ext uri="{FF2B5EF4-FFF2-40B4-BE49-F238E27FC236}">
                      <a16:creationId xmlns:a16="http://schemas.microsoft.com/office/drawing/2014/main" id="{F5068A24-967E-6249-63A6-B084CFB060C0}"/>
                    </a:ext>
                  </a:extLst>
                </p:cNvPr>
                <p:cNvSpPr>
                  <a:spLocks noChangeShapeType="1"/>
                </p:cNvSpPr>
                <p:nvPr/>
              </p:nvSpPr>
              <p:spPr bwMode="auto">
                <a:xfrm>
                  <a:off x="6470857" y="3288765"/>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8" name="Line 961">
                  <a:extLst>
                    <a:ext uri="{FF2B5EF4-FFF2-40B4-BE49-F238E27FC236}">
                      <a16:creationId xmlns:a16="http://schemas.microsoft.com/office/drawing/2014/main" id="{BE2E8EEC-A1A9-8AF2-6DFC-864E1166A8EB}"/>
                    </a:ext>
                  </a:extLst>
                </p:cNvPr>
                <p:cNvSpPr>
                  <a:spLocks noChangeShapeType="1"/>
                </p:cNvSpPr>
                <p:nvPr/>
              </p:nvSpPr>
              <p:spPr bwMode="auto">
                <a:xfrm>
                  <a:off x="653721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59" name="Line 962">
                  <a:extLst>
                    <a:ext uri="{FF2B5EF4-FFF2-40B4-BE49-F238E27FC236}">
                      <a16:creationId xmlns:a16="http://schemas.microsoft.com/office/drawing/2014/main" id="{227FA0EE-2B92-E64A-FAC0-75332D94BBB2}"/>
                    </a:ext>
                  </a:extLst>
                </p:cNvPr>
                <p:cNvSpPr>
                  <a:spLocks noChangeShapeType="1"/>
                </p:cNvSpPr>
                <p:nvPr/>
              </p:nvSpPr>
              <p:spPr bwMode="auto">
                <a:xfrm>
                  <a:off x="656018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0" name="Line 963">
                  <a:extLst>
                    <a:ext uri="{FF2B5EF4-FFF2-40B4-BE49-F238E27FC236}">
                      <a16:creationId xmlns:a16="http://schemas.microsoft.com/office/drawing/2014/main" id="{56CD8990-CF64-DB10-CD99-2E03BAC867E5}"/>
                    </a:ext>
                  </a:extLst>
                </p:cNvPr>
                <p:cNvSpPr>
                  <a:spLocks noChangeShapeType="1"/>
                </p:cNvSpPr>
                <p:nvPr/>
              </p:nvSpPr>
              <p:spPr bwMode="auto">
                <a:xfrm>
                  <a:off x="659591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1" name="Line 964">
                  <a:extLst>
                    <a:ext uri="{FF2B5EF4-FFF2-40B4-BE49-F238E27FC236}">
                      <a16:creationId xmlns:a16="http://schemas.microsoft.com/office/drawing/2014/main" id="{4C0AAD10-1DFA-63EC-FA9A-4992D3437AA2}"/>
                    </a:ext>
                  </a:extLst>
                </p:cNvPr>
                <p:cNvSpPr>
                  <a:spLocks noChangeShapeType="1"/>
                </p:cNvSpPr>
                <p:nvPr/>
              </p:nvSpPr>
              <p:spPr bwMode="auto">
                <a:xfrm>
                  <a:off x="661888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2" name="Line 965">
                  <a:extLst>
                    <a:ext uri="{FF2B5EF4-FFF2-40B4-BE49-F238E27FC236}">
                      <a16:creationId xmlns:a16="http://schemas.microsoft.com/office/drawing/2014/main" id="{71D6F71A-7D8F-F2E0-5042-1BEE9BBD147B}"/>
                    </a:ext>
                  </a:extLst>
                </p:cNvPr>
                <p:cNvSpPr>
                  <a:spLocks noChangeShapeType="1"/>
                </p:cNvSpPr>
                <p:nvPr/>
              </p:nvSpPr>
              <p:spPr bwMode="auto">
                <a:xfrm>
                  <a:off x="659974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3" name="Line 966">
                  <a:extLst>
                    <a:ext uri="{FF2B5EF4-FFF2-40B4-BE49-F238E27FC236}">
                      <a16:creationId xmlns:a16="http://schemas.microsoft.com/office/drawing/2014/main" id="{C8006E0E-D2AE-A2FE-BCE5-0336D1A8B862}"/>
                    </a:ext>
                  </a:extLst>
                </p:cNvPr>
                <p:cNvSpPr>
                  <a:spLocks noChangeShapeType="1"/>
                </p:cNvSpPr>
                <p:nvPr/>
              </p:nvSpPr>
              <p:spPr bwMode="auto">
                <a:xfrm>
                  <a:off x="662271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4" name="Line 967">
                  <a:extLst>
                    <a:ext uri="{FF2B5EF4-FFF2-40B4-BE49-F238E27FC236}">
                      <a16:creationId xmlns:a16="http://schemas.microsoft.com/office/drawing/2014/main" id="{735B3134-8F6B-404C-3FC8-F0736858A974}"/>
                    </a:ext>
                  </a:extLst>
                </p:cNvPr>
                <p:cNvSpPr>
                  <a:spLocks noChangeShapeType="1"/>
                </p:cNvSpPr>
                <p:nvPr/>
              </p:nvSpPr>
              <p:spPr bwMode="auto">
                <a:xfrm>
                  <a:off x="659974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5" name="Line 968">
                  <a:extLst>
                    <a:ext uri="{FF2B5EF4-FFF2-40B4-BE49-F238E27FC236}">
                      <a16:creationId xmlns:a16="http://schemas.microsoft.com/office/drawing/2014/main" id="{33A02392-525A-65E2-B802-60BC127594DB}"/>
                    </a:ext>
                  </a:extLst>
                </p:cNvPr>
                <p:cNvSpPr>
                  <a:spLocks noChangeShapeType="1"/>
                </p:cNvSpPr>
                <p:nvPr/>
              </p:nvSpPr>
              <p:spPr bwMode="auto">
                <a:xfrm>
                  <a:off x="662271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6" name="Line 969">
                  <a:extLst>
                    <a:ext uri="{FF2B5EF4-FFF2-40B4-BE49-F238E27FC236}">
                      <a16:creationId xmlns:a16="http://schemas.microsoft.com/office/drawing/2014/main" id="{E6C668BC-77E3-69C1-07BD-DE720D48DBE8}"/>
                    </a:ext>
                  </a:extLst>
                </p:cNvPr>
                <p:cNvSpPr>
                  <a:spLocks noChangeShapeType="1"/>
                </p:cNvSpPr>
                <p:nvPr/>
              </p:nvSpPr>
              <p:spPr bwMode="auto">
                <a:xfrm>
                  <a:off x="661250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7" name="Line 970">
                  <a:extLst>
                    <a:ext uri="{FF2B5EF4-FFF2-40B4-BE49-F238E27FC236}">
                      <a16:creationId xmlns:a16="http://schemas.microsoft.com/office/drawing/2014/main" id="{B3377F2D-8979-75A3-A13B-CA80F5FCC99B}"/>
                    </a:ext>
                  </a:extLst>
                </p:cNvPr>
                <p:cNvSpPr>
                  <a:spLocks noChangeShapeType="1"/>
                </p:cNvSpPr>
                <p:nvPr/>
              </p:nvSpPr>
              <p:spPr bwMode="auto">
                <a:xfrm>
                  <a:off x="663547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8" name="Line 971">
                  <a:extLst>
                    <a:ext uri="{FF2B5EF4-FFF2-40B4-BE49-F238E27FC236}">
                      <a16:creationId xmlns:a16="http://schemas.microsoft.com/office/drawing/2014/main" id="{AD24066C-CE77-A7E8-587F-F3F2EAC0FAD5}"/>
                    </a:ext>
                  </a:extLst>
                </p:cNvPr>
                <p:cNvSpPr>
                  <a:spLocks noChangeShapeType="1"/>
                </p:cNvSpPr>
                <p:nvPr/>
              </p:nvSpPr>
              <p:spPr bwMode="auto">
                <a:xfrm>
                  <a:off x="6621438"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69" name="Line 972">
                  <a:extLst>
                    <a:ext uri="{FF2B5EF4-FFF2-40B4-BE49-F238E27FC236}">
                      <a16:creationId xmlns:a16="http://schemas.microsoft.com/office/drawing/2014/main" id="{315BC7AE-9195-8DE1-7427-36E2CEFF9921}"/>
                    </a:ext>
                  </a:extLst>
                </p:cNvPr>
                <p:cNvSpPr>
                  <a:spLocks noChangeShapeType="1"/>
                </p:cNvSpPr>
                <p:nvPr/>
              </p:nvSpPr>
              <p:spPr bwMode="auto">
                <a:xfrm>
                  <a:off x="6644407"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0" name="Line 973">
                  <a:extLst>
                    <a:ext uri="{FF2B5EF4-FFF2-40B4-BE49-F238E27FC236}">
                      <a16:creationId xmlns:a16="http://schemas.microsoft.com/office/drawing/2014/main" id="{F21C0928-B17E-E437-27D0-6FE953E9614E}"/>
                    </a:ext>
                  </a:extLst>
                </p:cNvPr>
                <p:cNvSpPr>
                  <a:spLocks noChangeShapeType="1"/>
                </p:cNvSpPr>
                <p:nvPr/>
              </p:nvSpPr>
              <p:spPr bwMode="auto">
                <a:xfrm>
                  <a:off x="6650788"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 name="Line 974">
                  <a:extLst>
                    <a:ext uri="{FF2B5EF4-FFF2-40B4-BE49-F238E27FC236}">
                      <a16:creationId xmlns:a16="http://schemas.microsoft.com/office/drawing/2014/main" id="{805E7338-9438-E9B0-3E74-EACCF1692C4A}"/>
                    </a:ext>
                  </a:extLst>
                </p:cNvPr>
                <p:cNvSpPr>
                  <a:spLocks noChangeShapeType="1"/>
                </p:cNvSpPr>
                <p:nvPr/>
              </p:nvSpPr>
              <p:spPr bwMode="auto">
                <a:xfrm>
                  <a:off x="6673758"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2" name="Line 975">
                  <a:extLst>
                    <a:ext uri="{FF2B5EF4-FFF2-40B4-BE49-F238E27FC236}">
                      <a16:creationId xmlns:a16="http://schemas.microsoft.com/office/drawing/2014/main" id="{8A086D2D-D914-6D09-5183-D73CD28C8ED0}"/>
                    </a:ext>
                  </a:extLst>
                </p:cNvPr>
                <p:cNvSpPr>
                  <a:spLocks noChangeShapeType="1"/>
                </p:cNvSpPr>
                <p:nvPr/>
              </p:nvSpPr>
              <p:spPr bwMode="auto">
                <a:xfrm>
                  <a:off x="667503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3" name="Line 976">
                  <a:extLst>
                    <a:ext uri="{FF2B5EF4-FFF2-40B4-BE49-F238E27FC236}">
                      <a16:creationId xmlns:a16="http://schemas.microsoft.com/office/drawing/2014/main" id="{B8814DF6-3DFC-4D04-BA2B-9825FA9F3377}"/>
                    </a:ext>
                  </a:extLst>
                </p:cNvPr>
                <p:cNvSpPr>
                  <a:spLocks noChangeShapeType="1"/>
                </p:cNvSpPr>
                <p:nvPr/>
              </p:nvSpPr>
              <p:spPr bwMode="auto">
                <a:xfrm>
                  <a:off x="669800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4" name="Line 977">
                  <a:extLst>
                    <a:ext uri="{FF2B5EF4-FFF2-40B4-BE49-F238E27FC236}">
                      <a16:creationId xmlns:a16="http://schemas.microsoft.com/office/drawing/2014/main" id="{28846062-57E3-DFA5-2996-C3BB63058E7A}"/>
                    </a:ext>
                  </a:extLst>
                </p:cNvPr>
                <p:cNvSpPr>
                  <a:spLocks noChangeShapeType="1"/>
                </p:cNvSpPr>
                <p:nvPr/>
              </p:nvSpPr>
              <p:spPr bwMode="auto">
                <a:xfrm>
                  <a:off x="6700556"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5" name="Line 978">
                  <a:extLst>
                    <a:ext uri="{FF2B5EF4-FFF2-40B4-BE49-F238E27FC236}">
                      <a16:creationId xmlns:a16="http://schemas.microsoft.com/office/drawing/2014/main" id="{5FF391D7-6E14-E802-425E-C5B35B5AAEE9}"/>
                    </a:ext>
                  </a:extLst>
                </p:cNvPr>
                <p:cNvSpPr>
                  <a:spLocks noChangeShapeType="1"/>
                </p:cNvSpPr>
                <p:nvPr/>
              </p:nvSpPr>
              <p:spPr bwMode="auto">
                <a:xfrm>
                  <a:off x="6723526"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6" name="Line 979">
                  <a:extLst>
                    <a:ext uri="{FF2B5EF4-FFF2-40B4-BE49-F238E27FC236}">
                      <a16:creationId xmlns:a16="http://schemas.microsoft.com/office/drawing/2014/main" id="{87568043-1903-3BEB-845C-D9D612EF4DBE}"/>
                    </a:ext>
                  </a:extLst>
                </p:cNvPr>
                <p:cNvSpPr>
                  <a:spLocks noChangeShapeType="1"/>
                </p:cNvSpPr>
                <p:nvPr/>
              </p:nvSpPr>
              <p:spPr bwMode="auto">
                <a:xfrm>
                  <a:off x="6772018"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7" name="Line 980">
                  <a:extLst>
                    <a:ext uri="{FF2B5EF4-FFF2-40B4-BE49-F238E27FC236}">
                      <a16:creationId xmlns:a16="http://schemas.microsoft.com/office/drawing/2014/main" id="{71860748-1AEC-19BF-3184-9A15EA9EB049}"/>
                    </a:ext>
                  </a:extLst>
                </p:cNvPr>
                <p:cNvSpPr>
                  <a:spLocks noChangeShapeType="1"/>
                </p:cNvSpPr>
                <p:nvPr/>
              </p:nvSpPr>
              <p:spPr bwMode="auto">
                <a:xfrm>
                  <a:off x="6794988"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8" name="Line 981">
                  <a:extLst>
                    <a:ext uri="{FF2B5EF4-FFF2-40B4-BE49-F238E27FC236}">
                      <a16:creationId xmlns:a16="http://schemas.microsoft.com/office/drawing/2014/main" id="{CA3AB050-3EA0-6EBA-7979-41458C7ABAC0}"/>
                    </a:ext>
                  </a:extLst>
                </p:cNvPr>
                <p:cNvSpPr>
                  <a:spLocks noChangeShapeType="1"/>
                </p:cNvSpPr>
                <p:nvPr/>
              </p:nvSpPr>
              <p:spPr bwMode="auto">
                <a:xfrm>
                  <a:off x="6793711"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9" name="Line 982">
                  <a:extLst>
                    <a:ext uri="{FF2B5EF4-FFF2-40B4-BE49-F238E27FC236}">
                      <a16:creationId xmlns:a16="http://schemas.microsoft.com/office/drawing/2014/main" id="{5F8713CF-9E3C-6BF1-4AB6-A62B4C496034}"/>
                    </a:ext>
                  </a:extLst>
                </p:cNvPr>
                <p:cNvSpPr>
                  <a:spLocks noChangeShapeType="1"/>
                </p:cNvSpPr>
                <p:nvPr/>
              </p:nvSpPr>
              <p:spPr bwMode="auto">
                <a:xfrm>
                  <a:off x="6816681"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0" name="Line 983">
                  <a:extLst>
                    <a:ext uri="{FF2B5EF4-FFF2-40B4-BE49-F238E27FC236}">
                      <a16:creationId xmlns:a16="http://schemas.microsoft.com/office/drawing/2014/main" id="{04BD56F4-6B30-3621-3A00-295636C5C4F8}"/>
                    </a:ext>
                  </a:extLst>
                </p:cNvPr>
                <p:cNvSpPr>
                  <a:spLocks noChangeShapeType="1"/>
                </p:cNvSpPr>
                <p:nvPr/>
              </p:nvSpPr>
              <p:spPr bwMode="auto">
                <a:xfrm>
                  <a:off x="6797540"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1" name="Line 984">
                  <a:extLst>
                    <a:ext uri="{FF2B5EF4-FFF2-40B4-BE49-F238E27FC236}">
                      <a16:creationId xmlns:a16="http://schemas.microsoft.com/office/drawing/2014/main" id="{43F2BE6C-2F59-2F41-9B26-25C3C7F822F1}"/>
                    </a:ext>
                  </a:extLst>
                </p:cNvPr>
                <p:cNvSpPr>
                  <a:spLocks noChangeShapeType="1"/>
                </p:cNvSpPr>
                <p:nvPr/>
              </p:nvSpPr>
              <p:spPr bwMode="auto">
                <a:xfrm>
                  <a:off x="6820510"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2" name="Line 985">
                  <a:extLst>
                    <a:ext uri="{FF2B5EF4-FFF2-40B4-BE49-F238E27FC236}">
                      <a16:creationId xmlns:a16="http://schemas.microsoft.com/office/drawing/2014/main" id="{4B88301E-6EA6-48C0-E6AF-EAF215D4DBEC}"/>
                    </a:ext>
                  </a:extLst>
                </p:cNvPr>
                <p:cNvSpPr>
                  <a:spLocks noChangeShapeType="1"/>
                </p:cNvSpPr>
                <p:nvPr/>
              </p:nvSpPr>
              <p:spPr bwMode="auto">
                <a:xfrm>
                  <a:off x="6797540"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3" name="Line 986">
                  <a:extLst>
                    <a:ext uri="{FF2B5EF4-FFF2-40B4-BE49-F238E27FC236}">
                      <a16:creationId xmlns:a16="http://schemas.microsoft.com/office/drawing/2014/main" id="{65DB6E20-7BC7-CFD4-3359-BF60CC44AD3D}"/>
                    </a:ext>
                  </a:extLst>
                </p:cNvPr>
                <p:cNvSpPr>
                  <a:spLocks noChangeShapeType="1"/>
                </p:cNvSpPr>
                <p:nvPr/>
              </p:nvSpPr>
              <p:spPr bwMode="auto">
                <a:xfrm>
                  <a:off x="6820510"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4" name="Line 987">
                  <a:extLst>
                    <a:ext uri="{FF2B5EF4-FFF2-40B4-BE49-F238E27FC236}">
                      <a16:creationId xmlns:a16="http://schemas.microsoft.com/office/drawing/2014/main" id="{78B0FD6F-F3DF-8CA9-E381-AE6AA6684742}"/>
                    </a:ext>
                  </a:extLst>
                </p:cNvPr>
                <p:cNvSpPr>
                  <a:spLocks noChangeShapeType="1"/>
                </p:cNvSpPr>
                <p:nvPr/>
              </p:nvSpPr>
              <p:spPr bwMode="auto">
                <a:xfrm>
                  <a:off x="6823062"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5" name="Line 988">
                  <a:extLst>
                    <a:ext uri="{FF2B5EF4-FFF2-40B4-BE49-F238E27FC236}">
                      <a16:creationId xmlns:a16="http://schemas.microsoft.com/office/drawing/2014/main" id="{3A395A46-049A-BCBE-E904-878EA6D04568}"/>
                    </a:ext>
                  </a:extLst>
                </p:cNvPr>
                <p:cNvSpPr>
                  <a:spLocks noChangeShapeType="1"/>
                </p:cNvSpPr>
                <p:nvPr/>
              </p:nvSpPr>
              <p:spPr bwMode="auto">
                <a:xfrm>
                  <a:off x="6846032"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6" name="Line 989">
                  <a:extLst>
                    <a:ext uri="{FF2B5EF4-FFF2-40B4-BE49-F238E27FC236}">
                      <a16:creationId xmlns:a16="http://schemas.microsoft.com/office/drawing/2014/main" id="{3F2B583C-5421-3FF0-30EF-171DE937CD64}"/>
                    </a:ext>
                  </a:extLst>
                </p:cNvPr>
                <p:cNvSpPr>
                  <a:spLocks noChangeShapeType="1"/>
                </p:cNvSpPr>
                <p:nvPr/>
              </p:nvSpPr>
              <p:spPr bwMode="auto">
                <a:xfrm>
                  <a:off x="6826890"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7" name="Line 990">
                  <a:extLst>
                    <a:ext uri="{FF2B5EF4-FFF2-40B4-BE49-F238E27FC236}">
                      <a16:creationId xmlns:a16="http://schemas.microsoft.com/office/drawing/2014/main" id="{98FCD068-7053-7E14-FD2D-5387D9C31084}"/>
                    </a:ext>
                  </a:extLst>
                </p:cNvPr>
                <p:cNvSpPr>
                  <a:spLocks noChangeShapeType="1"/>
                </p:cNvSpPr>
                <p:nvPr/>
              </p:nvSpPr>
              <p:spPr bwMode="auto">
                <a:xfrm>
                  <a:off x="6849860"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8" name="Line 991">
                  <a:extLst>
                    <a:ext uri="{FF2B5EF4-FFF2-40B4-BE49-F238E27FC236}">
                      <a16:creationId xmlns:a16="http://schemas.microsoft.com/office/drawing/2014/main" id="{E3BE4D32-7D99-E243-DFF8-7850E0E4E544}"/>
                    </a:ext>
                  </a:extLst>
                </p:cNvPr>
                <p:cNvSpPr>
                  <a:spLocks noChangeShapeType="1"/>
                </p:cNvSpPr>
                <p:nvPr/>
              </p:nvSpPr>
              <p:spPr bwMode="auto">
                <a:xfrm>
                  <a:off x="686134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89" name="Line 992">
                  <a:extLst>
                    <a:ext uri="{FF2B5EF4-FFF2-40B4-BE49-F238E27FC236}">
                      <a16:creationId xmlns:a16="http://schemas.microsoft.com/office/drawing/2014/main" id="{625B1D04-CD94-7BB3-307B-CAD4D1AD1D5A}"/>
                    </a:ext>
                  </a:extLst>
                </p:cNvPr>
                <p:cNvSpPr>
                  <a:spLocks noChangeShapeType="1"/>
                </p:cNvSpPr>
                <p:nvPr/>
              </p:nvSpPr>
              <p:spPr bwMode="auto">
                <a:xfrm>
                  <a:off x="688431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0" name="Line 993">
                  <a:extLst>
                    <a:ext uri="{FF2B5EF4-FFF2-40B4-BE49-F238E27FC236}">
                      <a16:creationId xmlns:a16="http://schemas.microsoft.com/office/drawing/2014/main" id="{8C4DF907-87CF-30AB-E892-E3E6A72218B2}"/>
                    </a:ext>
                  </a:extLst>
                </p:cNvPr>
                <p:cNvSpPr>
                  <a:spLocks noChangeShapeType="1"/>
                </p:cNvSpPr>
                <p:nvPr/>
              </p:nvSpPr>
              <p:spPr bwMode="auto">
                <a:xfrm>
                  <a:off x="689452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1" name="Line 994">
                  <a:extLst>
                    <a:ext uri="{FF2B5EF4-FFF2-40B4-BE49-F238E27FC236}">
                      <a16:creationId xmlns:a16="http://schemas.microsoft.com/office/drawing/2014/main" id="{B966D9C3-380A-FDCA-22DB-57E105A23617}"/>
                    </a:ext>
                  </a:extLst>
                </p:cNvPr>
                <p:cNvSpPr>
                  <a:spLocks noChangeShapeType="1"/>
                </p:cNvSpPr>
                <p:nvPr/>
              </p:nvSpPr>
              <p:spPr bwMode="auto">
                <a:xfrm>
                  <a:off x="691749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2" name="Line 995">
                  <a:extLst>
                    <a:ext uri="{FF2B5EF4-FFF2-40B4-BE49-F238E27FC236}">
                      <a16:creationId xmlns:a16="http://schemas.microsoft.com/office/drawing/2014/main" id="{303C814F-5345-1EA1-7F4F-20EC06312AA8}"/>
                    </a:ext>
                  </a:extLst>
                </p:cNvPr>
                <p:cNvSpPr>
                  <a:spLocks noChangeShapeType="1"/>
                </p:cNvSpPr>
                <p:nvPr/>
              </p:nvSpPr>
              <p:spPr bwMode="auto">
                <a:xfrm>
                  <a:off x="6914941"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3" name="Line 996">
                  <a:extLst>
                    <a:ext uri="{FF2B5EF4-FFF2-40B4-BE49-F238E27FC236}">
                      <a16:creationId xmlns:a16="http://schemas.microsoft.com/office/drawing/2014/main" id="{C4DC90E3-3501-5EC4-7C49-D550D6A24143}"/>
                    </a:ext>
                  </a:extLst>
                </p:cNvPr>
                <p:cNvSpPr>
                  <a:spLocks noChangeShapeType="1"/>
                </p:cNvSpPr>
                <p:nvPr/>
              </p:nvSpPr>
              <p:spPr bwMode="auto">
                <a:xfrm>
                  <a:off x="6937911"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4" name="Line 997">
                  <a:extLst>
                    <a:ext uri="{FF2B5EF4-FFF2-40B4-BE49-F238E27FC236}">
                      <a16:creationId xmlns:a16="http://schemas.microsoft.com/office/drawing/2014/main" id="{81A979AE-7454-638F-6D5C-64CC87BF5FD6}"/>
                    </a:ext>
                  </a:extLst>
                </p:cNvPr>
                <p:cNvSpPr>
                  <a:spLocks noChangeShapeType="1"/>
                </p:cNvSpPr>
                <p:nvPr/>
              </p:nvSpPr>
              <p:spPr bwMode="auto">
                <a:xfrm>
                  <a:off x="6965985"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5" name="Line 998">
                  <a:extLst>
                    <a:ext uri="{FF2B5EF4-FFF2-40B4-BE49-F238E27FC236}">
                      <a16:creationId xmlns:a16="http://schemas.microsoft.com/office/drawing/2014/main" id="{FA7764FF-F0DC-916B-1F6A-88B42A49EAFA}"/>
                    </a:ext>
                  </a:extLst>
                </p:cNvPr>
                <p:cNvSpPr>
                  <a:spLocks noChangeShapeType="1"/>
                </p:cNvSpPr>
                <p:nvPr/>
              </p:nvSpPr>
              <p:spPr bwMode="auto">
                <a:xfrm>
                  <a:off x="6988955"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6" name="Line 999">
                  <a:extLst>
                    <a:ext uri="{FF2B5EF4-FFF2-40B4-BE49-F238E27FC236}">
                      <a16:creationId xmlns:a16="http://schemas.microsoft.com/office/drawing/2014/main" id="{A398AE09-7177-1193-5179-C619B4D9DF07}"/>
                    </a:ext>
                  </a:extLst>
                </p:cNvPr>
                <p:cNvSpPr>
                  <a:spLocks noChangeShapeType="1"/>
                </p:cNvSpPr>
                <p:nvPr/>
              </p:nvSpPr>
              <p:spPr bwMode="auto">
                <a:xfrm>
                  <a:off x="709742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7" name="Line 1000">
                  <a:extLst>
                    <a:ext uri="{FF2B5EF4-FFF2-40B4-BE49-F238E27FC236}">
                      <a16:creationId xmlns:a16="http://schemas.microsoft.com/office/drawing/2014/main" id="{F5B3721B-AA84-9B7B-EA4E-56A98C01D738}"/>
                    </a:ext>
                  </a:extLst>
                </p:cNvPr>
                <p:cNvSpPr>
                  <a:spLocks noChangeShapeType="1"/>
                </p:cNvSpPr>
                <p:nvPr/>
              </p:nvSpPr>
              <p:spPr bwMode="auto">
                <a:xfrm>
                  <a:off x="712039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8" name="Line 1001">
                  <a:extLst>
                    <a:ext uri="{FF2B5EF4-FFF2-40B4-BE49-F238E27FC236}">
                      <a16:creationId xmlns:a16="http://schemas.microsoft.com/office/drawing/2014/main" id="{BCBF3871-C4B5-6AA5-BA30-B7A946B128E9}"/>
                    </a:ext>
                  </a:extLst>
                </p:cNvPr>
                <p:cNvSpPr>
                  <a:spLocks noChangeShapeType="1"/>
                </p:cNvSpPr>
                <p:nvPr/>
              </p:nvSpPr>
              <p:spPr bwMode="auto">
                <a:xfrm>
                  <a:off x="7159953"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99" name="Line 1002">
                  <a:extLst>
                    <a:ext uri="{FF2B5EF4-FFF2-40B4-BE49-F238E27FC236}">
                      <a16:creationId xmlns:a16="http://schemas.microsoft.com/office/drawing/2014/main" id="{9A4CDEF6-0ED2-E32A-C026-E3847A41AAA7}"/>
                    </a:ext>
                  </a:extLst>
                </p:cNvPr>
                <p:cNvSpPr>
                  <a:spLocks noChangeShapeType="1"/>
                </p:cNvSpPr>
                <p:nvPr/>
              </p:nvSpPr>
              <p:spPr bwMode="auto">
                <a:xfrm>
                  <a:off x="7182923"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0" name="Line 1003">
                  <a:extLst>
                    <a:ext uri="{FF2B5EF4-FFF2-40B4-BE49-F238E27FC236}">
                      <a16:creationId xmlns:a16="http://schemas.microsoft.com/office/drawing/2014/main" id="{9E5DA87C-6779-D48B-6DD0-1F769F8FFB30}"/>
                    </a:ext>
                  </a:extLst>
                </p:cNvPr>
                <p:cNvSpPr>
                  <a:spLocks noChangeShapeType="1"/>
                </p:cNvSpPr>
                <p:nvPr/>
              </p:nvSpPr>
              <p:spPr bwMode="auto">
                <a:xfrm>
                  <a:off x="7264594"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1" name="Line 1004">
                  <a:extLst>
                    <a:ext uri="{FF2B5EF4-FFF2-40B4-BE49-F238E27FC236}">
                      <a16:creationId xmlns:a16="http://schemas.microsoft.com/office/drawing/2014/main" id="{4481C2D3-4304-05F9-B2D5-7D25434F9223}"/>
                    </a:ext>
                  </a:extLst>
                </p:cNvPr>
                <p:cNvSpPr>
                  <a:spLocks noChangeShapeType="1"/>
                </p:cNvSpPr>
                <p:nvPr/>
              </p:nvSpPr>
              <p:spPr bwMode="auto">
                <a:xfrm>
                  <a:off x="7287564"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2" name="Line 1005">
                  <a:extLst>
                    <a:ext uri="{FF2B5EF4-FFF2-40B4-BE49-F238E27FC236}">
                      <a16:creationId xmlns:a16="http://schemas.microsoft.com/office/drawing/2014/main" id="{FF5E3960-FCEE-3C06-7B51-EF0ECEF0D5B2}"/>
                    </a:ext>
                  </a:extLst>
                </p:cNvPr>
                <p:cNvSpPr>
                  <a:spLocks noChangeShapeType="1"/>
                </p:cNvSpPr>
                <p:nvPr/>
              </p:nvSpPr>
              <p:spPr bwMode="auto">
                <a:xfrm>
                  <a:off x="7269698"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3" name="Line 1006">
                  <a:extLst>
                    <a:ext uri="{FF2B5EF4-FFF2-40B4-BE49-F238E27FC236}">
                      <a16:creationId xmlns:a16="http://schemas.microsoft.com/office/drawing/2014/main" id="{9B1EADBF-4D3B-9C56-4EF3-C02CF84C4D05}"/>
                    </a:ext>
                  </a:extLst>
                </p:cNvPr>
                <p:cNvSpPr>
                  <a:spLocks noChangeShapeType="1"/>
                </p:cNvSpPr>
                <p:nvPr/>
              </p:nvSpPr>
              <p:spPr bwMode="auto">
                <a:xfrm>
                  <a:off x="7292668"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4" name="Line 1007">
                  <a:extLst>
                    <a:ext uri="{FF2B5EF4-FFF2-40B4-BE49-F238E27FC236}">
                      <a16:creationId xmlns:a16="http://schemas.microsoft.com/office/drawing/2014/main" id="{EFC36D5D-7BC1-7744-2D8B-5636CB624056}"/>
                    </a:ext>
                  </a:extLst>
                </p:cNvPr>
                <p:cNvSpPr>
                  <a:spLocks noChangeShapeType="1"/>
                </p:cNvSpPr>
                <p:nvPr/>
              </p:nvSpPr>
              <p:spPr bwMode="auto">
                <a:xfrm>
                  <a:off x="7302877"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5" name="Line 1008">
                  <a:extLst>
                    <a:ext uri="{FF2B5EF4-FFF2-40B4-BE49-F238E27FC236}">
                      <a16:creationId xmlns:a16="http://schemas.microsoft.com/office/drawing/2014/main" id="{20500FD8-9AD4-7AC3-FBC6-D948A83D3830}"/>
                    </a:ext>
                  </a:extLst>
                </p:cNvPr>
                <p:cNvSpPr>
                  <a:spLocks noChangeShapeType="1"/>
                </p:cNvSpPr>
                <p:nvPr/>
              </p:nvSpPr>
              <p:spPr bwMode="auto">
                <a:xfrm>
                  <a:off x="7325847" y="3325697"/>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6" name="Line 1009">
                  <a:extLst>
                    <a:ext uri="{FF2B5EF4-FFF2-40B4-BE49-F238E27FC236}">
                      <a16:creationId xmlns:a16="http://schemas.microsoft.com/office/drawing/2014/main" id="{7FEC03E0-EDA0-6BAA-5B55-4D333A74BADD}"/>
                    </a:ext>
                  </a:extLst>
                </p:cNvPr>
                <p:cNvSpPr>
                  <a:spLocks noChangeShapeType="1"/>
                </p:cNvSpPr>
                <p:nvPr/>
              </p:nvSpPr>
              <p:spPr bwMode="auto">
                <a:xfrm>
                  <a:off x="7505777" y="3349439"/>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7" name="Line 1011">
                  <a:extLst>
                    <a:ext uri="{FF2B5EF4-FFF2-40B4-BE49-F238E27FC236}">
                      <a16:creationId xmlns:a16="http://schemas.microsoft.com/office/drawing/2014/main" id="{C5C87937-AB7D-2D56-C13D-BC2622959D2D}"/>
                    </a:ext>
                  </a:extLst>
                </p:cNvPr>
                <p:cNvSpPr>
                  <a:spLocks noChangeShapeType="1"/>
                </p:cNvSpPr>
                <p:nvPr/>
              </p:nvSpPr>
              <p:spPr bwMode="auto">
                <a:xfrm>
                  <a:off x="7528747" y="332569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8" name="Line 1012">
                  <a:extLst>
                    <a:ext uri="{FF2B5EF4-FFF2-40B4-BE49-F238E27FC236}">
                      <a16:creationId xmlns:a16="http://schemas.microsoft.com/office/drawing/2014/main" id="{BFD64027-CC6F-48EB-558E-35729FD2921F}"/>
                    </a:ext>
                  </a:extLst>
                </p:cNvPr>
                <p:cNvSpPr>
                  <a:spLocks noChangeShapeType="1"/>
                </p:cNvSpPr>
                <p:nvPr/>
              </p:nvSpPr>
              <p:spPr bwMode="auto">
                <a:xfrm>
                  <a:off x="7538956" y="334943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09" name="Line 1013">
                  <a:extLst>
                    <a:ext uri="{FF2B5EF4-FFF2-40B4-BE49-F238E27FC236}">
                      <a16:creationId xmlns:a16="http://schemas.microsoft.com/office/drawing/2014/main" id="{2DA4C381-6F22-BAF5-F646-640CC1064F4C}"/>
                    </a:ext>
                  </a:extLst>
                </p:cNvPr>
                <p:cNvSpPr>
                  <a:spLocks noChangeShapeType="1"/>
                </p:cNvSpPr>
                <p:nvPr/>
              </p:nvSpPr>
              <p:spPr bwMode="auto">
                <a:xfrm>
                  <a:off x="7561925" y="332569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0" name="Line 1014">
                  <a:extLst>
                    <a:ext uri="{FF2B5EF4-FFF2-40B4-BE49-F238E27FC236}">
                      <a16:creationId xmlns:a16="http://schemas.microsoft.com/office/drawing/2014/main" id="{E42F268C-D18C-5A57-F905-F160A3F97F57}"/>
                    </a:ext>
                  </a:extLst>
                </p:cNvPr>
                <p:cNvSpPr>
                  <a:spLocks noChangeShapeType="1"/>
                </p:cNvSpPr>
                <p:nvPr/>
              </p:nvSpPr>
              <p:spPr bwMode="auto">
                <a:xfrm>
                  <a:off x="7703573" y="3349438"/>
                  <a:ext cx="45940"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1" name="Line 1015">
                  <a:extLst>
                    <a:ext uri="{FF2B5EF4-FFF2-40B4-BE49-F238E27FC236}">
                      <a16:creationId xmlns:a16="http://schemas.microsoft.com/office/drawing/2014/main" id="{CC75F4AA-9335-BF7E-7F0F-3477BDFF4F79}"/>
                    </a:ext>
                  </a:extLst>
                </p:cNvPr>
                <p:cNvSpPr>
                  <a:spLocks noChangeShapeType="1"/>
                </p:cNvSpPr>
                <p:nvPr/>
              </p:nvSpPr>
              <p:spPr bwMode="auto">
                <a:xfrm>
                  <a:off x="7726543" y="332569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2" name="Line 1016">
                  <a:extLst>
                    <a:ext uri="{FF2B5EF4-FFF2-40B4-BE49-F238E27FC236}">
                      <a16:creationId xmlns:a16="http://schemas.microsoft.com/office/drawing/2014/main" id="{174AC5E0-D462-80D3-83C9-DF9A9FF2C937}"/>
                    </a:ext>
                  </a:extLst>
                </p:cNvPr>
                <p:cNvSpPr>
                  <a:spLocks noChangeShapeType="1"/>
                </p:cNvSpPr>
                <p:nvPr/>
              </p:nvSpPr>
              <p:spPr bwMode="auto">
                <a:xfrm>
                  <a:off x="7711230" y="3349438"/>
                  <a:ext cx="47216" cy="0"/>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13" name="Line 1017">
                  <a:extLst>
                    <a:ext uri="{FF2B5EF4-FFF2-40B4-BE49-F238E27FC236}">
                      <a16:creationId xmlns:a16="http://schemas.microsoft.com/office/drawing/2014/main" id="{9F01EF5E-8D58-CB5F-0ECF-D08269489A99}"/>
                    </a:ext>
                  </a:extLst>
                </p:cNvPr>
                <p:cNvSpPr>
                  <a:spLocks noChangeShapeType="1"/>
                </p:cNvSpPr>
                <p:nvPr/>
              </p:nvSpPr>
              <p:spPr bwMode="auto">
                <a:xfrm>
                  <a:off x="7735476" y="3325696"/>
                  <a:ext cx="0" cy="47484"/>
                </a:xfrm>
                <a:prstGeom prst="line">
                  <a:avLst/>
                </a:prstGeom>
                <a:noFill/>
                <a:ln w="15875" cap="sq">
                  <a:solidFill>
                    <a:srgbClr val="00876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grpSp>
      </p:grpSp>
      <p:sp>
        <p:nvSpPr>
          <p:cNvPr id="69" name="Rectangle 1096">
            <a:extLst>
              <a:ext uri="{FF2B5EF4-FFF2-40B4-BE49-F238E27FC236}">
                <a16:creationId xmlns:a16="http://schemas.microsoft.com/office/drawing/2014/main" id="{9C586B72-C439-1051-B1CC-2914130FB844}"/>
              </a:ext>
            </a:extLst>
          </p:cNvPr>
          <p:cNvSpPr>
            <a:spLocks noChangeArrowheads="1"/>
          </p:cNvSpPr>
          <p:nvPr/>
        </p:nvSpPr>
        <p:spPr bwMode="auto">
          <a:xfrm>
            <a:off x="803265" y="4776039"/>
            <a:ext cx="929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70" name="Rectangle 1098">
            <a:extLst>
              <a:ext uri="{FF2B5EF4-FFF2-40B4-BE49-F238E27FC236}">
                <a16:creationId xmlns:a16="http://schemas.microsoft.com/office/drawing/2014/main" id="{67AF5F43-9F8C-AF6F-8FDB-3205A13BD74E}"/>
              </a:ext>
            </a:extLst>
          </p:cNvPr>
          <p:cNvSpPr>
            <a:spLocks noChangeArrowheads="1"/>
          </p:cNvSpPr>
          <p:nvPr/>
        </p:nvSpPr>
        <p:spPr bwMode="auto">
          <a:xfrm>
            <a:off x="710294" y="4002719"/>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71" name="Rectangle 1100">
            <a:extLst>
              <a:ext uri="{FF2B5EF4-FFF2-40B4-BE49-F238E27FC236}">
                <a16:creationId xmlns:a16="http://schemas.microsoft.com/office/drawing/2014/main" id="{0ADC9DAC-4E7F-E0B8-4624-018CEBE1EFFD}"/>
              </a:ext>
            </a:extLst>
          </p:cNvPr>
          <p:cNvSpPr>
            <a:spLocks noChangeArrowheads="1"/>
          </p:cNvSpPr>
          <p:nvPr/>
        </p:nvSpPr>
        <p:spPr bwMode="auto">
          <a:xfrm>
            <a:off x="710294" y="3230940"/>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50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72" name="Rectangle 1102">
            <a:extLst>
              <a:ext uri="{FF2B5EF4-FFF2-40B4-BE49-F238E27FC236}">
                <a16:creationId xmlns:a16="http://schemas.microsoft.com/office/drawing/2014/main" id="{6D333F39-8516-DDB1-185F-4B57DC50EF3A}"/>
              </a:ext>
            </a:extLst>
          </p:cNvPr>
          <p:cNvSpPr>
            <a:spLocks noChangeArrowheads="1"/>
          </p:cNvSpPr>
          <p:nvPr/>
        </p:nvSpPr>
        <p:spPr bwMode="auto">
          <a:xfrm>
            <a:off x="710294" y="2464213"/>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75</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74" name="Rectangle 1104">
            <a:extLst>
              <a:ext uri="{FF2B5EF4-FFF2-40B4-BE49-F238E27FC236}">
                <a16:creationId xmlns:a16="http://schemas.microsoft.com/office/drawing/2014/main" id="{51F67CE4-8664-A7B6-8D0B-49A9FDCB96CE}"/>
              </a:ext>
            </a:extLst>
          </p:cNvPr>
          <p:cNvSpPr>
            <a:spLocks noChangeArrowheads="1"/>
          </p:cNvSpPr>
          <p:nvPr/>
        </p:nvSpPr>
        <p:spPr bwMode="auto">
          <a:xfrm>
            <a:off x="617319" y="1696235"/>
            <a:ext cx="27892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100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76" name="Rectangle 3992">
            <a:extLst>
              <a:ext uri="{FF2B5EF4-FFF2-40B4-BE49-F238E27FC236}">
                <a16:creationId xmlns:a16="http://schemas.microsoft.com/office/drawing/2014/main" id="{8BB7D6F7-C032-331E-FAAE-AF465FADFD24}"/>
              </a:ext>
            </a:extLst>
          </p:cNvPr>
          <p:cNvSpPr>
            <a:spLocks noChangeArrowheads="1"/>
          </p:cNvSpPr>
          <p:nvPr/>
        </p:nvSpPr>
        <p:spPr bwMode="auto">
          <a:xfrm rot="16200000">
            <a:off x="-404613" y="3265651"/>
            <a:ext cx="155010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Overall survival (%)</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cxnSp>
        <p:nvCxnSpPr>
          <p:cNvPr id="80" name="Straight Connector 79">
            <a:extLst>
              <a:ext uri="{FF2B5EF4-FFF2-40B4-BE49-F238E27FC236}">
                <a16:creationId xmlns:a16="http://schemas.microsoft.com/office/drawing/2014/main" id="{339D9E36-BC4C-EDB7-9F1F-9E29C666B6D9}"/>
              </a:ext>
            </a:extLst>
          </p:cNvPr>
          <p:cNvCxnSpPr>
            <a:cxnSpLocks/>
          </p:cNvCxnSpPr>
          <p:nvPr/>
        </p:nvCxnSpPr>
        <p:spPr>
          <a:xfrm flipV="1">
            <a:off x="7598664" y="3490961"/>
            <a:ext cx="0" cy="1444752"/>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EF931246-3322-0C52-F997-C2F9E01F5EE1}"/>
              </a:ext>
            </a:extLst>
          </p:cNvPr>
          <p:cNvSpPr txBox="1"/>
          <p:nvPr/>
        </p:nvSpPr>
        <p:spPr>
          <a:xfrm>
            <a:off x="6322687" y="2758267"/>
            <a:ext cx="1374715"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Calibri" panose="020F0502020204030204" pitchFamily="34" charset="0"/>
                <a:cs typeface="Calibri" panose="020F0502020204030204" pitchFamily="34" charset="0"/>
                <a:sym typeface="Graphik"/>
              </a:rPr>
              <a:t>54.3%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Calibri" panose="020F0502020204030204" pitchFamily="34" charset="0"/>
                <a:cs typeface="Calibri" panose="020F0502020204030204" pitchFamily="34" charset="0"/>
                <a:sym typeface="Graphik"/>
              </a:rPr>
              <a:t>(95% CI: 47.6–60.5)</a:t>
            </a:r>
          </a:p>
        </p:txBody>
      </p:sp>
      <p:sp>
        <p:nvSpPr>
          <p:cNvPr id="83" name="TextBox 82">
            <a:extLst>
              <a:ext uri="{FF2B5EF4-FFF2-40B4-BE49-F238E27FC236}">
                <a16:creationId xmlns:a16="http://schemas.microsoft.com/office/drawing/2014/main" id="{38301612-360E-75AE-ADA0-E952C73693AC}"/>
              </a:ext>
            </a:extLst>
          </p:cNvPr>
          <p:cNvSpPr txBox="1"/>
          <p:nvPr/>
        </p:nvSpPr>
        <p:spPr>
          <a:xfrm>
            <a:off x="7653948" y="4092559"/>
            <a:ext cx="1408466"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sym typeface="Graphik"/>
              </a:rPr>
              <a:t>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sym typeface="Graphik"/>
              </a:rPr>
              <a:t>(95% CI: 23.4–36.8)</a:t>
            </a:r>
          </a:p>
        </p:txBody>
      </p:sp>
      <p:sp>
        <p:nvSpPr>
          <p:cNvPr id="84" name="TextBox 83">
            <a:extLst>
              <a:ext uri="{FF2B5EF4-FFF2-40B4-BE49-F238E27FC236}">
                <a16:creationId xmlns:a16="http://schemas.microsoft.com/office/drawing/2014/main" id="{E1EAE05E-2E9C-F534-4279-E588B0469066}"/>
              </a:ext>
            </a:extLst>
          </p:cNvPr>
          <p:cNvSpPr txBox="1"/>
          <p:nvPr/>
        </p:nvSpPr>
        <p:spPr>
          <a:xfrm>
            <a:off x="7639164" y="3111761"/>
            <a:ext cx="1973657" cy="3539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Calibri" panose="020F0502020204030204" pitchFamily="34" charset="0"/>
                <a:cs typeface="Calibri" panose="020F0502020204030204" pitchFamily="34" charset="0"/>
                <a:sym typeface="Graphik"/>
              </a:rPr>
              <a:t>43.8%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8764"/>
                </a:solidFill>
                <a:effectLst/>
                <a:uLnTx/>
                <a:uFillTx/>
                <a:latin typeface="Arial" panose="020B0604020202020204"/>
                <a:ea typeface="Calibri" panose="020F0502020204030204" pitchFamily="34" charset="0"/>
                <a:cs typeface="Calibri" panose="020F0502020204030204" pitchFamily="34" charset="0"/>
                <a:sym typeface="Graphik"/>
              </a:rPr>
              <a:t>(95% CI: 36.5–50.9)</a:t>
            </a:r>
          </a:p>
        </p:txBody>
      </p:sp>
      <p:grpSp>
        <p:nvGrpSpPr>
          <p:cNvPr id="11" name="Group 10">
            <a:extLst>
              <a:ext uri="{FF2B5EF4-FFF2-40B4-BE49-F238E27FC236}">
                <a16:creationId xmlns:a16="http://schemas.microsoft.com/office/drawing/2014/main" id="{BD0F3C21-09A6-9A15-31D4-CA731EED373E}"/>
              </a:ext>
            </a:extLst>
          </p:cNvPr>
          <p:cNvGrpSpPr/>
          <p:nvPr/>
        </p:nvGrpSpPr>
        <p:grpSpPr>
          <a:xfrm>
            <a:off x="1137364" y="4743582"/>
            <a:ext cx="863828" cy="180049"/>
            <a:chOff x="1253043" y="4743581"/>
            <a:chExt cx="863828" cy="180049"/>
          </a:xfrm>
        </p:grpSpPr>
        <p:grpSp>
          <p:nvGrpSpPr>
            <p:cNvPr id="1711" name="Group 1710">
              <a:extLst>
                <a:ext uri="{FF2B5EF4-FFF2-40B4-BE49-F238E27FC236}">
                  <a16:creationId xmlns:a16="http://schemas.microsoft.com/office/drawing/2014/main" id="{5AECD9D7-AA98-B6EC-912E-37BD6D2E5197}"/>
                </a:ext>
              </a:extLst>
            </p:cNvPr>
            <p:cNvGrpSpPr/>
            <p:nvPr/>
          </p:nvGrpSpPr>
          <p:grpSpPr>
            <a:xfrm>
              <a:off x="1253043" y="4789636"/>
              <a:ext cx="80648" cy="87939"/>
              <a:chOff x="6644411" y="4748796"/>
              <a:chExt cx="37228" cy="51934"/>
            </a:xfrm>
          </p:grpSpPr>
          <p:sp>
            <p:nvSpPr>
              <p:cNvPr id="1713" name="Line 3328">
                <a:extLst>
                  <a:ext uri="{FF2B5EF4-FFF2-40B4-BE49-F238E27FC236}">
                    <a16:creationId xmlns:a16="http://schemas.microsoft.com/office/drawing/2014/main" id="{19081233-1E2F-3A78-256E-D5C3D76A5E9A}"/>
                  </a:ext>
                </a:extLst>
              </p:cNvPr>
              <p:cNvSpPr>
                <a:spLocks noChangeShapeType="1"/>
              </p:cNvSpPr>
              <p:nvPr/>
            </p:nvSpPr>
            <p:spPr bwMode="auto">
              <a:xfrm>
                <a:off x="6644411" y="4774763"/>
                <a:ext cx="37228" cy="0"/>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1714" name="Line 3329">
                <a:extLst>
                  <a:ext uri="{FF2B5EF4-FFF2-40B4-BE49-F238E27FC236}">
                    <a16:creationId xmlns:a16="http://schemas.microsoft.com/office/drawing/2014/main" id="{66EFAF48-DE7F-EB6F-5FAD-9B361B0147B5}"/>
                  </a:ext>
                </a:extLst>
              </p:cNvPr>
              <p:cNvSpPr>
                <a:spLocks noChangeShapeType="1"/>
              </p:cNvSpPr>
              <p:nvPr/>
            </p:nvSpPr>
            <p:spPr bwMode="auto">
              <a:xfrm>
                <a:off x="6663025" y="4748796"/>
                <a:ext cx="0" cy="51934"/>
              </a:xfrm>
              <a:prstGeom prst="line">
                <a:avLst/>
              </a:prstGeom>
              <a:noFill/>
              <a:ln w="15875"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panose="020B0604020202020204"/>
                  <a:ea typeface="+mn-ea"/>
                  <a:cs typeface="+mn-cs"/>
                  <a:sym typeface="Graphik"/>
                </a:endParaRPr>
              </a:p>
            </p:txBody>
          </p:sp>
        </p:grpSp>
        <p:sp>
          <p:nvSpPr>
            <p:cNvPr id="1712" name="Rectangle 3084">
              <a:extLst>
                <a:ext uri="{FF2B5EF4-FFF2-40B4-BE49-F238E27FC236}">
                  <a16:creationId xmlns:a16="http://schemas.microsoft.com/office/drawing/2014/main" id="{B8226008-78D9-0F94-36B8-0B7389866714}"/>
                </a:ext>
              </a:extLst>
            </p:cNvPr>
            <p:cNvSpPr>
              <a:spLocks noChangeArrowheads="1"/>
            </p:cNvSpPr>
            <p:nvPr/>
          </p:nvSpPr>
          <p:spPr bwMode="auto">
            <a:xfrm>
              <a:off x="1392314" y="4743581"/>
              <a:ext cx="724557" cy="18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Censored</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sp>
        <p:nvSpPr>
          <p:cNvPr id="14" name="TextBox 13">
            <a:extLst>
              <a:ext uri="{FF2B5EF4-FFF2-40B4-BE49-F238E27FC236}">
                <a16:creationId xmlns:a16="http://schemas.microsoft.com/office/drawing/2014/main" id="{E8C42782-9EA5-1C42-5FE4-E8DEF28DDF1B}"/>
              </a:ext>
            </a:extLst>
          </p:cNvPr>
          <p:cNvSpPr txBox="1"/>
          <p:nvPr/>
        </p:nvSpPr>
        <p:spPr>
          <a:xfrm>
            <a:off x="3269472" y="2125229"/>
            <a:ext cx="282481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8764"/>
                </a:solidFill>
                <a:effectLst/>
                <a:uLnTx/>
                <a:uFillTx/>
                <a:latin typeface="Arial" panose="020B0604020202020204"/>
                <a:ea typeface="+mn-ea"/>
                <a:cs typeface="+mn-cs"/>
                <a:sym typeface="Graphik"/>
              </a:rPr>
              <a:t>Zanidatamab + tislelizumab + CT </a:t>
            </a:r>
          </a:p>
        </p:txBody>
      </p:sp>
      <p:sp>
        <p:nvSpPr>
          <p:cNvPr id="20" name="TextBox 19">
            <a:extLst>
              <a:ext uri="{FF2B5EF4-FFF2-40B4-BE49-F238E27FC236}">
                <a16:creationId xmlns:a16="http://schemas.microsoft.com/office/drawing/2014/main" id="{F4244820-AB53-3286-B4AA-AC902B22D897}"/>
              </a:ext>
            </a:extLst>
          </p:cNvPr>
          <p:cNvSpPr txBox="1"/>
          <p:nvPr/>
        </p:nvSpPr>
        <p:spPr>
          <a:xfrm>
            <a:off x="2265247" y="2797659"/>
            <a:ext cx="1629420"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mn-ea"/>
                <a:cs typeface="+mn-cs"/>
                <a:sym typeface="Graphik"/>
              </a:rPr>
              <a:t>Trastuzumab + CT</a:t>
            </a:r>
          </a:p>
        </p:txBody>
      </p:sp>
      <p:sp>
        <p:nvSpPr>
          <p:cNvPr id="2928" name="Line 1021">
            <a:extLst>
              <a:ext uri="{FF2B5EF4-FFF2-40B4-BE49-F238E27FC236}">
                <a16:creationId xmlns:a16="http://schemas.microsoft.com/office/drawing/2014/main" id="{B0A810C4-B3A1-890F-5AE8-B0B82F4B059B}"/>
              </a:ext>
            </a:extLst>
          </p:cNvPr>
          <p:cNvSpPr>
            <a:spLocks noChangeShapeType="1"/>
          </p:cNvSpPr>
          <p:nvPr/>
        </p:nvSpPr>
        <p:spPr bwMode="auto">
          <a:xfrm flipV="1">
            <a:off x="1051470" y="1696394"/>
            <a:ext cx="0" cy="3241184"/>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29" name="Line 1095">
            <a:extLst>
              <a:ext uri="{FF2B5EF4-FFF2-40B4-BE49-F238E27FC236}">
                <a16:creationId xmlns:a16="http://schemas.microsoft.com/office/drawing/2014/main" id="{2ABABBF4-F946-9D69-44A3-A2C5878DB452}"/>
              </a:ext>
            </a:extLst>
          </p:cNvPr>
          <p:cNvSpPr>
            <a:spLocks noChangeShapeType="1"/>
          </p:cNvSpPr>
          <p:nvPr/>
        </p:nvSpPr>
        <p:spPr bwMode="auto">
          <a:xfrm flipH="1">
            <a:off x="979030" y="4863423"/>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30" name="Line 1097">
            <a:extLst>
              <a:ext uri="{FF2B5EF4-FFF2-40B4-BE49-F238E27FC236}">
                <a16:creationId xmlns:a16="http://schemas.microsoft.com/office/drawing/2014/main" id="{395B9C8D-E893-0C38-9C83-90E950E492B8}"/>
              </a:ext>
            </a:extLst>
          </p:cNvPr>
          <p:cNvSpPr>
            <a:spLocks noChangeShapeType="1"/>
          </p:cNvSpPr>
          <p:nvPr/>
        </p:nvSpPr>
        <p:spPr bwMode="auto">
          <a:xfrm flipH="1">
            <a:off x="979030" y="4090978"/>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31" name="Line 1099">
            <a:extLst>
              <a:ext uri="{FF2B5EF4-FFF2-40B4-BE49-F238E27FC236}">
                <a16:creationId xmlns:a16="http://schemas.microsoft.com/office/drawing/2014/main" id="{CA042FEB-D879-0F64-252E-E8CE17137E0B}"/>
              </a:ext>
            </a:extLst>
          </p:cNvPr>
          <p:cNvSpPr>
            <a:spLocks noChangeShapeType="1"/>
          </p:cNvSpPr>
          <p:nvPr/>
        </p:nvSpPr>
        <p:spPr bwMode="auto">
          <a:xfrm flipH="1">
            <a:off x="979030" y="3316986"/>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32" name="Line 1101">
            <a:extLst>
              <a:ext uri="{FF2B5EF4-FFF2-40B4-BE49-F238E27FC236}">
                <a16:creationId xmlns:a16="http://schemas.microsoft.com/office/drawing/2014/main" id="{17A87111-B219-B013-7199-03C1E2EE9CDD}"/>
              </a:ext>
            </a:extLst>
          </p:cNvPr>
          <p:cNvSpPr>
            <a:spLocks noChangeShapeType="1"/>
          </p:cNvSpPr>
          <p:nvPr/>
        </p:nvSpPr>
        <p:spPr bwMode="auto">
          <a:xfrm flipH="1">
            <a:off x="979030" y="2544540"/>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33" name="Line 1103">
            <a:extLst>
              <a:ext uri="{FF2B5EF4-FFF2-40B4-BE49-F238E27FC236}">
                <a16:creationId xmlns:a16="http://schemas.microsoft.com/office/drawing/2014/main" id="{CAF5B73D-E742-5B8E-E734-1DBE43DB407E}"/>
              </a:ext>
            </a:extLst>
          </p:cNvPr>
          <p:cNvSpPr>
            <a:spLocks noChangeShapeType="1"/>
          </p:cNvSpPr>
          <p:nvPr/>
        </p:nvSpPr>
        <p:spPr bwMode="auto">
          <a:xfrm flipH="1">
            <a:off x="979030" y="1770550"/>
            <a:ext cx="72443" cy="0"/>
          </a:xfrm>
          <a:prstGeom prst="line">
            <a:avLst/>
          </a:prstGeom>
          <a:noFill/>
          <a:ln w="12700" cap="sq">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34" name="Rectangle 1056">
            <a:extLst>
              <a:ext uri="{FF2B5EF4-FFF2-40B4-BE49-F238E27FC236}">
                <a16:creationId xmlns:a16="http://schemas.microsoft.com/office/drawing/2014/main" id="{3401837B-5604-744F-71E7-5B8246AB3A6E}"/>
              </a:ext>
            </a:extLst>
          </p:cNvPr>
          <p:cNvSpPr>
            <a:spLocks noChangeArrowheads="1"/>
          </p:cNvSpPr>
          <p:nvPr/>
        </p:nvSpPr>
        <p:spPr bwMode="auto">
          <a:xfrm>
            <a:off x="1140630" y="503336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0</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35" name="Rectangle 1058">
            <a:extLst>
              <a:ext uri="{FF2B5EF4-FFF2-40B4-BE49-F238E27FC236}">
                <a16:creationId xmlns:a16="http://schemas.microsoft.com/office/drawing/2014/main" id="{6EC18BF1-A3B5-007E-7C74-036BBFA50BC9}"/>
              </a:ext>
            </a:extLst>
          </p:cNvPr>
          <p:cNvSpPr>
            <a:spLocks noChangeArrowheads="1"/>
          </p:cNvSpPr>
          <p:nvPr/>
        </p:nvSpPr>
        <p:spPr bwMode="auto">
          <a:xfrm>
            <a:off x="1779824" y="503336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36" name="Rectangle 1060">
            <a:extLst>
              <a:ext uri="{FF2B5EF4-FFF2-40B4-BE49-F238E27FC236}">
                <a16:creationId xmlns:a16="http://schemas.microsoft.com/office/drawing/2014/main" id="{02C89F4E-E565-2ED3-1A22-097E88181832}"/>
              </a:ext>
            </a:extLst>
          </p:cNvPr>
          <p:cNvSpPr>
            <a:spLocks noChangeArrowheads="1"/>
          </p:cNvSpPr>
          <p:nvPr/>
        </p:nvSpPr>
        <p:spPr bwMode="auto">
          <a:xfrm>
            <a:off x="2421148" y="503336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37" name="Rectangle 1062">
            <a:extLst>
              <a:ext uri="{FF2B5EF4-FFF2-40B4-BE49-F238E27FC236}">
                <a16:creationId xmlns:a16="http://schemas.microsoft.com/office/drawing/2014/main" id="{7351AA00-CB7C-3371-E0E1-1EB308134F46}"/>
              </a:ext>
            </a:extLst>
          </p:cNvPr>
          <p:cNvSpPr>
            <a:spLocks noChangeArrowheads="1"/>
          </p:cNvSpPr>
          <p:nvPr/>
        </p:nvSpPr>
        <p:spPr bwMode="auto">
          <a:xfrm>
            <a:off x="3073126" y="503336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38" name="Rectangle 1064">
            <a:extLst>
              <a:ext uri="{FF2B5EF4-FFF2-40B4-BE49-F238E27FC236}">
                <a16:creationId xmlns:a16="http://schemas.microsoft.com/office/drawing/2014/main" id="{38366020-4F2C-A999-C43B-795E431B9875}"/>
              </a:ext>
            </a:extLst>
          </p:cNvPr>
          <p:cNvSpPr>
            <a:spLocks noChangeArrowheads="1"/>
          </p:cNvSpPr>
          <p:nvPr/>
        </p:nvSpPr>
        <p:spPr bwMode="auto">
          <a:xfrm>
            <a:off x="3659439"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39" name="Rectangle 1066">
            <a:extLst>
              <a:ext uri="{FF2B5EF4-FFF2-40B4-BE49-F238E27FC236}">
                <a16:creationId xmlns:a16="http://schemas.microsoft.com/office/drawing/2014/main" id="{98BC4AE8-2284-E44D-C5D1-D59280E8EF51}"/>
              </a:ext>
            </a:extLst>
          </p:cNvPr>
          <p:cNvSpPr>
            <a:spLocks noChangeArrowheads="1"/>
          </p:cNvSpPr>
          <p:nvPr/>
        </p:nvSpPr>
        <p:spPr bwMode="auto">
          <a:xfrm>
            <a:off x="4298631"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0" name="Rectangle 1068">
            <a:extLst>
              <a:ext uri="{FF2B5EF4-FFF2-40B4-BE49-F238E27FC236}">
                <a16:creationId xmlns:a16="http://schemas.microsoft.com/office/drawing/2014/main" id="{ACFF598C-896E-0FB4-0A06-4D298B9C45F9}"/>
              </a:ext>
            </a:extLst>
          </p:cNvPr>
          <p:cNvSpPr>
            <a:spLocks noChangeArrowheads="1"/>
          </p:cNvSpPr>
          <p:nvPr/>
        </p:nvSpPr>
        <p:spPr bwMode="auto">
          <a:xfrm>
            <a:off x="4950607"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18</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1" name="Rectangle 1070">
            <a:extLst>
              <a:ext uri="{FF2B5EF4-FFF2-40B4-BE49-F238E27FC236}">
                <a16:creationId xmlns:a16="http://schemas.microsoft.com/office/drawing/2014/main" id="{7CB4A37C-9BA6-6DFB-A289-8CDF5ACF8F8A}"/>
              </a:ext>
            </a:extLst>
          </p:cNvPr>
          <p:cNvSpPr>
            <a:spLocks noChangeArrowheads="1"/>
          </p:cNvSpPr>
          <p:nvPr/>
        </p:nvSpPr>
        <p:spPr bwMode="auto">
          <a:xfrm>
            <a:off x="5591933"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21</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2" name="Rectangle 1072">
            <a:extLst>
              <a:ext uri="{FF2B5EF4-FFF2-40B4-BE49-F238E27FC236}">
                <a16:creationId xmlns:a16="http://schemas.microsoft.com/office/drawing/2014/main" id="{EFFB96E0-E7B5-CF03-B425-21EF1F2EFB2C}"/>
              </a:ext>
            </a:extLst>
          </p:cNvPr>
          <p:cNvSpPr>
            <a:spLocks noChangeArrowheads="1"/>
          </p:cNvSpPr>
          <p:nvPr/>
        </p:nvSpPr>
        <p:spPr bwMode="auto">
          <a:xfrm>
            <a:off x="6231127"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24</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3" name="Rectangle 1074">
            <a:extLst>
              <a:ext uri="{FF2B5EF4-FFF2-40B4-BE49-F238E27FC236}">
                <a16:creationId xmlns:a16="http://schemas.microsoft.com/office/drawing/2014/main" id="{2F8F5DED-F6F8-1953-0D77-DF6DC257E118}"/>
              </a:ext>
            </a:extLst>
          </p:cNvPr>
          <p:cNvSpPr>
            <a:spLocks noChangeArrowheads="1"/>
          </p:cNvSpPr>
          <p:nvPr/>
        </p:nvSpPr>
        <p:spPr bwMode="auto">
          <a:xfrm>
            <a:off x="6870320"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27</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4" name="Rectangle 1076">
            <a:extLst>
              <a:ext uri="{FF2B5EF4-FFF2-40B4-BE49-F238E27FC236}">
                <a16:creationId xmlns:a16="http://schemas.microsoft.com/office/drawing/2014/main" id="{271BCDC2-A3F8-310B-B1FA-2875080C7788}"/>
              </a:ext>
            </a:extLst>
          </p:cNvPr>
          <p:cNvSpPr>
            <a:spLocks noChangeArrowheads="1"/>
          </p:cNvSpPr>
          <p:nvPr/>
        </p:nvSpPr>
        <p:spPr bwMode="auto">
          <a:xfrm>
            <a:off x="7509513"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30</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5" name="Rectangle 1078">
            <a:extLst>
              <a:ext uri="{FF2B5EF4-FFF2-40B4-BE49-F238E27FC236}">
                <a16:creationId xmlns:a16="http://schemas.microsoft.com/office/drawing/2014/main" id="{ADB63170-0565-8374-19C0-F2A794F9CF97}"/>
              </a:ext>
            </a:extLst>
          </p:cNvPr>
          <p:cNvSpPr>
            <a:spLocks noChangeArrowheads="1"/>
          </p:cNvSpPr>
          <p:nvPr/>
        </p:nvSpPr>
        <p:spPr bwMode="auto">
          <a:xfrm>
            <a:off x="8163621"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33</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6" name="Rectangle 1080">
            <a:extLst>
              <a:ext uri="{FF2B5EF4-FFF2-40B4-BE49-F238E27FC236}">
                <a16:creationId xmlns:a16="http://schemas.microsoft.com/office/drawing/2014/main" id="{158BA6D1-D3C6-E29C-D613-37129E4E5DFA}"/>
              </a:ext>
            </a:extLst>
          </p:cNvPr>
          <p:cNvSpPr>
            <a:spLocks noChangeArrowheads="1"/>
          </p:cNvSpPr>
          <p:nvPr/>
        </p:nvSpPr>
        <p:spPr bwMode="auto">
          <a:xfrm>
            <a:off x="8802816"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36</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7" name="Rectangle 1082">
            <a:extLst>
              <a:ext uri="{FF2B5EF4-FFF2-40B4-BE49-F238E27FC236}">
                <a16:creationId xmlns:a16="http://schemas.microsoft.com/office/drawing/2014/main" id="{091AEEAB-2FAC-A2E1-15AD-BA00A234FD74}"/>
              </a:ext>
            </a:extLst>
          </p:cNvPr>
          <p:cNvSpPr>
            <a:spLocks noChangeArrowheads="1"/>
          </p:cNvSpPr>
          <p:nvPr/>
        </p:nvSpPr>
        <p:spPr bwMode="auto">
          <a:xfrm>
            <a:off x="9442008"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39</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8" name="Rectangle 1084">
            <a:extLst>
              <a:ext uri="{FF2B5EF4-FFF2-40B4-BE49-F238E27FC236}">
                <a16:creationId xmlns:a16="http://schemas.microsoft.com/office/drawing/2014/main" id="{AFB691DE-CDB8-F21E-D47F-4FB4F4C2DACA}"/>
              </a:ext>
            </a:extLst>
          </p:cNvPr>
          <p:cNvSpPr>
            <a:spLocks noChangeArrowheads="1"/>
          </p:cNvSpPr>
          <p:nvPr/>
        </p:nvSpPr>
        <p:spPr bwMode="auto">
          <a:xfrm>
            <a:off x="10081201"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42</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49" name="Rectangle 1086">
            <a:extLst>
              <a:ext uri="{FF2B5EF4-FFF2-40B4-BE49-F238E27FC236}">
                <a16:creationId xmlns:a16="http://schemas.microsoft.com/office/drawing/2014/main" id="{F7BE5AFB-3452-C70D-A7D1-C0462B677592}"/>
              </a:ext>
            </a:extLst>
          </p:cNvPr>
          <p:cNvSpPr>
            <a:spLocks noChangeArrowheads="1"/>
          </p:cNvSpPr>
          <p:nvPr/>
        </p:nvSpPr>
        <p:spPr bwMode="auto">
          <a:xfrm>
            <a:off x="10720396"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45</a:t>
            </a:r>
            <a:endParaRPr kumimoji="0" lang="en-US" altLang="en-US" sz="1300" b="0"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grpSp>
        <p:nvGrpSpPr>
          <p:cNvPr id="2950" name="Group 2949">
            <a:extLst>
              <a:ext uri="{FF2B5EF4-FFF2-40B4-BE49-F238E27FC236}">
                <a16:creationId xmlns:a16="http://schemas.microsoft.com/office/drawing/2014/main" id="{1D5480B4-B97E-84A1-15C9-1E4E553D95DA}"/>
              </a:ext>
            </a:extLst>
          </p:cNvPr>
          <p:cNvGrpSpPr/>
          <p:nvPr/>
        </p:nvGrpSpPr>
        <p:grpSpPr>
          <a:xfrm>
            <a:off x="1051470" y="4937577"/>
            <a:ext cx="10529648" cy="52526"/>
            <a:chOff x="1875608" y="4450807"/>
            <a:chExt cx="6306504" cy="44846"/>
          </a:xfrm>
        </p:grpSpPr>
        <p:sp>
          <p:nvSpPr>
            <p:cNvPr id="2951" name="Line 1018">
              <a:extLst>
                <a:ext uri="{FF2B5EF4-FFF2-40B4-BE49-F238E27FC236}">
                  <a16:creationId xmlns:a16="http://schemas.microsoft.com/office/drawing/2014/main" id="{75CA68EF-9EA2-560F-83EB-A3D8FAA67982}"/>
                </a:ext>
              </a:extLst>
            </p:cNvPr>
            <p:cNvSpPr>
              <a:spLocks noChangeShapeType="1"/>
            </p:cNvSpPr>
            <p:nvPr/>
          </p:nvSpPr>
          <p:spPr bwMode="auto">
            <a:xfrm>
              <a:off x="1875608" y="4450807"/>
              <a:ext cx="6306504" cy="0"/>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2" name="Line 1055">
              <a:extLst>
                <a:ext uri="{FF2B5EF4-FFF2-40B4-BE49-F238E27FC236}">
                  <a16:creationId xmlns:a16="http://schemas.microsoft.com/office/drawing/2014/main" id="{434C02CC-D2DC-42E6-CED8-4506347365A5}"/>
                </a:ext>
              </a:extLst>
            </p:cNvPr>
            <p:cNvSpPr>
              <a:spLocks noChangeShapeType="1"/>
            </p:cNvSpPr>
            <p:nvPr/>
          </p:nvSpPr>
          <p:spPr bwMode="auto">
            <a:xfrm>
              <a:off x="1952174"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3" name="Line 1057">
              <a:extLst>
                <a:ext uri="{FF2B5EF4-FFF2-40B4-BE49-F238E27FC236}">
                  <a16:creationId xmlns:a16="http://schemas.microsoft.com/office/drawing/2014/main" id="{B9B6DB35-DD16-B602-F751-E2BEA575927F}"/>
                </a:ext>
              </a:extLst>
            </p:cNvPr>
            <p:cNvSpPr>
              <a:spLocks noChangeShapeType="1"/>
            </p:cNvSpPr>
            <p:nvPr/>
          </p:nvSpPr>
          <p:spPr bwMode="auto">
            <a:xfrm>
              <a:off x="233628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4" name="Line 1059">
              <a:extLst>
                <a:ext uri="{FF2B5EF4-FFF2-40B4-BE49-F238E27FC236}">
                  <a16:creationId xmlns:a16="http://schemas.microsoft.com/office/drawing/2014/main" id="{5A87F14F-7825-39C1-21AF-E15518827DCF}"/>
                </a:ext>
              </a:extLst>
            </p:cNvPr>
            <p:cNvSpPr>
              <a:spLocks noChangeShapeType="1"/>
            </p:cNvSpPr>
            <p:nvPr/>
          </p:nvSpPr>
          <p:spPr bwMode="auto">
            <a:xfrm>
              <a:off x="272166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5" name="Line 1061">
              <a:extLst>
                <a:ext uri="{FF2B5EF4-FFF2-40B4-BE49-F238E27FC236}">
                  <a16:creationId xmlns:a16="http://schemas.microsoft.com/office/drawing/2014/main" id="{C27E8680-4C29-7E2D-14D4-7F902AB381BA}"/>
                </a:ext>
              </a:extLst>
            </p:cNvPr>
            <p:cNvSpPr>
              <a:spLocks noChangeShapeType="1"/>
            </p:cNvSpPr>
            <p:nvPr/>
          </p:nvSpPr>
          <p:spPr bwMode="auto">
            <a:xfrm>
              <a:off x="310577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6" name="Line 1063">
              <a:extLst>
                <a:ext uri="{FF2B5EF4-FFF2-40B4-BE49-F238E27FC236}">
                  <a16:creationId xmlns:a16="http://schemas.microsoft.com/office/drawing/2014/main" id="{57FEA8EA-405D-CAE7-1886-53398320A4CD}"/>
                </a:ext>
              </a:extLst>
            </p:cNvPr>
            <p:cNvSpPr>
              <a:spLocks noChangeShapeType="1"/>
            </p:cNvSpPr>
            <p:nvPr/>
          </p:nvSpPr>
          <p:spPr bwMode="auto">
            <a:xfrm>
              <a:off x="349115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7" name="Line 1065">
              <a:extLst>
                <a:ext uri="{FF2B5EF4-FFF2-40B4-BE49-F238E27FC236}">
                  <a16:creationId xmlns:a16="http://schemas.microsoft.com/office/drawing/2014/main" id="{A9768230-1E8B-59F8-377D-F1CC5980C8BA}"/>
                </a:ext>
              </a:extLst>
            </p:cNvPr>
            <p:cNvSpPr>
              <a:spLocks noChangeShapeType="1"/>
            </p:cNvSpPr>
            <p:nvPr/>
          </p:nvSpPr>
          <p:spPr bwMode="auto">
            <a:xfrm>
              <a:off x="3875262"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8" name="Line 1067">
              <a:extLst>
                <a:ext uri="{FF2B5EF4-FFF2-40B4-BE49-F238E27FC236}">
                  <a16:creationId xmlns:a16="http://schemas.microsoft.com/office/drawing/2014/main" id="{A5334058-EE49-1384-E3A2-E7B532558C05}"/>
                </a:ext>
              </a:extLst>
            </p:cNvPr>
            <p:cNvSpPr>
              <a:spLocks noChangeShapeType="1"/>
            </p:cNvSpPr>
            <p:nvPr/>
          </p:nvSpPr>
          <p:spPr bwMode="auto">
            <a:xfrm>
              <a:off x="425937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59" name="Line 1069">
              <a:extLst>
                <a:ext uri="{FF2B5EF4-FFF2-40B4-BE49-F238E27FC236}">
                  <a16:creationId xmlns:a16="http://schemas.microsoft.com/office/drawing/2014/main" id="{FDA27B23-C4DE-443E-5774-974E95F3C54E}"/>
                </a:ext>
              </a:extLst>
            </p:cNvPr>
            <p:cNvSpPr>
              <a:spLocks noChangeShapeType="1"/>
            </p:cNvSpPr>
            <p:nvPr/>
          </p:nvSpPr>
          <p:spPr bwMode="auto">
            <a:xfrm>
              <a:off x="4644753"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0" name="Line 1071">
              <a:extLst>
                <a:ext uri="{FF2B5EF4-FFF2-40B4-BE49-F238E27FC236}">
                  <a16:creationId xmlns:a16="http://schemas.microsoft.com/office/drawing/2014/main" id="{48B238E7-3A8B-8CC5-1584-96E97EAB2F0F}"/>
                </a:ext>
              </a:extLst>
            </p:cNvPr>
            <p:cNvSpPr>
              <a:spLocks noChangeShapeType="1"/>
            </p:cNvSpPr>
            <p:nvPr/>
          </p:nvSpPr>
          <p:spPr bwMode="auto">
            <a:xfrm>
              <a:off x="502886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1" name="Line 1073">
              <a:extLst>
                <a:ext uri="{FF2B5EF4-FFF2-40B4-BE49-F238E27FC236}">
                  <a16:creationId xmlns:a16="http://schemas.microsoft.com/office/drawing/2014/main" id="{5F2F83F0-8AAE-4B2C-6405-2B11112F3192}"/>
                </a:ext>
              </a:extLst>
            </p:cNvPr>
            <p:cNvSpPr>
              <a:spLocks noChangeShapeType="1"/>
            </p:cNvSpPr>
            <p:nvPr/>
          </p:nvSpPr>
          <p:spPr bwMode="auto">
            <a:xfrm>
              <a:off x="5412967"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2" name="Line 1075">
              <a:extLst>
                <a:ext uri="{FF2B5EF4-FFF2-40B4-BE49-F238E27FC236}">
                  <a16:creationId xmlns:a16="http://schemas.microsoft.com/office/drawing/2014/main" id="{E92EB5BC-9DFE-9765-625D-89228F33297E}"/>
                </a:ext>
              </a:extLst>
            </p:cNvPr>
            <p:cNvSpPr>
              <a:spLocks noChangeShapeType="1"/>
            </p:cNvSpPr>
            <p:nvPr/>
          </p:nvSpPr>
          <p:spPr bwMode="auto">
            <a:xfrm>
              <a:off x="5798350"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3" name="Line 1077">
              <a:extLst>
                <a:ext uri="{FF2B5EF4-FFF2-40B4-BE49-F238E27FC236}">
                  <a16:creationId xmlns:a16="http://schemas.microsoft.com/office/drawing/2014/main" id="{4F75334B-0140-3611-440D-BF1E5540DF3E}"/>
                </a:ext>
              </a:extLst>
            </p:cNvPr>
            <p:cNvSpPr>
              <a:spLocks noChangeShapeType="1"/>
            </p:cNvSpPr>
            <p:nvPr/>
          </p:nvSpPr>
          <p:spPr bwMode="auto">
            <a:xfrm>
              <a:off x="618245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4" name="Line 1079">
              <a:extLst>
                <a:ext uri="{FF2B5EF4-FFF2-40B4-BE49-F238E27FC236}">
                  <a16:creationId xmlns:a16="http://schemas.microsoft.com/office/drawing/2014/main" id="{EDBCF804-A59D-2B9C-CD1D-703D96C1A0A1}"/>
                </a:ext>
              </a:extLst>
            </p:cNvPr>
            <p:cNvSpPr>
              <a:spLocks noChangeShapeType="1"/>
            </p:cNvSpPr>
            <p:nvPr/>
          </p:nvSpPr>
          <p:spPr bwMode="auto">
            <a:xfrm>
              <a:off x="656656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5" name="Line 1081">
              <a:extLst>
                <a:ext uri="{FF2B5EF4-FFF2-40B4-BE49-F238E27FC236}">
                  <a16:creationId xmlns:a16="http://schemas.microsoft.com/office/drawing/2014/main" id="{AEA3AD31-0B1D-CDA5-870D-714D79450D41}"/>
                </a:ext>
              </a:extLst>
            </p:cNvPr>
            <p:cNvSpPr>
              <a:spLocks noChangeShapeType="1"/>
            </p:cNvSpPr>
            <p:nvPr/>
          </p:nvSpPr>
          <p:spPr bwMode="auto">
            <a:xfrm>
              <a:off x="695194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6" name="Line 1083">
              <a:extLst>
                <a:ext uri="{FF2B5EF4-FFF2-40B4-BE49-F238E27FC236}">
                  <a16:creationId xmlns:a16="http://schemas.microsoft.com/office/drawing/2014/main" id="{0E13B9D6-8679-94EC-4177-8D59C1AD5B9F}"/>
                </a:ext>
              </a:extLst>
            </p:cNvPr>
            <p:cNvSpPr>
              <a:spLocks noChangeShapeType="1"/>
            </p:cNvSpPr>
            <p:nvPr/>
          </p:nvSpPr>
          <p:spPr bwMode="auto">
            <a:xfrm>
              <a:off x="7336055"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7" name="Line 1085">
              <a:extLst>
                <a:ext uri="{FF2B5EF4-FFF2-40B4-BE49-F238E27FC236}">
                  <a16:creationId xmlns:a16="http://schemas.microsoft.com/office/drawing/2014/main" id="{4A167D12-BDB4-48B1-1945-714BBA8B9BBF}"/>
                </a:ext>
              </a:extLst>
            </p:cNvPr>
            <p:cNvSpPr>
              <a:spLocks noChangeShapeType="1"/>
            </p:cNvSpPr>
            <p:nvPr/>
          </p:nvSpPr>
          <p:spPr bwMode="auto">
            <a:xfrm>
              <a:off x="7721438"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sp>
          <p:nvSpPr>
            <p:cNvPr id="2968" name="Line 1087">
              <a:extLst>
                <a:ext uri="{FF2B5EF4-FFF2-40B4-BE49-F238E27FC236}">
                  <a16:creationId xmlns:a16="http://schemas.microsoft.com/office/drawing/2014/main" id="{0555A286-4DE3-8BA9-57C8-ED355BBC5CAC}"/>
                </a:ext>
              </a:extLst>
            </p:cNvPr>
            <p:cNvSpPr>
              <a:spLocks noChangeShapeType="1"/>
            </p:cNvSpPr>
            <p:nvPr/>
          </p:nvSpPr>
          <p:spPr bwMode="auto">
            <a:xfrm>
              <a:off x="8105546" y="4450807"/>
              <a:ext cx="0" cy="44846"/>
            </a:xfrm>
            <a:prstGeom prst="line">
              <a:avLst/>
            </a:prstGeom>
            <a:noFill/>
            <a:ln w="1270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Arial" panose="020B0604020202020204"/>
                <a:ea typeface="+mn-ea"/>
                <a:cs typeface="+mn-cs"/>
                <a:sym typeface="Graphik"/>
              </a:endParaRPr>
            </a:p>
          </p:txBody>
        </p:sp>
      </p:grpSp>
      <p:sp>
        <p:nvSpPr>
          <p:cNvPr id="2969" name="Rectangle 1088">
            <a:extLst>
              <a:ext uri="{FF2B5EF4-FFF2-40B4-BE49-F238E27FC236}">
                <a16:creationId xmlns:a16="http://schemas.microsoft.com/office/drawing/2014/main" id="{24A9DD45-B30B-A4AE-2AB2-ECD489E0E01D}"/>
              </a:ext>
            </a:extLst>
          </p:cNvPr>
          <p:cNvSpPr>
            <a:spLocks noChangeArrowheads="1"/>
          </p:cNvSpPr>
          <p:nvPr/>
        </p:nvSpPr>
        <p:spPr bwMode="auto">
          <a:xfrm>
            <a:off x="11362192" y="5033360"/>
            <a:ext cx="18594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48</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sp>
        <p:nvSpPr>
          <p:cNvPr id="2970" name="Rectangle 3992">
            <a:extLst>
              <a:ext uri="{FF2B5EF4-FFF2-40B4-BE49-F238E27FC236}">
                <a16:creationId xmlns:a16="http://schemas.microsoft.com/office/drawing/2014/main" id="{7D4202C1-E828-83DF-111D-C4A054BDE505}"/>
              </a:ext>
            </a:extLst>
          </p:cNvPr>
          <p:cNvSpPr>
            <a:spLocks noChangeArrowheads="1"/>
          </p:cNvSpPr>
          <p:nvPr/>
        </p:nvSpPr>
        <p:spPr bwMode="auto">
          <a:xfrm>
            <a:off x="5494737" y="5322951"/>
            <a:ext cx="220252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300" b="1"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sym typeface="Graphik"/>
              </a:rPr>
              <a:t>Months from randomization</a:t>
            </a:r>
            <a:endParaRPr kumimoji="0" lang="en-US" altLang="en-US" sz="13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sym typeface="Graphik"/>
            </a:endParaRPr>
          </a:p>
        </p:txBody>
      </p:sp>
      <p:cxnSp>
        <p:nvCxnSpPr>
          <p:cNvPr id="4" name="Straight Connector 3">
            <a:extLst>
              <a:ext uri="{FF2B5EF4-FFF2-40B4-BE49-F238E27FC236}">
                <a16:creationId xmlns:a16="http://schemas.microsoft.com/office/drawing/2014/main" id="{04AB29AC-E2B5-8099-F27C-D43242030DE3}"/>
              </a:ext>
            </a:extLst>
          </p:cNvPr>
          <p:cNvCxnSpPr>
            <a:cxnSpLocks/>
          </p:cNvCxnSpPr>
          <p:nvPr/>
        </p:nvCxnSpPr>
        <p:spPr>
          <a:xfrm flipH="1" flipV="1">
            <a:off x="6319425" y="3180121"/>
            <a:ext cx="0" cy="1755648"/>
          </a:xfrm>
          <a:prstGeom prst="line">
            <a:avLst/>
          </a:prstGeom>
          <a:ln w="1270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D85E585-ECD7-3A42-73D0-A9B468E69500}"/>
              </a:ext>
            </a:extLst>
          </p:cNvPr>
          <p:cNvSpPr txBox="1"/>
          <p:nvPr/>
        </p:nvSpPr>
        <p:spPr>
          <a:xfrm>
            <a:off x="5022761" y="3686938"/>
            <a:ext cx="1250900" cy="35394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sym typeface="Graphik"/>
              </a:rPr>
              <a:t>38.8%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46466"/>
                </a:solidFill>
                <a:effectLst/>
                <a:uLnTx/>
                <a:uFillTx/>
                <a:latin typeface="Arial" panose="020B0604020202020204"/>
                <a:ea typeface="Calibri" panose="020F0502020204030204" pitchFamily="34" charset="0"/>
                <a:cs typeface="Calibri" panose="020F0502020204030204" pitchFamily="34" charset="0"/>
                <a:sym typeface="Graphik"/>
              </a:rPr>
              <a:t>(95% CI: 32.2–45.4)</a:t>
            </a:r>
          </a:p>
        </p:txBody>
      </p:sp>
      <p:pic>
        <p:nvPicPr>
          <p:cNvPr id="6" name="Picture 5" descr="Clinical Trials | Jazz Pharmaceuticals">
            <a:extLst>
              <a:ext uri="{FF2B5EF4-FFF2-40B4-BE49-F238E27FC236}">
                <a16:creationId xmlns:a16="http://schemas.microsoft.com/office/drawing/2014/main" id="{AA7C37E4-0214-7224-5D09-5F99AFFD82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7239" y="100579"/>
            <a:ext cx="721170" cy="4763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D9E8816-BE22-50C2-BA9A-4EA50688401C}"/>
              </a:ext>
            </a:extLst>
          </p:cNvPr>
          <p:cNvSpPr/>
          <p:nvPr/>
        </p:nvSpPr>
        <p:spPr>
          <a:xfrm>
            <a:off x="3172858" y="6586499"/>
            <a:ext cx="4262738" cy="2715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sym typeface="Graphik"/>
            </a:endParaRPr>
          </a:p>
        </p:txBody>
      </p:sp>
    </p:spTree>
    <p:extLst>
      <p:ext uri="{BB962C8B-B14F-4D97-AF65-F5344CB8AC3E}">
        <p14:creationId xmlns:p14="http://schemas.microsoft.com/office/powerpoint/2010/main" val="1900152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creenshot 2025-12-25 at 4.11.16 PM.png" descr="Screenshot 2025-12-25 at 4.11.16 PM.png"/>
          <p:cNvPicPr>
            <a:picLocks noChangeAspect="1"/>
          </p:cNvPicPr>
          <p:nvPr/>
        </p:nvPicPr>
        <p:blipFill>
          <a:blip r:embed="rId2"/>
          <a:stretch>
            <a:fillRect/>
          </a:stretch>
        </p:blipFill>
        <p:spPr>
          <a:xfrm>
            <a:off x="55715" y="1193115"/>
            <a:ext cx="12080570" cy="4134885"/>
          </a:xfrm>
          <a:prstGeom prst="rect">
            <a:avLst/>
          </a:prstGeom>
          <a:ln w="12700">
            <a:miter lim="400000"/>
          </a:ln>
        </p:spPr>
      </p:pic>
      <p:sp>
        <p:nvSpPr>
          <p:cNvPr id="2" name="Rectangle 1">
            <a:extLst>
              <a:ext uri="{FF2B5EF4-FFF2-40B4-BE49-F238E27FC236}">
                <a16:creationId xmlns:a16="http://schemas.microsoft.com/office/drawing/2014/main" id="{7BF55025-BEE5-2416-F1E4-DF3D3C3AA661}"/>
              </a:ext>
            </a:extLst>
          </p:cNvPr>
          <p:cNvSpPr/>
          <p:nvPr/>
        </p:nvSpPr>
        <p:spPr>
          <a:xfrm>
            <a:off x="319489" y="4867868"/>
            <a:ext cx="2875403" cy="3541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phik Semibold"/>
              <a:sym typeface="Graphik"/>
            </a:endParaRPr>
          </a:p>
        </p:txBody>
      </p:sp>
      <p:sp>
        <p:nvSpPr>
          <p:cNvPr id="3" name="Rectangle 2">
            <a:extLst>
              <a:ext uri="{FF2B5EF4-FFF2-40B4-BE49-F238E27FC236}">
                <a16:creationId xmlns:a16="http://schemas.microsoft.com/office/drawing/2014/main" id="{AAB55E16-F6E4-23ED-540C-3E22EFCA75AA}"/>
              </a:ext>
            </a:extLst>
          </p:cNvPr>
          <p:cNvSpPr/>
          <p:nvPr/>
        </p:nvSpPr>
        <p:spPr>
          <a:xfrm>
            <a:off x="88136" y="1992466"/>
            <a:ext cx="330506" cy="35412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phik Semibold"/>
              <a:sym typeface="Graphik"/>
            </a:endParaRPr>
          </a:p>
        </p:txBody>
      </p:sp>
      <p:sp>
        <p:nvSpPr>
          <p:cNvPr id="4" name="Rectangle 3">
            <a:extLst>
              <a:ext uri="{FF2B5EF4-FFF2-40B4-BE49-F238E27FC236}">
                <a16:creationId xmlns:a16="http://schemas.microsoft.com/office/drawing/2014/main" id="{9EB8CE11-1B0E-6536-F311-138EC7DC1745}"/>
              </a:ext>
            </a:extLst>
          </p:cNvPr>
          <p:cNvSpPr/>
          <p:nvPr/>
        </p:nvSpPr>
        <p:spPr>
          <a:xfrm>
            <a:off x="11821100" y="2190770"/>
            <a:ext cx="282764" cy="1643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phik Semibold"/>
              <a:sym typeface="Graphik"/>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Screenshot 2025-12-24 at 2.17.12 PM.png" descr="Screenshot 2025-12-24 at 2.17.12 PM.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72227" y="963625"/>
            <a:ext cx="6647545" cy="5894375"/>
          </a:xfrm>
          <a:prstGeom prst="rect">
            <a:avLst/>
          </a:prstGeom>
          <a:ln w="12700">
            <a:miter lim="400000"/>
          </a:ln>
        </p:spPr>
      </p:pic>
      <p:sp>
        <p:nvSpPr>
          <p:cNvPr id="259" name="NEJM 2020:18:2419-2430"/>
          <p:cNvSpPr txBox="1"/>
          <p:nvPr/>
        </p:nvSpPr>
        <p:spPr>
          <a:xfrm>
            <a:off x="5022956" y="147040"/>
            <a:ext cx="1671933"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Graphik"/>
                <a:sym typeface="Graphik"/>
              </a:rPr>
              <a:t>NEJM 2020:18:2419-2430</a:t>
            </a:r>
          </a:p>
        </p:txBody>
      </p:sp>
      <p:sp>
        <p:nvSpPr>
          <p:cNvPr id="260" name="Destiny Gastric01"/>
          <p:cNvSpPr txBox="1"/>
          <p:nvPr/>
        </p:nvSpPr>
        <p:spPr>
          <a:xfrm>
            <a:off x="5339383" y="636988"/>
            <a:ext cx="1513235" cy="297517"/>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Graphik-Medium"/>
                <a:sym typeface="Graphik Medium"/>
              </a:rPr>
              <a:t>Destiny Gastric01</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NEJM 2025:393-348 (Interim Analysis)"/>
          <p:cNvSpPr txBox="1">
            <a:spLocks noGrp="1"/>
          </p:cNvSpPr>
          <p:nvPr>
            <p:ph type="title"/>
          </p:nvPr>
        </p:nvSpPr>
        <p:spPr>
          <a:xfrm>
            <a:off x="635000" y="779024"/>
            <a:ext cx="10922000" cy="454106"/>
          </a:xfrm>
          <a:prstGeom prst="rect">
            <a:avLst/>
          </a:prstGeom>
        </p:spPr>
        <p:txBody>
          <a:bodyPr>
            <a:normAutofit fontScale="90000"/>
          </a:bodyPr>
          <a:lstStyle>
            <a:lvl1pPr>
              <a:defRPr sz="4300" spc="-129"/>
            </a:lvl1pPr>
          </a:lstStyle>
          <a:p>
            <a:r>
              <a:rPr dirty="0"/>
              <a:t>NEJM 2025:</a:t>
            </a:r>
            <a:r>
              <a:rPr lang="en-US" dirty="0"/>
              <a:t>336-348.</a:t>
            </a:r>
            <a:r>
              <a:rPr dirty="0"/>
              <a:t> (Interim Analysis)</a:t>
            </a:r>
          </a:p>
        </p:txBody>
      </p:sp>
      <p:pic>
        <p:nvPicPr>
          <p:cNvPr id="263" name="Screenshot 2025-12-24 at 2.00.42 PM.png" descr="Screenshot 2025-12-24 at 2.00.42 PM.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38025" y="1233130"/>
            <a:ext cx="6515950" cy="5465542"/>
          </a:xfrm>
          <a:prstGeom prst="rect">
            <a:avLst/>
          </a:prstGeom>
          <a:ln w="12700">
            <a:miter lim="400000"/>
          </a:ln>
        </p:spPr>
      </p:pic>
      <p:sp>
        <p:nvSpPr>
          <p:cNvPr id="264" name="Total recruited…"/>
          <p:cNvSpPr txBox="1"/>
          <p:nvPr/>
        </p:nvSpPr>
        <p:spPr>
          <a:xfrm>
            <a:off x="500050" y="2206124"/>
            <a:ext cx="976229" cy="574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Total recruited</a:t>
            </a:r>
          </a:p>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n= 494</a:t>
            </a:r>
          </a:p>
        </p:txBody>
      </p:sp>
      <p:sp>
        <p:nvSpPr>
          <p:cNvPr id="265" name="Analyzed here…"/>
          <p:cNvSpPr txBox="1"/>
          <p:nvPr/>
        </p:nvSpPr>
        <p:spPr>
          <a:xfrm>
            <a:off x="480870" y="3523142"/>
            <a:ext cx="939360" cy="574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Analyzed here</a:t>
            </a:r>
          </a:p>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n=248</a:t>
            </a:r>
          </a:p>
        </p:txBody>
      </p:sp>
      <p:sp>
        <p:nvSpPr>
          <p:cNvPr id="266" name="Median FU…"/>
          <p:cNvSpPr txBox="1"/>
          <p:nvPr/>
        </p:nvSpPr>
        <p:spPr>
          <a:xfrm>
            <a:off x="10127262" y="5423342"/>
            <a:ext cx="734175" cy="574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Median FU</a:t>
            </a:r>
          </a:p>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16.8 mo</a:t>
            </a:r>
          </a:p>
        </p:txBody>
      </p:sp>
      <p:sp>
        <p:nvSpPr>
          <p:cNvPr id="267" name="ORR…"/>
          <p:cNvSpPr txBox="1"/>
          <p:nvPr/>
        </p:nvSpPr>
        <p:spPr>
          <a:xfrm>
            <a:off x="9923756" y="2510190"/>
            <a:ext cx="565861" cy="574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ORR</a:t>
            </a:r>
          </a:p>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44 vs 29</a:t>
            </a:r>
          </a:p>
        </p:txBody>
      </p:sp>
      <p:sp>
        <p:nvSpPr>
          <p:cNvPr id="268" name="Asians = 24%…"/>
          <p:cNvSpPr txBox="1"/>
          <p:nvPr/>
        </p:nvSpPr>
        <p:spPr>
          <a:xfrm>
            <a:off x="9891789" y="4001379"/>
            <a:ext cx="867225" cy="574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Asians = 24%</a:t>
            </a:r>
          </a:p>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EU = 53%</a:t>
            </a:r>
          </a:p>
        </p:txBody>
      </p:sp>
      <p:sp>
        <p:nvSpPr>
          <p:cNvPr id="269" name="Her2 3+ = 84%…"/>
          <p:cNvSpPr txBox="1"/>
          <p:nvPr/>
        </p:nvSpPr>
        <p:spPr>
          <a:xfrm>
            <a:off x="387601" y="5025527"/>
            <a:ext cx="1098058" cy="574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Her2 3+ = 84%</a:t>
            </a:r>
          </a:p>
          <a:p>
            <a:pPr marL="0" marR="0" lvl="0" indent="0" algn="l" defTabSz="1219200" rtl="0" eaLnBrk="1" fontAlgn="auto" latinLnBrk="0" hangingPunct="0">
              <a:lnSpc>
                <a:spcPct val="100000"/>
              </a:lnSpc>
              <a:spcBef>
                <a:spcPts val="120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Graphik"/>
                <a:sym typeface="Graphik"/>
              </a:rPr>
              <a:t>Her2 2+/+ = 15%</a:t>
            </a:r>
          </a:p>
        </p:txBody>
      </p:sp>
      <p:sp>
        <p:nvSpPr>
          <p:cNvPr id="270" name="Destiny Gastric04"/>
          <p:cNvSpPr txBox="1"/>
          <p:nvPr/>
        </p:nvSpPr>
        <p:spPr>
          <a:xfrm>
            <a:off x="5339383" y="159328"/>
            <a:ext cx="1513235" cy="297517"/>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Graphik-Medium"/>
                <a:sym typeface="Graphik Medium"/>
              </a:rPr>
              <a:t>Destiny Gastric04</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Screenshot 2025-12-24 at 2.12.47 PM.png" descr="Screenshot 2025-12-24 at 2.12.47 PM.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t="5013"/>
          <a:stretch>
            <a:fillRect/>
          </a:stretch>
        </p:blipFill>
        <p:spPr>
          <a:xfrm>
            <a:off x="2415213" y="572815"/>
            <a:ext cx="7361574" cy="5974933"/>
          </a:xfrm>
          <a:prstGeom prst="rect">
            <a:avLst/>
          </a:prstGeom>
          <a:ln w="12700">
            <a:miter lim="400000"/>
          </a:ln>
        </p:spPr>
      </p:pic>
      <p:sp>
        <p:nvSpPr>
          <p:cNvPr id="273" name="Destiny Gastric04-Less effective in Diffuse Type"/>
          <p:cNvSpPr txBox="1"/>
          <p:nvPr/>
        </p:nvSpPr>
        <p:spPr>
          <a:xfrm>
            <a:off x="4104269" y="118250"/>
            <a:ext cx="3983463" cy="297517"/>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457200">
              <a:spcBef>
                <a:spcPts val="0"/>
              </a:spcBef>
              <a:defRPr sz="3200">
                <a:latin typeface="Graphik-Medium"/>
                <a:ea typeface="Graphik-Medium"/>
                <a:cs typeface="Graphik-Medium"/>
                <a:sym typeface="Graphik Medium"/>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FFFFF"/>
                </a:solidFill>
                <a:effectLst/>
                <a:uLnTx/>
                <a:uFillTx/>
                <a:latin typeface="Graphik-Medium"/>
                <a:sym typeface="Graphik Medium"/>
              </a:rPr>
              <a:t>Destiny Gastric04-Less effective in Diffuse Type</a:t>
            </a:r>
          </a:p>
        </p:txBody>
      </p:sp>
      <p:sp>
        <p:nvSpPr>
          <p:cNvPr id="2" name="Rectangle 1">
            <a:extLst>
              <a:ext uri="{FF2B5EF4-FFF2-40B4-BE49-F238E27FC236}">
                <a16:creationId xmlns:a16="http://schemas.microsoft.com/office/drawing/2014/main" id="{428D6840-5762-A609-70CF-3C9F8D355894}"/>
              </a:ext>
            </a:extLst>
          </p:cNvPr>
          <p:cNvSpPr/>
          <p:nvPr/>
        </p:nvSpPr>
        <p:spPr>
          <a:xfrm>
            <a:off x="2588965" y="572815"/>
            <a:ext cx="705078" cy="3966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0">
              <a:lnSpc>
                <a:spcPct val="100000"/>
              </a:lnSpc>
              <a:spcBef>
                <a:spcPts val="120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Graphik Semibold"/>
              <a:sym typeface="Graphik"/>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onclusions"/>
          <p:cNvSpPr txBox="1">
            <a:spLocks noGrp="1"/>
          </p:cNvSpPr>
          <p:nvPr>
            <p:ph type="ctrTitle"/>
          </p:nvPr>
        </p:nvSpPr>
        <p:spPr>
          <a:xfrm>
            <a:off x="635000" y="143150"/>
            <a:ext cx="10922000" cy="963360"/>
          </a:xfrm>
          <a:prstGeom prst="rect">
            <a:avLst/>
          </a:prstGeom>
        </p:spPr>
        <p:txBody>
          <a:bodyPr>
            <a:normAutofit/>
          </a:bodyPr>
          <a:lstStyle>
            <a:lvl1pPr defTabSz="2292038">
              <a:defRPr sz="10904" spc="-327"/>
            </a:lvl1pPr>
          </a:lstStyle>
          <a:p>
            <a:r>
              <a:rPr sz="6000" dirty="0"/>
              <a:t>Conclusions</a:t>
            </a:r>
          </a:p>
        </p:txBody>
      </p:sp>
      <p:sp>
        <p:nvSpPr>
          <p:cNvPr id="256" name="Her2 space for gastric and gastroesophageal cancers is evolving rapidly…"/>
          <p:cNvSpPr txBox="1">
            <a:spLocks noGrp="1"/>
          </p:cNvSpPr>
          <p:nvPr>
            <p:ph type="subTitle" idx="1"/>
          </p:nvPr>
        </p:nvSpPr>
        <p:spPr>
          <a:xfrm>
            <a:off x="635000" y="1376724"/>
            <a:ext cx="10922000" cy="5161011"/>
          </a:xfrm>
          <a:prstGeom prst="rect">
            <a:avLst/>
          </a:prstGeom>
        </p:spPr>
        <p:txBody>
          <a:bodyPr>
            <a:normAutofit fontScale="55000" lnSpcReduction="20000"/>
          </a:bodyPr>
          <a:lstStyle/>
          <a:p>
            <a:pPr marL="53721" indent="-53721" algn="l" defTabSz="193992">
              <a:lnSpc>
                <a:spcPct val="150000"/>
              </a:lnSpc>
              <a:buSzPct val="100000"/>
              <a:buAutoNum type="arabicPeriod"/>
              <a:defRPr sz="4841"/>
            </a:pPr>
            <a:r>
              <a:rPr dirty="0"/>
              <a:t> Her2 space for gastric and gastroesophageal cancers is evolving rapidly</a:t>
            </a:r>
          </a:p>
          <a:p>
            <a:pPr marL="53721" indent="-53721" algn="l" defTabSz="193992">
              <a:lnSpc>
                <a:spcPct val="150000"/>
              </a:lnSpc>
              <a:buSzPct val="100000"/>
              <a:buAutoNum type="arabicPeriod"/>
              <a:defRPr sz="4841"/>
            </a:pPr>
            <a:r>
              <a:rPr dirty="0"/>
              <a:t> </a:t>
            </a:r>
            <a:r>
              <a:rPr dirty="0" err="1"/>
              <a:t>Zanidatamab</a:t>
            </a:r>
            <a:r>
              <a:rPr dirty="0"/>
              <a:t> is impressively superior to trastuzumab (should replace it)</a:t>
            </a:r>
          </a:p>
          <a:p>
            <a:pPr marL="53721" indent="-53721" algn="l" defTabSz="193992">
              <a:lnSpc>
                <a:spcPct val="150000"/>
              </a:lnSpc>
              <a:buSzPct val="100000"/>
              <a:buAutoNum type="arabicPeriod"/>
              <a:defRPr sz="4841"/>
            </a:pPr>
            <a:r>
              <a:rPr dirty="0"/>
              <a:t> Zani-induced toxicities are manageable </a:t>
            </a:r>
          </a:p>
          <a:p>
            <a:pPr marL="53721" indent="-53721" algn="l" defTabSz="193992">
              <a:lnSpc>
                <a:spcPct val="150000"/>
              </a:lnSpc>
              <a:buSzPct val="100000"/>
              <a:buAutoNum type="arabicPeriod"/>
              <a:defRPr sz="4841"/>
            </a:pPr>
            <a:r>
              <a:t> Tislelizumab improved PFS and OS in the HerizonGEA01 study establishing a new benchmark in first line (never been achieved before). </a:t>
            </a:r>
          </a:p>
          <a:p>
            <a:pPr marL="53721" indent="-53721" algn="l" defTabSz="193992">
              <a:lnSpc>
                <a:spcPct val="150000"/>
              </a:lnSpc>
              <a:buSzPct val="100000"/>
              <a:buAutoNum type="arabicPeriod"/>
              <a:defRPr sz="4841"/>
            </a:pPr>
            <a:r>
              <a:rPr dirty="0"/>
              <a:t> </a:t>
            </a:r>
            <a:r>
              <a:rPr dirty="0" err="1"/>
              <a:t>TDXd</a:t>
            </a:r>
            <a:r>
              <a:rPr dirty="0"/>
              <a:t> is solidly established in 2nd line</a:t>
            </a:r>
          </a:p>
          <a:p>
            <a:pPr marL="53721" indent="-53721" algn="l" defTabSz="193992">
              <a:lnSpc>
                <a:spcPct val="150000"/>
              </a:lnSpc>
              <a:buSzPct val="100000"/>
              <a:buAutoNum type="arabicPeriod"/>
              <a:defRPr sz="4841"/>
            </a:pPr>
            <a:r>
              <a:rPr dirty="0"/>
              <a:t> Looking forward to results of Destiny Gastric01, Artemide Gastric01, and HLX-Gastric-01 trials in first line.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B4B84-5B75-2220-2545-588979BC633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683AA3-2C49-7034-15C6-193AFF526055}"/>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56 yr old with de novo metastatic gastric cancer, HER2-positive, CPS 2. Would you use zanidatamab in the front-line setting? What are your thoughts regarding tislelizumab? Any differentiating features from other IO agents? How does tislelizumab compare to pembro/</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nivo</a:t>
            </a:r>
            <a:r>
              <a:rPr lang="en-US" sz="2600" b="1" kern="100" dirty="0">
                <a:effectLst/>
                <a:latin typeface="Calibri" panose="020F0502020204030204" pitchFamily="34" charset="0"/>
                <a:ea typeface="Aptos" panose="020B0004020202020204" pitchFamily="34" charset="0"/>
                <a:cs typeface="Calibri" panose="020F0502020204030204" pitchFamily="34" charset="0"/>
              </a:rPr>
              <a:t>?</a:t>
            </a:r>
          </a:p>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62 y/o female with Stage IV GEJ adenocarcinoma, PD-L1 CPS of 5, HER2 IHC 3+. Before being seen by us, pt was treated with FLOT x 3 cycles with stable disease. Pt prefers to be treated by our med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onc</a:t>
            </a:r>
            <a:r>
              <a:rPr lang="en-US" sz="2600" b="1" kern="100" dirty="0">
                <a:effectLst/>
                <a:latin typeface="Calibri" panose="020F0502020204030204" pitchFamily="34" charset="0"/>
                <a:ea typeface="Aptos" panose="020B0004020202020204" pitchFamily="34" charset="0"/>
                <a:cs typeface="Calibri" panose="020F0502020204030204" pitchFamily="34" charset="0"/>
              </a:rPr>
              <a:t> service from this point on. Should I give pembro + trastuzumab + FLOT? Or is it better to proceed with pembro + trastuzumab + FOLFOX?</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9B2067B-F31A-BCA4-F106-93BE47BFF832}"/>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HER2-Targeted Approaches for Advanced GE Cancers</a:t>
            </a:r>
          </a:p>
        </p:txBody>
      </p:sp>
    </p:spTree>
    <p:extLst>
      <p:ext uri="{BB962C8B-B14F-4D97-AF65-F5344CB8AC3E}">
        <p14:creationId xmlns:p14="http://schemas.microsoft.com/office/powerpoint/2010/main" val="296172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EB41-2925-ECCE-E21B-314818556AF5}"/>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E76F954-46A4-699D-1D15-9F238F70DA10}"/>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80 y/o F with de novo HER2+ GEJ cancer with extensive liver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mets</a:t>
            </a:r>
            <a:r>
              <a:rPr lang="en-US" sz="2600" b="1" kern="100" dirty="0">
                <a:effectLst/>
                <a:latin typeface="Calibri" panose="020F0502020204030204" pitchFamily="34" charset="0"/>
                <a:ea typeface="Aptos" panose="020B0004020202020204" pitchFamily="34" charset="0"/>
                <a:cs typeface="Calibri" panose="020F0502020204030204" pitchFamily="34" charset="0"/>
              </a:rPr>
              <a:t> presented w/ weight loss and FTT, ECOG PS 2 bordering on 3. What 1L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rx</a:t>
            </a:r>
            <a:r>
              <a:rPr lang="en-US" sz="2600" b="1" kern="100" dirty="0">
                <a:effectLst/>
                <a:latin typeface="Calibri" panose="020F0502020204030204" pitchFamily="34" charset="0"/>
                <a:ea typeface="Aptos" panose="020B0004020202020204" pitchFamily="34" charset="0"/>
                <a:cs typeface="Calibri" panose="020F0502020204030204" pitchFamily="34" charset="0"/>
              </a:rPr>
              <a:t> would you offer this pt, if any (assuming she’s interested)?</a:t>
            </a:r>
          </a:p>
          <a:p>
            <a:pPr marL="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87 yr old male treated with front-line 5-FU with pembro and trastuzumab now with progressive disease with borderline functional status. In an elderly patient such as this, how do we decide what may be the most effective option but also tolerable?</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300408-9B92-557B-0460-0759DFAD9D0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HER2-Targeted Approaches for Advanced GE Cancers</a:t>
            </a:r>
          </a:p>
        </p:txBody>
      </p:sp>
    </p:spTree>
    <p:extLst>
      <p:ext uri="{BB962C8B-B14F-4D97-AF65-F5344CB8AC3E}">
        <p14:creationId xmlns:p14="http://schemas.microsoft.com/office/powerpoint/2010/main" val="4025822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4B70A-03D1-EBEB-D21F-423A0BFBB76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8DCAA2B-4701-E80A-FD3F-90715A00A707}"/>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52 y/o M with DM, HTN, active tobacco use (40 pack-years) and GEJ adenocarcinoma, HER2 3+, PD-L1 22%, with lymph node involvement only, including R supraclavicular, R hilar, R mediastinal and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gastrohepatic</a:t>
            </a:r>
            <a:r>
              <a:rPr lang="en-US" sz="2600" b="1" kern="100" dirty="0">
                <a:effectLst/>
                <a:latin typeface="Calibri" panose="020F0502020204030204" pitchFamily="34" charset="0"/>
                <a:ea typeface="Aptos" panose="020B0004020202020204" pitchFamily="34" charset="0"/>
                <a:cs typeface="Calibri" panose="020F0502020204030204" pitchFamily="34" charset="0"/>
              </a:rPr>
              <a:t> LN regions on PET/CT. Patient wants to pursue surgery but plan is to start with neoadjuvant therapy. Would you offer this patient neoadjuvant therapy with FLOT +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durva</a:t>
            </a:r>
            <a:r>
              <a:rPr lang="en-US" sz="2600" b="1" kern="100" dirty="0">
                <a:effectLst/>
                <a:latin typeface="Calibri" panose="020F0502020204030204" pitchFamily="34" charset="0"/>
                <a:ea typeface="Aptos" panose="020B0004020202020204" pitchFamily="34" charset="0"/>
                <a:cs typeface="Calibri" panose="020F0502020204030204" pitchFamily="34" charset="0"/>
              </a:rPr>
              <a:t>? Or would you consider this patient inoperable with metastatic disease and use FOLFOX + trastuzumab + IO? What about zanidatamab/chemotherapy +/- tislelizumab?</a:t>
            </a: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8B74DE0-F9CF-AF6D-7646-2AC77F3DFFDB}"/>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HER2-Targeted Approaches for Advanced GE Cancers</a:t>
            </a:r>
          </a:p>
        </p:txBody>
      </p:sp>
    </p:spTree>
    <p:extLst>
      <p:ext uri="{BB962C8B-B14F-4D97-AF65-F5344CB8AC3E}">
        <p14:creationId xmlns:p14="http://schemas.microsoft.com/office/powerpoint/2010/main" val="437666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Mehta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nvGraphicFramePr>
        <p:xfrm>
          <a:off x="1236095" y="1676400"/>
          <a:ext cx="9719807" cy="4191000"/>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365250">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Amgen Inc, Astellas, AstraZeneca Pharmaceuticals LP, </a:t>
                      </a:r>
                      <a:r>
                        <a:rPr lang="en-US" sz="2000" b="0" kern="1200" dirty="0" err="1">
                          <a:solidFill>
                            <a:schemeClr val="tx1"/>
                          </a:solidFill>
                          <a:effectLst/>
                          <a:latin typeface="+mn-lt"/>
                          <a:ea typeface="+mn-ea"/>
                          <a:cs typeface="+mn-cs"/>
                        </a:rPr>
                        <a:t>BeOne</a:t>
                      </a:r>
                      <a:r>
                        <a:rPr lang="en-US" sz="2000" b="0" kern="1200" dirty="0">
                          <a:solidFill>
                            <a:schemeClr val="tx1"/>
                          </a:solidFill>
                          <a:effectLst/>
                          <a:latin typeface="+mn-lt"/>
                          <a:ea typeface="+mn-ea"/>
                          <a:cs typeface="+mn-cs"/>
                        </a:rPr>
                        <a:t>, Bristol Myers Squibb, Daiichi Sankyo Inc, Eisai Inc, Gilead Sciences Inc, GSK, Jazz Pharmaceuticals Inc, Legend Biotech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18583">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Jazz Pharmaceuticals Inc, Lilly, </a:t>
                      </a:r>
                      <a:r>
                        <a:rPr lang="en-US" sz="2000" b="0" kern="1200" dirty="0" err="1">
                          <a:solidFill>
                            <a:schemeClr val="tx1"/>
                          </a:solidFill>
                          <a:effectLst/>
                          <a:latin typeface="+mn-lt"/>
                          <a:ea typeface="+mn-ea"/>
                          <a:cs typeface="+mn-cs"/>
                        </a:rPr>
                        <a:t>Replimune</a:t>
                      </a:r>
                      <a:endParaRPr lang="en-US" sz="20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1365250">
                <a:tc>
                  <a:txBody>
                    <a:bodyPr/>
                    <a:lstStyle/>
                    <a:p>
                      <a:r>
                        <a:rPr lang="en-US" sz="20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Arcus Biosciences, 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66806"/>
                  </a:ext>
                </a:extLst>
              </a:tr>
              <a:tr h="941917">
                <a:tc>
                  <a:txBody>
                    <a:bodyPr/>
                    <a:lstStyle/>
                    <a:p>
                      <a:r>
                        <a:rPr lang="en-US" sz="20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Robert A Winn Career Development Award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7342744"/>
                  </a:ext>
                </a:extLst>
              </a:tr>
            </a:tbl>
          </a:graphicData>
        </a:graphic>
      </p:graphicFrame>
    </p:spTree>
    <p:custDataLst>
      <p:tags r:id="rId1"/>
    </p:custDataLst>
    <p:extLst>
      <p:ext uri="{BB962C8B-B14F-4D97-AF65-F5344CB8AC3E}">
        <p14:creationId xmlns:p14="http://schemas.microsoft.com/office/powerpoint/2010/main" val="956378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26548-9FF6-F821-9A50-D47F751EF1B6}"/>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C94C913-56D7-2A6E-7B32-DE40FF1710A2}"/>
              </a:ext>
            </a:extLst>
          </p:cNvPr>
          <p:cNvSpPr>
            <a:spLocks noGrp="1"/>
          </p:cNvSpPr>
          <p:nvPr>
            <p:ph idx="1"/>
          </p:nvPr>
        </p:nvSpPr>
        <p:spPr>
          <a:xfrm>
            <a:off x="912287" y="1690792"/>
            <a:ext cx="10584313" cy="4514258"/>
          </a:xfrm>
        </p:spPr>
        <p:txBody>
          <a:bodyPr/>
          <a:lstStyle/>
          <a:p>
            <a:pPr marL="0" marR="0" indent="0">
              <a:buNone/>
            </a:pPr>
            <a:r>
              <a:rPr lang="en-US"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73-year-old female with 6-month history of dysphagia found on endoscopy to have semi-obstructive GEJ adenocarcinoma, HER2+ by IHC and FISH, no nodal or distant spread on imaging. What neoadjuvant approach would you recommend?</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65 y/o with locally advanced HER2+ GEJ cancer. Is there a role for HER2-targeted therapy in locally advanced HER2+ GEJ cancer?</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FF018CB-6F9C-7EFD-C9E7-1E695B062B48}"/>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HER2-Targeted Approaches for Advanced GE Cancers</a:t>
            </a:r>
          </a:p>
        </p:txBody>
      </p:sp>
    </p:spTree>
    <p:extLst>
      <p:ext uri="{BB962C8B-B14F-4D97-AF65-F5344CB8AC3E}">
        <p14:creationId xmlns:p14="http://schemas.microsoft.com/office/powerpoint/2010/main" val="254500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85F48-6376-E0BB-C068-7535DE64A1C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98B4AAC-B82D-0D1C-D2A7-DD48453818DF}"/>
              </a:ext>
            </a:extLst>
          </p:cNvPr>
          <p:cNvSpPr>
            <a:spLocks noGrp="1"/>
          </p:cNvSpPr>
          <p:nvPr>
            <p:ph idx="1"/>
          </p:nvPr>
        </p:nvSpPr>
        <p:spPr>
          <a:xfrm>
            <a:off x="912287" y="1690792"/>
            <a:ext cx="10584313" cy="4514258"/>
          </a:xfrm>
        </p:spPr>
        <p:txBody>
          <a:bodyPr/>
          <a:lstStyle/>
          <a:p>
            <a:pPr marL="0" marR="0" indent="0">
              <a:buNone/>
            </a:pPr>
            <a:r>
              <a:rPr lang="en-US"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77-year-old male, taken for radical gastrectomy without preop oncology consult, found to have Stage IIIA disease but tumor HER2 overexpressed. Adjuvant therapy recommendations?</a:t>
            </a:r>
          </a:p>
          <a:p>
            <a:pPr marL="0" marR="0" indent="0">
              <a:buNone/>
            </a:pPr>
            <a:r>
              <a:rPr lang="en-US" sz="2600" dirty="0">
                <a:effectLst/>
                <a:latin typeface="Calibri" panose="020F0502020204030204" pitchFamily="34" charset="0"/>
                <a:ea typeface="Times New Roman" panose="02020603050405020304" pitchFamily="18" charset="0"/>
                <a:cs typeface="Calibri" panose="020F0502020204030204" pitchFamily="34" charset="0"/>
              </a:rPr>
              <a:t>35 y/o M with dysphagia and weight loss with GEJ mass. EGD confirms HER2+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dz</a:t>
            </a:r>
            <a:r>
              <a:rPr lang="en-US" sz="2600" dirty="0">
                <a:effectLst/>
                <a:latin typeface="Calibri" panose="020F0502020204030204" pitchFamily="34" charset="0"/>
                <a:ea typeface="Times New Roman" panose="02020603050405020304" pitchFamily="18" charset="0"/>
                <a:cs typeface="Calibri" panose="020F0502020204030204" pitchFamily="34" charset="0"/>
              </a:rPr>
              <a:t>, PAC placed and diagnostic laparoscopy reveals no peritoneal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dz</a:t>
            </a:r>
            <a:r>
              <a:rPr lang="en-US" sz="2600" dirty="0">
                <a:effectLst/>
                <a:latin typeface="Calibri" panose="020F0502020204030204" pitchFamily="34" charset="0"/>
                <a:ea typeface="Times New Roman" panose="02020603050405020304" pitchFamily="18" charset="0"/>
                <a:cs typeface="Calibri" panose="020F0502020204030204" pitchFamily="34" charset="0"/>
              </a:rPr>
              <a:t> but small peripheral liver lesion, also bx+ for HER2+ adenocarcinoma of GEJ origin. Quadruplet 1L systemic Rx, f/b restaging and resection of </a:t>
            </a:r>
            <a:r>
              <a:rPr lang="en-US" sz="2600" dirty="0" err="1">
                <a:effectLst/>
                <a:latin typeface="Calibri" panose="020F0502020204030204" pitchFamily="34" charset="0"/>
                <a:ea typeface="Times New Roman" panose="02020603050405020304" pitchFamily="18" charset="0"/>
                <a:cs typeface="Calibri" panose="020F0502020204030204" pitchFamily="34" charset="0"/>
              </a:rPr>
              <a:t>oligomet</a:t>
            </a:r>
            <a:r>
              <a:rPr lang="en-US" sz="2600" dirty="0">
                <a:effectLst/>
                <a:latin typeface="Calibri" panose="020F0502020204030204" pitchFamily="34" charset="0"/>
                <a:ea typeface="Times New Roman" panose="02020603050405020304" pitchFamily="18" charset="0"/>
                <a:cs typeface="Calibri" panose="020F0502020204030204" pitchFamily="34" charset="0"/>
              </a:rPr>
              <a:t>?</a:t>
            </a:r>
          </a:p>
          <a:p>
            <a:pPr marL="0" marR="0" indent="0">
              <a:buNone/>
            </a:pPr>
            <a:endParaRPr lang="en-US" sz="26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18867A2-9BDC-96C9-B70E-5D8E52D9425C}"/>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HER2-Targeted Approaches for Advanced GE Cancers</a:t>
            </a:r>
          </a:p>
        </p:txBody>
      </p:sp>
    </p:spTree>
    <p:extLst>
      <p:ext uri="{BB962C8B-B14F-4D97-AF65-F5344CB8AC3E}">
        <p14:creationId xmlns:p14="http://schemas.microsoft.com/office/powerpoint/2010/main" val="2638764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AFDFC-5E78-1D64-01AC-955054AB753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6CBABCC-8FE5-7CFC-D4E8-A3170B18DB0F}"/>
              </a:ext>
            </a:extLst>
          </p:cNvPr>
          <p:cNvSpPr/>
          <p:nvPr/>
        </p:nvSpPr>
        <p:spPr bwMode="auto">
          <a:xfrm>
            <a:off x="740128" y="2348880"/>
            <a:ext cx="10828480"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B5035A2-DC30-4390-3898-6DB3702B214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CAB4F9B-2C0C-DABE-94C9-B426A022E829}"/>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HER2-Targeted Approaches for Advanced Gastroesophageal Cancers — Dr Ajani</a:t>
            </a:r>
          </a:p>
          <a:p>
            <a:pPr marL="98425" indent="0">
              <a:lnSpc>
                <a:spcPct val="100000"/>
              </a:lnSpc>
              <a:spcBef>
                <a:spcPts val="1600"/>
              </a:spcBef>
              <a:spcAft>
                <a:spcPts val="0"/>
              </a:spcAft>
              <a:buNone/>
            </a:pPr>
            <a:r>
              <a:rPr lang="en-US" sz="2500" dirty="0">
                <a:solidFill>
                  <a:schemeClr val="bg1"/>
                </a:solidFill>
              </a:rPr>
              <a:t>Module 2: Targeting Claudin 18.2 in Advanced Gastroesophageal Cancers —</a:t>
            </a:r>
            <a:br>
              <a:rPr lang="en-US" sz="2500" dirty="0">
                <a:solidFill>
                  <a:schemeClr val="bg1"/>
                </a:solidFill>
              </a:rPr>
            </a:br>
            <a:r>
              <a:rPr lang="en-US" sz="2500" dirty="0">
                <a:solidFill>
                  <a:schemeClr val="bg1"/>
                </a:solidFill>
              </a:rPr>
              <a:t>Dr Strickler</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Optimal Incorporation of Immunotherapeutic Strategies into Treatment for Patients with Metastatic Gastroesophageal Tumors — </a:t>
            </a:r>
            <a:br>
              <a:rPr lang="en-US" sz="2500" dirty="0">
                <a:solidFill>
                  <a:schemeClr val="tx1"/>
                </a:solidFill>
              </a:rPr>
            </a:br>
            <a:r>
              <a:rPr lang="en-US" sz="2500" dirty="0">
                <a:solidFill>
                  <a:schemeClr val="tx1"/>
                </a:solidFill>
              </a:rPr>
              <a:t>Dr Mehta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Other Novel Agents and Strategies Under Evaluation for Advanced Gastroesophageal Cancers — Dr Klempner</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149336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826C-611F-2543-4416-9CF2C3B4D4BC}"/>
              </a:ext>
            </a:extLst>
          </p:cNvPr>
          <p:cNvSpPr>
            <a:spLocks noGrp="1"/>
          </p:cNvSpPr>
          <p:nvPr>
            <p:ph type="ctrTitle" sz="quarter"/>
          </p:nvPr>
        </p:nvSpPr>
        <p:spPr/>
        <p:txBody>
          <a:bodyPr/>
          <a:lstStyle/>
          <a:p>
            <a:pPr algn="ctr"/>
            <a:r>
              <a:rPr lang="en-US" dirty="0"/>
              <a:t>TARGETING CLAUDIN 18.2 (CLDN18.2) IN ADVANCED GASTROESOPHAGEAL CANCERS</a:t>
            </a:r>
          </a:p>
        </p:txBody>
      </p:sp>
      <p:sp>
        <p:nvSpPr>
          <p:cNvPr id="3" name="TextBox 2">
            <a:extLst>
              <a:ext uri="{FF2B5EF4-FFF2-40B4-BE49-F238E27FC236}">
                <a16:creationId xmlns:a16="http://schemas.microsoft.com/office/drawing/2014/main" id="{3FF62498-79C1-92BC-D6E5-C09D50452FF8}"/>
              </a:ext>
            </a:extLst>
          </p:cNvPr>
          <p:cNvSpPr txBox="1"/>
          <p:nvPr/>
        </p:nvSpPr>
        <p:spPr>
          <a:xfrm>
            <a:off x="2387588" y="3568700"/>
            <a:ext cx="7416824" cy="2554545"/>
          </a:xfrm>
          <a:prstGeom prst="rect">
            <a:avLst/>
          </a:prstGeom>
          <a:noFill/>
        </p:spPr>
        <p:txBody>
          <a:bodyPr wrap="square" rtlCol="0">
            <a:spAutoFit/>
          </a:bodyPr>
          <a:lstStyle/>
          <a:p>
            <a:pPr lvl="0" algn="ctr" defTabSz="914400" eaLnBrk="0" hangingPunct="0">
              <a:defRPr/>
            </a:pPr>
            <a:r>
              <a:rPr lang="en-US" sz="2000" b="0" dirty="0">
                <a:solidFill>
                  <a:srgbClr val="FFFF00"/>
                </a:solidFill>
                <a:latin typeface="Arial" panose="020B0604020202020204" pitchFamily="34" charset="0"/>
                <a:ea typeface="ＭＳ Ｐゴシック" panose="020B0600070205080204" pitchFamily="34" charset="-128"/>
                <a:cs typeface="+mn-cs"/>
              </a:rPr>
              <a:t>John Strickler, MD</a:t>
            </a:r>
          </a:p>
          <a:p>
            <a:pPr lvl="0" algn="ctr" defTabSz="914400" eaLnBrk="0" hangingPunct="0">
              <a:defRPr/>
            </a:pPr>
            <a:r>
              <a:rPr lang="en-US" sz="2000" b="0" dirty="0">
                <a:solidFill>
                  <a:srgbClr val="FFFF00"/>
                </a:solidFill>
                <a:latin typeface="Arial" panose="020B0604020202020204" pitchFamily="34" charset="0"/>
                <a:ea typeface="ＭＳ Ｐゴシック" panose="020B0600070205080204" pitchFamily="34" charset="-128"/>
                <a:cs typeface="+mn-cs"/>
              </a:rPr>
              <a:t>Professor of Medicine</a:t>
            </a:r>
          </a:p>
          <a:p>
            <a:pPr lvl="0" algn="ctr" defTabSz="914400" eaLnBrk="0" hangingPunct="0">
              <a:defRPr/>
            </a:pPr>
            <a:r>
              <a:rPr lang="en-US" sz="2000" b="0" dirty="0">
                <a:solidFill>
                  <a:srgbClr val="FFFF00"/>
                </a:solidFill>
                <a:latin typeface="Arial" panose="020B0604020202020204" pitchFamily="34" charset="0"/>
                <a:ea typeface="ＭＳ Ｐゴシック" panose="020B0600070205080204" pitchFamily="34" charset="-128"/>
                <a:cs typeface="+mn-cs"/>
              </a:rPr>
              <a:t>Associate Director, Clinical Research – GI</a:t>
            </a:r>
          </a:p>
          <a:p>
            <a:pPr lvl="0" algn="ctr" defTabSz="914400" eaLnBrk="0" hangingPunct="0">
              <a:defRPr/>
            </a:pPr>
            <a:r>
              <a:rPr lang="en-US" sz="2000" b="0" dirty="0">
                <a:solidFill>
                  <a:srgbClr val="FFFF00"/>
                </a:solidFill>
                <a:latin typeface="Arial" panose="020B0604020202020204" pitchFamily="34" charset="0"/>
                <a:ea typeface="ＭＳ Ｐゴシック" panose="020B0600070205080204" pitchFamily="34" charset="-128"/>
                <a:cs typeface="+mn-cs"/>
              </a:rPr>
              <a:t>Co-Leader, Molecular Tumor Board</a:t>
            </a:r>
          </a:p>
          <a:p>
            <a:pPr lvl="0" algn="ctr" defTabSz="914400" eaLnBrk="0" hangingPunct="0">
              <a:defRPr/>
            </a:pPr>
            <a:r>
              <a:rPr lang="en-US" sz="2000" b="0" dirty="0">
                <a:solidFill>
                  <a:srgbClr val="FFFF00"/>
                </a:solidFill>
                <a:latin typeface="Arial" panose="020B0604020202020204" pitchFamily="34" charset="0"/>
                <a:ea typeface="ＭＳ Ｐゴシック" panose="020B0600070205080204" pitchFamily="34" charset="-128"/>
                <a:cs typeface="+mn-cs"/>
              </a:rPr>
              <a:t>Duke University</a:t>
            </a:r>
          </a:p>
          <a:p>
            <a:pPr lvl="0" algn="ctr" defTabSz="914400" eaLnBrk="0" hangingPunct="0">
              <a:defRPr/>
            </a:pPr>
            <a:r>
              <a:rPr lang="en-US" sz="2000" b="0" dirty="0">
                <a:solidFill>
                  <a:srgbClr val="FFFF00"/>
                </a:solidFill>
                <a:latin typeface="Arial" panose="020B0604020202020204" pitchFamily="34" charset="0"/>
                <a:ea typeface="ＭＳ Ｐゴシック" panose="020B0600070205080204" pitchFamily="34" charset="-128"/>
                <a:cs typeface="+mn-cs"/>
              </a:rPr>
              <a:t>Durham, North Carolina</a:t>
            </a:r>
          </a:p>
          <a:p>
            <a:pPr lvl="0" algn="ctr" defTabSz="914400" eaLnBrk="0" hangingPunct="0">
              <a:defRPr/>
            </a:pPr>
            <a:endParaRPr lang="en-US" sz="2000" b="0" dirty="0">
              <a:solidFill>
                <a:srgbClr val="FFFF00"/>
              </a:solidFill>
              <a:latin typeface="Arial" panose="020B0604020202020204" pitchFamily="34" charset="0"/>
              <a:ea typeface="ＭＳ Ｐゴシック" panose="020B0600070205080204" pitchFamily="34" charset="-128"/>
              <a:cs typeface="+mn-cs"/>
            </a:endParaRPr>
          </a:p>
          <a:p>
            <a:pPr lvl="0" algn="ctr" defTabSz="914400" eaLnBrk="0" hangingPunct="0">
              <a:defRPr/>
            </a:pPr>
            <a:r>
              <a:rPr lang="en-US" sz="2000" b="0" dirty="0">
                <a:solidFill>
                  <a:srgbClr val="FFFF00"/>
                </a:solidFill>
                <a:latin typeface="Arial" panose="020B0604020202020204" pitchFamily="34" charset="0"/>
                <a:ea typeface="ＭＳ Ｐゴシック" panose="020B0600070205080204" pitchFamily="34" charset="-128"/>
                <a:cs typeface="+mn-cs"/>
              </a:rPr>
              <a:t>Courtesy of David </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H. Ilson, MD PhD, FASCO, FACP</a:t>
            </a:r>
          </a:p>
        </p:txBody>
      </p:sp>
    </p:spTree>
    <p:extLst>
      <p:ext uri="{BB962C8B-B14F-4D97-AF65-F5344CB8AC3E}">
        <p14:creationId xmlns:p14="http://schemas.microsoft.com/office/powerpoint/2010/main" val="4119623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a:extLst>
              <a:ext uri="{FF2B5EF4-FFF2-40B4-BE49-F238E27FC236}">
                <a16:creationId xmlns:a16="http://schemas.microsoft.com/office/drawing/2014/main" id="{0AA85FB4-9A7E-ABC2-42D7-56CA77B07ABD}"/>
              </a:ext>
            </a:extLst>
          </p:cNvPr>
          <p:cNvSpPr>
            <a:spLocks noGrp="1" noChangeArrowheads="1"/>
          </p:cNvSpPr>
          <p:nvPr>
            <p:ph type="title"/>
          </p:nvPr>
        </p:nvSpPr>
        <p:spPr>
          <a:xfrm>
            <a:off x="1828800" y="76201"/>
            <a:ext cx="8839200" cy="1203325"/>
          </a:xfrm>
        </p:spPr>
        <p:txBody>
          <a:bodyPr/>
          <a:lstStyle/>
          <a:p>
            <a:r>
              <a:rPr lang="en-US" altLang="en-US" dirty="0"/>
              <a:t>Gastric Cancer: Global Incidence: 2022</a:t>
            </a:r>
          </a:p>
        </p:txBody>
      </p:sp>
      <p:sp>
        <p:nvSpPr>
          <p:cNvPr id="176130" name="Content Placeholder 9">
            <a:extLst>
              <a:ext uri="{FF2B5EF4-FFF2-40B4-BE49-F238E27FC236}">
                <a16:creationId xmlns:a16="http://schemas.microsoft.com/office/drawing/2014/main" id="{B56AAAA6-2631-B3CC-14E4-872853E77B1F}"/>
              </a:ext>
            </a:extLst>
          </p:cNvPr>
          <p:cNvSpPr>
            <a:spLocks noGrp="1" noChangeArrowheads="1"/>
          </p:cNvSpPr>
          <p:nvPr>
            <p:ph sz="half" idx="2"/>
          </p:nvPr>
        </p:nvSpPr>
        <p:spPr>
          <a:xfrm>
            <a:off x="7315200" y="1589582"/>
            <a:ext cx="3962400" cy="4735018"/>
          </a:xfrm>
        </p:spPr>
        <p:txBody>
          <a:bodyPr/>
          <a:lstStyle/>
          <a:p>
            <a:r>
              <a:rPr lang="en-US" altLang="en-US" dirty="0"/>
              <a:t>5</a:t>
            </a:r>
            <a:r>
              <a:rPr lang="en-US" altLang="en-US" baseline="30000" dirty="0"/>
              <a:t>th</a:t>
            </a:r>
            <a:r>
              <a:rPr lang="en-US" altLang="en-US" dirty="0"/>
              <a:t> leading cause of cancer</a:t>
            </a:r>
          </a:p>
          <a:p>
            <a:r>
              <a:rPr lang="en-US" altLang="en-US" dirty="0"/>
              <a:t>5</a:t>
            </a:r>
            <a:r>
              <a:rPr lang="en-US" altLang="en-US" baseline="30000" dirty="0"/>
              <a:t>th </a:t>
            </a:r>
            <a:r>
              <a:rPr lang="en-US" altLang="en-US" dirty="0"/>
              <a:t>leading cause of cancer related death</a:t>
            </a:r>
          </a:p>
          <a:p>
            <a:r>
              <a:rPr lang="en-US" altLang="en-US" dirty="0"/>
              <a:t>Uncommon in the U.S. and Europe</a:t>
            </a:r>
          </a:p>
          <a:p>
            <a:r>
              <a:rPr lang="en-US" altLang="en-US" dirty="0"/>
              <a:t>No effective screening or early detection</a:t>
            </a:r>
          </a:p>
        </p:txBody>
      </p:sp>
      <p:sp>
        <p:nvSpPr>
          <p:cNvPr id="176131" name="TextBox 7">
            <a:extLst>
              <a:ext uri="{FF2B5EF4-FFF2-40B4-BE49-F238E27FC236}">
                <a16:creationId xmlns:a16="http://schemas.microsoft.com/office/drawing/2014/main" id="{E1504AF0-15E7-56B2-3EE7-13BC39DD1B1F}"/>
              </a:ext>
            </a:extLst>
          </p:cNvPr>
          <p:cNvSpPr txBox="1">
            <a:spLocks noChangeArrowheads="1"/>
          </p:cNvSpPr>
          <p:nvPr/>
        </p:nvSpPr>
        <p:spPr bwMode="auto">
          <a:xfrm>
            <a:off x="3543300" y="6506860"/>
            <a:ext cx="510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Bray et al CA J Clin 74: 229; 2024 </a:t>
            </a:r>
          </a:p>
        </p:txBody>
      </p:sp>
      <p:pic>
        <p:nvPicPr>
          <p:cNvPr id="2" name="Picture 1">
            <a:extLst>
              <a:ext uri="{FF2B5EF4-FFF2-40B4-BE49-F238E27FC236}">
                <a16:creationId xmlns:a16="http://schemas.microsoft.com/office/drawing/2014/main" id="{C175DE85-A392-E78C-4D7B-FC28E56B7637}"/>
              </a:ext>
            </a:extLst>
          </p:cNvPr>
          <p:cNvPicPr>
            <a:picLocks noChangeAspect="1"/>
          </p:cNvPicPr>
          <p:nvPr/>
        </p:nvPicPr>
        <p:blipFill>
          <a:blip r:embed="rId2"/>
          <a:stretch>
            <a:fillRect/>
          </a:stretch>
        </p:blipFill>
        <p:spPr>
          <a:xfrm>
            <a:off x="929606" y="1368938"/>
            <a:ext cx="5468315" cy="4955661"/>
          </a:xfrm>
          <a:prstGeom prst="rect">
            <a:avLst/>
          </a:prstGeom>
        </p:spPr>
      </p:pic>
      <p:pic>
        <p:nvPicPr>
          <p:cNvPr id="3" name="Picture 8">
            <a:extLst>
              <a:ext uri="{FF2B5EF4-FFF2-40B4-BE49-F238E27FC236}">
                <a16:creationId xmlns:a16="http://schemas.microsoft.com/office/drawing/2014/main" id="{3E2D9CDC-82B8-E58A-5AF0-9B6242C96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21" y="1630856"/>
            <a:ext cx="6227358" cy="73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1F5436FA-F7A9-1ECC-754E-BE52F159A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901" y="4180382"/>
            <a:ext cx="5102225" cy="48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4">
            <a:extLst>
              <a:ext uri="{FF2B5EF4-FFF2-40B4-BE49-F238E27FC236}">
                <a16:creationId xmlns:a16="http://schemas.microsoft.com/office/drawing/2014/main" id="{F4FC5A65-888A-D54B-17A4-CAE0FE770B68}"/>
              </a:ext>
            </a:extLst>
          </p:cNvPr>
          <p:cNvSpPr>
            <a:spLocks noGrp="1" noChangeArrowheads="1"/>
          </p:cNvSpPr>
          <p:nvPr>
            <p:ph type="title"/>
          </p:nvPr>
        </p:nvSpPr>
        <p:spPr/>
        <p:txBody>
          <a:bodyPr/>
          <a:lstStyle/>
          <a:p>
            <a:r>
              <a:rPr lang="en-US" altLang="en-US" dirty="0">
                <a:ea typeface="ＭＳ Ｐゴシック" panose="020B0600070205080204" pitchFamily="34" charset="-128"/>
              </a:rPr>
              <a:t>Metastatic Disease: NCCN Endorsed  Chemo</a:t>
            </a:r>
          </a:p>
        </p:txBody>
      </p:sp>
      <p:sp>
        <p:nvSpPr>
          <p:cNvPr id="219138" name="Content Placeholder 5">
            <a:extLst>
              <a:ext uri="{FF2B5EF4-FFF2-40B4-BE49-F238E27FC236}">
                <a16:creationId xmlns:a16="http://schemas.microsoft.com/office/drawing/2014/main" id="{10F7DE9D-DBE3-8FB8-31C8-5058B1A18C4A}"/>
              </a:ext>
            </a:extLst>
          </p:cNvPr>
          <p:cNvSpPr>
            <a:spLocks noGrp="1" noChangeArrowheads="1"/>
          </p:cNvSpPr>
          <p:nvPr>
            <p:ph idx="1"/>
          </p:nvPr>
        </p:nvSpPr>
        <p:spPr>
          <a:xfrm>
            <a:off x="1371600" y="1600200"/>
            <a:ext cx="8991600" cy="4265613"/>
          </a:xfrm>
        </p:spPr>
        <p:txBody>
          <a:bodyPr/>
          <a:lstStyle/>
          <a:p>
            <a:r>
              <a:rPr lang="en-US" altLang="en-US" sz="2000" dirty="0">
                <a:ea typeface="ＭＳ Ｐゴシック" panose="020B0600070205080204" pitchFamily="34" charset="-128"/>
              </a:rPr>
              <a:t>2 drug regimens</a:t>
            </a:r>
          </a:p>
          <a:p>
            <a:pPr lvl="1"/>
            <a:r>
              <a:rPr lang="en-US" altLang="en-US" sz="2000" dirty="0">
                <a:ea typeface="ＭＳ Ｐゴシック" panose="020B0600070205080204" pitchFamily="34" charset="-128"/>
              </a:rPr>
              <a:t>FOLFOX, CAPE-OX or CIS, FOLFIRI</a:t>
            </a:r>
          </a:p>
          <a:p>
            <a:r>
              <a:rPr lang="en-US" altLang="en-US" sz="2000" dirty="0">
                <a:ea typeface="ＭＳ Ｐゴシック" panose="020B0600070205080204" pitchFamily="34" charset="-128"/>
              </a:rPr>
              <a:t>3 drug regimens +</a:t>
            </a:r>
            <a:r>
              <a:rPr lang="en-US" altLang="en-US" sz="2000" baseline="-25000" dirty="0">
                <a:ea typeface="ＭＳ Ｐゴシック" panose="020B0600070205080204" pitchFamily="34" charset="-128"/>
              </a:rPr>
              <a:t> </a:t>
            </a:r>
            <a:r>
              <a:rPr lang="en-US" altLang="en-US" sz="2000" dirty="0">
                <a:ea typeface="ＭＳ Ｐゴシック" panose="020B0600070205080204" pitchFamily="34" charset="-128"/>
              </a:rPr>
              <a:t>docetaxel (DCF, mDCF, FLOT) not recommended</a:t>
            </a:r>
          </a:p>
          <a:p>
            <a:pPr lvl="1"/>
            <a:r>
              <a:rPr lang="en-US" altLang="en-US" sz="2000" dirty="0">
                <a:ea typeface="ＭＳ Ｐゴシック" panose="020B0600070205080204" pitchFamily="34" charset="-128"/>
              </a:rPr>
              <a:t>No survival benefit for FLOT over FLO, patients 65 or older: FLOT65</a:t>
            </a:r>
          </a:p>
          <a:p>
            <a:pPr lvl="1"/>
            <a:r>
              <a:rPr lang="en-US" altLang="en-US" sz="2000" dirty="0">
                <a:ea typeface="ＭＳ Ｐゴシック" panose="020B0600070205080204" pitchFamily="34" charset="-128"/>
              </a:rPr>
              <a:t>No survival benefit for Doc + S-1/Cisplatin: JCOG 1013</a:t>
            </a:r>
          </a:p>
          <a:p>
            <a:pPr lvl="1"/>
            <a:r>
              <a:rPr lang="en-US" altLang="en-US" sz="2000" dirty="0">
                <a:ea typeface="ＭＳ Ｐゴシック" panose="020B0600070205080204" pitchFamily="34" charset="-128"/>
              </a:rPr>
              <a:t>TFOX &gt; FOLFOX in French FFCD / </a:t>
            </a:r>
            <a:r>
              <a:rPr lang="en-US" altLang="en-US" sz="2000" dirty="0" err="1">
                <a:ea typeface="ＭＳ Ｐゴシック" panose="020B0600070205080204" pitchFamily="34" charset="-128"/>
              </a:rPr>
              <a:t>Prodige</a:t>
            </a:r>
            <a:r>
              <a:rPr lang="en-US" altLang="en-US" sz="2000" dirty="0">
                <a:ea typeface="ＭＳ Ｐゴシック" panose="020B0600070205080204" pitchFamily="34" charset="-128"/>
              </a:rPr>
              <a:t> 51 Trial </a:t>
            </a:r>
          </a:p>
          <a:p>
            <a:pPr lvl="1"/>
            <a:r>
              <a:rPr lang="en-US" altLang="en-US" sz="2000" dirty="0">
                <a:ea typeface="ＭＳ Ｐゴシック" panose="020B0600070205080204" pitchFamily="34" charset="-128"/>
              </a:rPr>
              <a:t>ARMANI: Early change to paclitaxel ramucirumab from FOLFOX</a:t>
            </a:r>
          </a:p>
          <a:p>
            <a:pPr lvl="2"/>
            <a:r>
              <a:rPr lang="en-US" altLang="en-US" dirty="0">
                <a:ea typeface="ＭＳ Ｐゴシック" panose="020B0600070205080204" pitchFamily="34" charset="-128"/>
              </a:rPr>
              <a:t>Access to Ramucirumab second line limited in both studies</a:t>
            </a:r>
          </a:p>
        </p:txBody>
      </p:sp>
      <p:sp>
        <p:nvSpPr>
          <p:cNvPr id="2" name="TextBox 1">
            <a:extLst>
              <a:ext uri="{FF2B5EF4-FFF2-40B4-BE49-F238E27FC236}">
                <a16:creationId xmlns:a16="http://schemas.microsoft.com/office/drawing/2014/main" id="{AF010ED0-F37B-A04A-EC80-71CC01CDB0FA}"/>
              </a:ext>
            </a:extLst>
          </p:cNvPr>
          <p:cNvSpPr txBox="1"/>
          <p:nvPr/>
        </p:nvSpPr>
        <p:spPr>
          <a:xfrm>
            <a:off x="914400" y="5865813"/>
            <a:ext cx="96774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JNCCN 23: 169;2025  EJC </a:t>
            </a:r>
            <a:r>
              <a:rPr kumimoji="0" lang="en-US" altLang="en-US" sz="1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49: 835; 2013 Lancet Gastroenterol Hepatol 4: 501;2019 Lancet </a:t>
            </a:r>
            <a:r>
              <a:rPr kumimoji="0" lang="en-US" altLang="en-US" sz="16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mn-cs"/>
              </a:rPr>
              <a:t>Onc</a:t>
            </a:r>
            <a:r>
              <a:rPr kumimoji="0" lang="en-US" altLang="en-US" sz="1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26: 732; 2025  Lancet </a:t>
            </a:r>
            <a:r>
              <a:rPr kumimoji="0" lang="en-US" altLang="en-US" sz="16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mn-cs"/>
              </a:rPr>
              <a:t>Onc</a:t>
            </a:r>
            <a:r>
              <a:rPr kumimoji="0" lang="en-US" altLang="en-US" sz="1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25: 1539; 2024 </a:t>
            </a:r>
            <a:endPar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0DD86-750E-0BB0-B7EA-2D9F84961B2B}"/>
            </a:ext>
          </a:extLst>
        </p:cNvPr>
        <p:cNvGrpSpPr/>
        <p:nvPr/>
      </p:nvGrpSpPr>
      <p:grpSpPr>
        <a:xfrm>
          <a:off x="0" y="0"/>
          <a:ext cx="0" cy="0"/>
          <a:chOff x="0" y="0"/>
          <a:chExt cx="0" cy="0"/>
        </a:xfrm>
      </p:grpSpPr>
      <p:sp>
        <p:nvSpPr>
          <p:cNvPr id="219137" name="Title 4">
            <a:extLst>
              <a:ext uri="{FF2B5EF4-FFF2-40B4-BE49-F238E27FC236}">
                <a16:creationId xmlns:a16="http://schemas.microsoft.com/office/drawing/2014/main" id="{E448B0D0-A1C8-84BA-3FE4-8C9244069D17}"/>
              </a:ext>
            </a:extLst>
          </p:cNvPr>
          <p:cNvSpPr>
            <a:spLocks noGrp="1" noChangeArrowheads="1"/>
          </p:cNvSpPr>
          <p:nvPr>
            <p:ph type="title"/>
          </p:nvPr>
        </p:nvSpPr>
        <p:spPr/>
        <p:txBody>
          <a:bodyPr/>
          <a:lstStyle/>
          <a:p>
            <a:r>
              <a:rPr lang="en-US" altLang="en-US" dirty="0">
                <a:ea typeface="ＭＳ Ｐゴシック" panose="020B0600070205080204" pitchFamily="34" charset="-128"/>
              </a:rPr>
              <a:t>Metastatic Disease: NCCN Endorsed  Chemo</a:t>
            </a:r>
          </a:p>
        </p:txBody>
      </p:sp>
      <p:sp>
        <p:nvSpPr>
          <p:cNvPr id="219138" name="Content Placeholder 5">
            <a:extLst>
              <a:ext uri="{FF2B5EF4-FFF2-40B4-BE49-F238E27FC236}">
                <a16:creationId xmlns:a16="http://schemas.microsoft.com/office/drawing/2014/main" id="{C62B6267-F83B-8FE9-ADE2-A984AE8A6B71}"/>
              </a:ext>
            </a:extLst>
          </p:cNvPr>
          <p:cNvSpPr>
            <a:spLocks noGrp="1" noChangeArrowheads="1"/>
          </p:cNvSpPr>
          <p:nvPr>
            <p:ph idx="1"/>
          </p:nvPr>
        </p:nvSpPr>
        <p:spPr>
          <a:xfrm>
            <a:off x="1219200" y="1818191"/>
            <a:ext cx="10058400" cy="3808414"/>
          </a:xfrm>
        </p:spPr>
        <p:txBody>
          <a:bodyPr/>
          <a:lstStyle/>
          <a:p>
            <a:r>
              <a:rPr lang="en-US" altLang="en-US" sz="2800" dirty="0">
                <a:ea typeface="ＭＳ Ｐゴシック" panose="020B0600070205080204" pitchFamily="34" charset="-128"/>
              </a:rPr>
              <a:t>Add trastuzumab in HER2+, add pembro in CPS &gt; = </a:t>
            </a:r>
            <a:r>
              <a:rPr lang="en-US" altLang="en-US" sz="2800" dirty="0">
                <a:solidFill>
                  <a:srgbClr val="FFFF00"/>
                </a:solidFill>
                <a:ea typeface="ＭＳ Ｐゴシック" panose="020B0600070205080204" pitchFamily="34" charset="-128"/>
              </a:rPr>
              <a:t>1%</a:t>
            </a:r>
          </a:p>
          <a:p>
            <a:r>
              <a:rPr lang="en-US" altLang="en-US" sz="2800" dirty="0">
                <a:ea typeface="ＭＳ Ｐゴシック" panose="020B0600070205080204" pitchFamily="34" charset="-128"/>
              </a:rPr>
              <a:t>Add Nivo to chemo in CPS &gt; = </a:t>
            </a:r>
            <a:r>
              <a:rPr lang="en-US" altLang="en-US" sz="2800" dirty="0">
                <a:solidFill>
                  <a:srgbClr val="FFFF00"/>
                </a:solidFill>
                <a:ea typeface="ＭＳ Ｐゴシック" panose="020B0600070205080204" pitchFamily="34" charset="-128"/>
              </a:rPr>
              <a:t>1%</a:t>
            </a:r>
          </a:p>
          <a:p>
            <a:r>
              <a:rPr lang="en-US" altLang="en-US" sz="2800" dirty="0">
                <a:ea typeface="ＭＳ Ｐゴシック" panose="020B0600070205080204" pitchFamily="34" charset="-128"/>
              </a:rPr>
              <a:t>Add Pembro to chemo in CPS &gt; = </a:t>
            </a:r>
            <a:r>
              <a:rPr lang="en-US" altLang="en-US" sz="2800" dirty="0">
                <a:solidFill>
                  <a:srgbClr val="FFFF00"/>
                </a:solidFill>
                <a:ea typeface="ＭＳ Ｐゴシック" panose="020B0600070205080204" pitchFamily="34" charset="-128"/>
              </a:rPr>
              <a:t>1%</a:t>
            </a:r>
          </a:p>
          <a:p>
            <a:r>
              <a:rPr lang="en-US" altLang="en-US" sz="2800" dirty="0">
                <a:ea typeface="ＭＳ Ｐゴシック" panose="020B0600070205080204" pitchFamily="34" charset="-128"/>
              </a:rPr>
              <a:t>Add Tislelizumab to chemo in CPS &gt; = </a:t>
            </a:r>
            <a:r>
              <a:rPr lang="en-US" altLang="en-US" sz="2800" dirty="0">
                <a:solidFill>
                  <a:srgbClr val="FFFF00"/>
                </a:solidFill>
                <a:ea typeface="ＭＳ Ｐゴシック" panose="020B0600070205080204" pitchFamily="34" charset="-128"/>
              </a:rPr>
              <a:t>1%</a:t>
            </a:r>
          </a:p>
          <a:p>
            <a:r>
              <a:rPr lang="en-US" altLang="en-US" sz="2800" dirty="0">
                <a:ea typeface="ＭＳ Ｐゴシック" panose="020B0600070205080204" pitchFamily="34" charset="-128"/>
              </a:rPr>
              <a:t>Add Zolbetuximab if Claudin 18.2 positive at &gt; = 75%</a:t>
            </a:r>
          </a:p>
          <a:p>
            <a:r>
              <a:rPr lang="en-US" altLang="en-US" sz="2800" dirty="0">
                <a:ea typeface="ＭＳ Ｐゴシック" panose="020B0600070205080204" pitchFamily="34" charset="-128"/>
              </a:rPr>
              <a:t>MSI High: First line use of CPI + / - chemo</a:t>
            </a:r>
          </a:p>
        </p:txBody>
      </p:sp>
      <p:sp>
        <p:nvSpPr>
          <p:cNvPr id="2" name="TextBox 1">
            <a:extLst>
              <a:ext uri="{FF2B5EF4-FFF2-40B4-BE49-F238E27FC236}">
                <a16:creationId xmlns:a16="http://schemas.microsoft.com/office/drawing/2014/main" id="{56AFA5FF-B703-A127-60BE-EE9846F7D164}"/>
              </a:ext>
            </a:extLst>
          </p:cNvPr>
          <p:cNvSpPr txBox="1"/>
          <p:nvPr/>
        </p:nvSpPr>
        <p:spPr>
          <a:xfrm>
            <a:off x="3124200" y="6172200"/>
            <a:ext cx="45720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JNCCN 23: 169; 2025 </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27301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a:extLst>
              <a:ext uri="{FF2B5EF4-FFF2-40B4-BE49-F238E27FC236}">
                <a16:creationId xmlns:a16="http://schemas.microsoft.com/office/drawing/2014/main" id="{15CE76D7-81D9-F003-298C-F77B95FF886A}"/>
              </a:ext>
            </a:extLst>
          </p:cNvPr>
          <p:cNvSpPr>
            <a:spLocks noGrp="1" noChangeArrowheads="1"/>
          </p:cNvSpPr>
          <p:nvPr>
            <p:ph type="title"/>
          </p:nvPr>
        </p:nvSpPr>
        <p:spPr/>
        <p:txBody>
          <a:bodyPr/>
          <a:lstStyle/>
          <a:p>
            <a:r>
              <a:rPr lang="en-US" altLang="en-US" dirty="0"/>
              <a:t>Minimum biomarker testing in a newly diagnosed M1 Esophagogastric Cancer</a:t>
            </a:r>
          </a:p>
        </p:txBody>
      </p:sp>
      <p:sp>
        <p:nvSpPr>
          <p:cNvPr id="256002" name="Content Placeholder 2">
            <a:extLst>
              <a:ext uri="{FF2B5EF4-FFF2-40B4-BE49-F238E27FC236}">
                <a16:creationId xmlns:a16="http://schemas.microsoft.com/office/drawing/2014/main" id="{35B29E7F-90F1-8515-53A3-C3F739E74CBD}"/>
              </a:ext>
            </a:extLst>
          </p:cNvPr>
          <p:cNvSpPr>
            <a:spLocks noGrp="1" noChangeArrowheads="1"/>
          </p:cNvSpPr>
          <p:nvPr>
            <p:ph idx="1"/>
          </p:nvPr>
        </p:nvSpPr>
        <p:spPr>
          <a:xfrm>
            <a:off x="1062038" y="1524000"/>
            <a:ext cx="9758362" cy="4113213"/>
          </a:xfrm>
        </p:spPr>
        <p:txBody>
          <a:bodyPr/>
          <a:lstStyle/>
          <a:p>
            <a:r>
              <a:rPr lang="en-US" altLang="en-US" dirty="0">
                <a:solidFill>
                  <a:srgbClr val="FFFF00"/>
                </a:solidFill>
              </a:rPr>
              <a:t>1) IHC for HER2</a:t>
            </a:r>
          </a:p>
          <a:p>
            <a:r>
              <a:rPr lang="en-US" altLang="en-US" dirty="0">
                <a:solidFill>
                  <a:srgbClr val="FFFF00"/>
                </a:solidFill>
              </a:rPr>
              <a:t>2) IHC for DNA mismatch repair protein deficiency</a:t>
            </a:r>
          </a:p>
          <a:p>
            <a:pPr lvl="1"/>
            <a:r>
              <a:rPr lang="en-US" altLang="en-US" sz="1800" dirty="0">
                <a:solidFill>
                  <a:srgbClr val="FFFF00"/>
                </a:solidFill>
              </a:rPr>
              <a:t>Esophageal cancer: &lt; 1%</a:t>
            </a:r>
          </a:p>
          <a:p>
            <a:pPr lvl="1"/>
            <a:r>
              <a:rPr lang="en-US" altLang="en-US" sz="1800" dirty="0">
                <a:solidFill>
                  <a:srgbClr val="FFFF00"/>
                </a:solidFill>
              </a:rPr>
              <a:t>Gastric cancer: 7%</a:t>
            </a:r>
          </a:p>
          <a:p>
            <a:r>
              <a:rPr lang="en-US" altLang="en-US" dirty="0">
                <a:solidFill>
                  <a:srgbClr val="FFFF00"/>
                </a:solidFill>
              </a:rPr>
              <a:t>3) IHC for PDL-1, Combined positive score</a:t>
            </a:r>
          </a:p>
          <a:p>
            <a:r>
              <a:rPr lang="en-US" altLang="en-US" dirty="0">
                <a:solidFill>
                  <a:srgbClr val="FFFF00"/>
                </a:solidFill>
              </a:rPr>
              <a:t>4) IHC for</a:t>
            </a:r>
            <a:r>
              <a:rPr lang="en-US" altLang="en-US" dirty="0"/>
              <a:t> </a:t>
            </a:r>
            <a:r>
              <a:rPr lang="en-US" altLang="en-US" dirty="0">
                <a:solidFill>
                  <a:srgbClr val="FFFF00"/>
                </a:solidFill>
              </a:rPr>
              <a:t>Claudin 18.2</a:t>
            </a:r>
            <a:endParaRPr lang="en-US" altLang="en-US" dirty="0"/>
          </a:p>
          <a:p>
            <a:r>
              <a:rPr lang="en-US" altLang="en-US" dirty="0"/>
              <a:t>NGS</a:t>
            </a:r>
          </a:p>
          <a:p>
            <a:pPr lvl="1"/>
            <a:r>
              <a:rPr lang="en-US" altLang="en-US" sz="1800" dirty="0">
                <a:solidFill>
                  <a:srgbClr val="FFFF00"/>
                </a:solidFill>
              </a:rPr>
              <a:t>Blood based genomic testing if tissue unavailable</a:t>
            </a:r>
            <a:endParaRPr lang="en-US" altLang="en-US" sz="1800" dirty="0"/>
          </a:p>
          <a:p>
            <a:pPr lvl="1"/>
            <a:r>
              <a:rPr lang="en-US" altLang="en-US" sz="1800" dirty="0"/>
              <a:t>Covers gene amplification and Validates MSI</a:t>
            </a:r>
          </a:p>
          <a:p>
            <a:pPr lvl="1"/>
            <a:r>
              <a:rPr lang="en-US" altLang="en-US" sz="1800" dirty="0"/>
              <a:t>Tests for rare but targetable genes</a:t>
            </a:r>
          </a:p>
          <a:p>
            <a:pPr lvl="2"/>
            <a:r>
              <a:rPr lang="en-US" altLang="en-US" sz="1800" dirty="0"/>
              <a:t>NTRK gene fusion, BRAF V600E, RET gene fusion</a:t>
            </a:r>
          </a:p>
          <a:p>
            <a:pPr lvl="1"/>
            <a:r>
              <a:rPr lang="en-US" altLang="en-US" sz="1800" dirty="0"/>
              <a:t>Assesses TMB</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Introduction: Rationale for Zolbetuximab in Patients With LA Unresectable or mG/GEJ Adenocarcinoma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3FA62B8D-77FA-9944-C06D-984092846928}"/>
              </a:ext>
            </a:extLst>
          </p:cNvPr>
          <p:cNvSpPr/>
          <p:nvPr/>
        </p:nvSpPr>
        <p:spPr bwMode="auto">
          <a:xfrm>
            <a:off x="4800600" y="4724400"/>
            <a:ext cx="5334000" cy="381000"/>
          </a:xfrm>
          <a:prstGeom prst="rect">
            <a:avLst/>
          </a:prstGeom>
          <a:solidFill>
            <a:srgbClr val="00255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61826E39-47F9-D48B-C411-ABD6F357EF44}"/>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377D4A41-F65B-4893-C340-205F21B8BAF8}"/>
              </a:ext>
            </a:extLst>
          </p:cNvPr>
          <p:cNvSpPr/>
          <p:nvPr/>
        </p:nvSpPr>
        <p:spPr bwMode="auto">
          <a:xfrm>
            <a:off x="4419600" y="617220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6" name="Rectangle 5">
            <a:extLst>
              <a:ext uri="{FF2B5EF4-FFF2-40B4-BE49-F238E27FC236}">
                <a16:creationId xmlns:a16="http://schemas.microsoft.com/office/drawing/2014/main" id="{6C00BDAC-AEB4-33B1-3E14-F0C721199377}"/>
              </a:ext>
            </a:extLst>
          </p:cNvPr>
          <p:cNvSpPr/>
          <p:nvPr/>
        </p:nvSpPr>
        <p:spPr bwMode="auto">
          <a:xfrm>
            <a:off x="11277600" y="152400"/>
            <a:ext cx="304800" cy="304800"/>
          </a:xfrm>
          <a:prstGeom prst="rect">
            <a:avLst/>
          </a:prstGeom>
          <a:solidFill>
            <a:srgbClr val="00255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0FD34-B2C0-D880-CA41-42FD7D0D7D25}"/>
              </a:ext>
            </a:extLst>
          </p:cNvPr>
          <p:cNvSpPr>
            <a:spLocks noGrp="1"/>
          </p:cNvSpPr>
          <p:nvPr>
            <p:ph type="title"/>
          </p:nvPr>
        </p:nvSpPr>
        <p:spPr/>
        <p:txBody>
          <a:bodyPr/>
          <a:lstStyle/>
          <a:p>
            <a:pPr algn="ctr"/>
            <a:r>
              <a:rPr lang="en-US" dirty="0"/>
              <a:t>Prevalence and Impact of CLDN18.2 Expression</a:t>
            </a:r>
          </a:p>
        </p:txBody>
      </p:sp>
      <p:sp>
        <p:nvSpPr>
          <p:cNvPr id="3" name="Content Placeholder 2">
            <a:extLst>
              <a:ext uri="{FF2B5EF4-FFF2-40B4-BE49-F238E27FC236}">
                <a16:creationId xmlns:a16="http://schemas.microsoft.com/office/drawing/2014/main" id="{84491E7E-B8AB-5D0F-FFD0-4C57DF426AAD}"/>
              </a:ext>
            </a:extLst>
          </p:cNvPr>
          <p:cNvSpPr>
            <a:spLocks noGrp="1"/>
          </p:cNvSpPr>
          <p:nvPr>
            <p:ph idx="1"/>
          </p:nvPr>
        </p:nvSpPr>
        <p:spPr/>
        <p:txBody>
          <a:bodyPr/>
          <a:lstStyle/>
          <a:p>
            <a:r>
              <a:rPr lang="en-US" sz="2000" dirty="0"/>
              <a:t>Single Institution series from Japan, 408 patients 2015-2019</a:t>
            </a:r>
          </a:p>
          <a:p>
            <a:r>
              <a:rPr lang="en-US" sz="2000" dirty="0"/>
              <a:t>CLDN18.2 by IHC with Clone 43-14A Roche Ventana antibody, + &gt; = 75%</a:t>
            </a:r>
          </a:p>
          <a:p>
            <a:r>
              <a:rPr lang="en-US" sz="2000" dirty="0"/>
              <a:t>CLDN18.2 expression similar across tumor subtypes</a:t>
            </a:r>
          </a:p>
          <a:p>
            <a:pPr lvl="1"/>
            <a:r>
              <a:rPr lang="en-US" sz="2000" dirty="0"/>
              <a:t>24% were positive including MMR-D (20.8%), EBV + (26.7%), HER2 + (26.7%), and “all negative” (23.8%)</a:t>
            </a:r>
          </a:p>
          <a:p>
            <a:pPr lvl="1"/>
            <a:r>
              <a:rPr lang="en-US" sz="2000" dirty="0"/>
              <a:t>CPS &gt; = 5%  41.9% of CLDN18.2 +</a:t>
            </a:r>
          </a:p>
          <a:p>
            <a:pPr lvl="1"/>
            <a:r>
              <a:rPr lang="en-US" sz="2000" dirty="0"/>
              <a:t>No change in CLDN18.2 expression before and after first line chemo</a:t>
            </a:r>
          </a:p>
          <a:p>
            <a:r>
              <a:rPr lang="en-US" sz="2000" dirty="0"/>
              <a:t>For first and second line chemo, CLDN18.2 had no effect on PFS or OS</a:t>
            </a:r>
          </a:p>
          <a:p>
            <a:r>
              <a:rPr lang="en-US" sz="2000" dirty="0"/>
              <a:t>For later line CPI therapy, CLDN18.2 had no effect on outcome</a:t>
            </a:r>
          </a:p>
          <a:p>
            <a:endParaRPr lang="en-US" sz="2000" dirty="0"/>
          </a:p>
          <a:p>
            <a:pPr lvl="1"/>
            <a:endParaRPr lang="en-US" sz="2000" dirty="0"/>
          </a:p>
        </p:txBody>
      </p:sp>
      <p:sp>
        <p:nvSpPr>
          <p:cNvPr id="4" name="TextBox 3">
            <a:extLst>
              <a:ext uri="{FF2B5EF4-FFF2-40B4-BE49-F238E27FC236}">
                <a16:creationId xmlns:a16="http://schemas.microsoft.com/office/drawing/2014/main" id="{F6473B9A-8B55-7746-CC19-46010B190225}"/>
              </a:ext>
            </a:extLst>
          </p:cNvPr>
          <p:cNvSpPr txBox="1"/>
          <p:nvPr/>
        </p:nvSpPr>
        <p:spPr>
          <a:xfrm>
            <a:off x="2819400" y="5943600"/>
            <a:ext cx="61722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Kubota and Shitara ESMO Open 8: 1; 2023</a:t>
            </a:r>
          </a:p>
        </p:txBody>
      </p:sp>
    </p:spTree>
    <p:extLst>
      <p:ext uri="{BB962C8B-B14F-4D97-AF65-F5344CB8AC3E}">
        <p14:creationId xmlns:p14="http://schemas.microsoft.com/office/powerpoint/2010/main" val="1675670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Strickler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695400" y="1341336"/>
          <a:ext cx="10801199" cy="4663440"/>
        </p:xfrm>
        <a:graphic>
          <a:graphicData uri="http://schemas.openxmlformats.org/drawingml/2006/table">
            <a:tbl>
              <a:tblPr firstRow="1" bandRow="1">
                <a:tableStyleId>{F2DE63D5-997A-4646-A377-4702673A728D}</a:tableStyleId>
              </a:tblPr>
              <a:tblGrid>
                <a:gridCol w="2304256">
                  <a:extLst>
                    <a:ext uri="{9D8B030D-6E8A-4147-A177-3AD203B41FA5}">
                      <a16:colId xmlns:a16="http://schemas.microsoft.com/office/drawing/2014/main" val="20000"/>
                    </a:ext>
                  </a:extLst>
                </a:gridCol>
                <a:gridCol w="8496943">
                  <a:extLst>
                    <a:ext uri="{9D8B030D-6E8A-4147-A177-3AD203B41FA5}">
                      <a16:colId xmlns:a16="http://schemas.microsoft.com/office/drawing/2014/main" val="20001"/>
                    </a:ext>
                  </a:extLst>
                </a:gridCol>
              </a:tblGrid>
              <a:tr h="1991593">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Amgen Inc, Astellas, AstraZeneca Pharmaceuticals LP, Bayer HealthCare Pharmaceuticals,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Boehringer Ingelheim Pharmaceuticals Inc, Bristol Myers Squibb, </a:t>
                      </a:r>
                      <a:r>
                        <a:rPr lang="en-US" sz="1800" b="0" kern="1200" dirty="0" err="1">
                          <a:solidFill>
                            <a:schemeClr val="tx1"/>
                          </a:solidFill>
                          <a:effectLst/>
                          <a:latin typeface="+mn-lt"/>
                          <a:ea typeface="+mn-ea"/>
                          <a:cs typeface="+mn-cs"/>
                        </a:rPr>
                        <a:t>Cytovation</a:t>
                      </a:r>
                      <a:r>
                        <a:rPr lang="en-US" sz="1800" b="0" kern="1200" dirty="0">
                          <a:solidFill>
                            <a:schemeClr val="tx1"/>
                          </a:solidFill>
                          <a:effectLst/>
                          <a:latin typeface="+mn-lt"/>
                          <a:ea typeface="+mn-ea"/>
                          <a:cs typeface="+mn-cs"/>
                        </a:rPr>
                        <a:t> ASA, Daiichi Sankyo Inc, GE Healthcare, Genentech, a member of the Roche Group, GSK, Incyte Corporation, Ipsen Biopharmaceuticals Inc, Jazz Pharmaceuticals Inc, Johnson &amp; Johnson, Leap Therapeutics Inc, Lilly, Merck, Natera Inc, Pfizer Inc, Pheon Therapeutics, Quanta Therapeutics, Regeneron Pharmaceuticals Inc, Sanofi, Taiho Oncology Inc, Takeda Pharmaceuticals USA Inc, </a:t>
                      </a:r>
                      <a:r>
                        <a:rPr lang="en-US" sz="1800" b="0" kern="1200" dirty="0" err="1">
                          <a:solidFill>
                            <a:schemeClr val="tx1"/>
                          </a:solidFill>
                          <a:effectLst/>
                          <a:latin typeface="+mn-lt"/>
                          <a:ea typeface="+mn-ea"/>
                          <a:cs typeface="+mn-cs"/>
                        </a:rPr>
                        <a:t>Triumvira</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Immunologics</a:t>
                      </a:r>
                      <a:r>
                        <a:rPr lang="en-US" sz="1800" b="0" kern="1200" dirty="0">
                          <a:solidFill>
                            <a:schemeClr val="tx1"/>
                          </a:solidFill>
                          <a:effectLst/>
                          <a:latin typeface="+mn-lt"/>
                          <a:ea typeface="+mn-ea"/>
                          <a:cs typeface="+mn-cs"/>
                        </a:rPr>
                        <a:t>, Xilio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8456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Amgen Inc, Apollo Therapeutics, Bayer HealthCare Pharmaceuticals,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Daiichi Sankyo Inc, Genentech, a member of the Roche Group, GSK, Leap Therapeutics Inc, Lilly, Novartis, Pfizer Inc, Quanta Therapeutics, Revolution Medicines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784567">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Johnson &amp; Johnson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7187292"/>
                  </a:ext>
                </a:extLst>
              </a:tr>
              <a:tr h="543162">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Triumvira</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Immunologics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6120806"/>
                  </a:ext>
                </a:extLst>
              </a:tr>
            </a:tbl>
          </a:graphicData>
        </a:graphic>
      </p:graphicFrame>
    </p:spTree>
    <p:custDataLst>
      <p:tags r:id="rId1"/>
    </p:custDataLst>
    <p:extLst>
      <p:ext uri="{BB962C8B-B14F-4D97-AF65-F5344CB8AC3E}">
        <p14:creationId xmlns:p14="http://schemas.microsoft.com/office/powerpoint/2010/main" val="3112007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3E2B1-2F63-A405-54B2-301046ABBBCA}"/>
              </a:ext>
            </a:extLst>
          </p:cNvPr>
          <p:cNvSpPr>
            <a:spLocks noGrp="1"/>
          </p:cNvSpPr>
          <p:nvPr>
            <p:ph type="title"/>
          </p:nvPr>
        </p:nvSpPr>
        <p:spPr/>
        <p:txBody>
          <a:bodyPr/>
          <a:lstStyle/>
          <a:p>
            <a:pPr algn="ctr"/>
            <a:r>
              <a:rPr lang="en-US" dirty="0"/>
              <a:t>CLDN18.2 Expression Similar Across Tumor Subtypes</a:t>
            </a:r>
          </a:p>
        </p:txBody>
      </p:sp>
      <p:sp>
        <p:nvSpPr>
          <p:cNvPr id="3" name="Content Placeholder 2">
            <a:extLst>
              <a:ext uri="{FF2B5EF4-FFF2-40B4-BE49-F238E27FC236}">
                <a16:creationId xmlns:a16="http://schemas.microsoft.com/office/drawing/2014/main" id="{487C660E-0323-D430-21A4-1E06F0465E0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BB5A4A-1602-4AC2-6DAA-EDBC86A3A0D2}"/>
              </a:ext>
            </a:extLst>
          </p:cNvPr>
          <p:cNvPicPr>
            <a:picLocks noChangeAspect="1"/>
          </p:cNvPicPr>
          <p:nvPr/>
        </p:nvPicPr>
        <p:blipFill>
          <a:blip r:embed="rId2"/>
          <a:stretch>
            <a:fillRect/>
          </a:stretch>
        </p:blipFill>
        <p:spPr>
          <a:xfrm>
            <a:off x="838540" y="1447800"/>
            <a:ext cx="10409088" cy="4846433"/>
          </a:xfrm>
          <a:prstGeom prst="rect">
            <a:avLst/>
          </a:prstGeom>
        </p:spPr>
      </p:pic>
      <p:sp>
        <p:nvSpPr>
          <p:cNvPr id="5" name="TextBox 4">
            <a:extLst>
              <a:ext uri="{FF2B5EF4-FFF2-40B4-BE49-F238E27FC236}">
                <a16:creationId xmlns:a16="http://schemas.microsoft.com/office/drawing/2014/main" id="{AFD945A6-A0F7-9D23-BB34-9342C7EF94D5}"/>
              </a:ext>
            </a:extLst>
          </p:cNvPr>
          <p:cNvSpPr txBox="1"/>
          <p:nvPr/>
        </p:nvSpPr>
        <p:spPr>
          <a:xfrm>
            <a:off x="2819400" y="6345694"/>
            <a:ext cx="61722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Kubota and Shitara ESMO Open 8: 1; 2023</a:t>
            </a:r>
          </a:p>
        </p:txBody>
      </p:sp>
    </p:spTree>
    <p:extLst>
      <p:ext uri="{BB962C8B-B14F-4D97-AF65-F5344CB8AC3E}">
        <p14:creationId xmlns:p14="http://schemas.microsoft.com/office/powerpoint/2010/main" val="1410549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C3EA-5611-472F-A138-258D768DD942}"/>
              </a:ext>
            </a:extLst>
          </p:cNvPr>
          <p:cNvSpPr>
            <a:spLocks noGrp="1"/>
          </p:cNvSpPr>
          <p:nvPr>
            <p:ph type="title"/>
          </p:nvPr>
        </p:nvSpPr>
        <p:spPr/>
        <p:txBody>
          <a:bodyPr/>
          <a:lstStyle/>
          <a:p>
            <a:pPr algn="ctr"/>
            <a:r>
              <a:rPr lang="en-US" dirty="0"/>
              <a:t>CLDN18.2 and OS with First Line Chemo</a:t>
            </a:r>
          </a:p>
        </p:txBody>
      </p:sp>
      <p:pic>
        <p:nvPicPr>
          <p:cNvPr id="4" name="Content Placeholder 3">
            <a:extLst>
              <a:ext uri="{FF2B5EF4-FFF2-40B4-BE49-F238E27FC236}">
                <a16:creationId xmlns:a16="http://schemas.microsoft.com/office/drawing/2014/main" id="{218CA28B-832E-21BD-3BBB-AC7DB10B3130}"/>
              </a:ext>
            </a:extLst>
          </p:cNvPr>
          <p:cNvPicPr>
            <a:picLocks noGrp="1" noChangeAspect="1"/>
          </p:cNvPicPr>
          <p:nvPr>
            <p:ph idx="1"/>
          </p:nvPr>
        </p:nvPicPr>
        <p:blipFill>
          <a:blip r:embed="rId2"/>
          <a:stretch>
            <a:fillRect/>
          </a:stretch>
        </p:blipFill>
        <p:spPr>
          <a:xfrm>
            <a:off x="1981200" y="1470171"/>
            <a:ext cx="8994488" cy="4820712"/>
          </a:xfrm>
          <a:prstGeom prst="rect">
            <a:avLst/>
          </a:prstGeom>
        </p:spPr>
      </p:pic>
      <p:sp>
        <p:nvSpPr>
          <p:cNvPr id="3" name="TextBox 2">
            <a:extLst>
              <a:ext uri="{FF2B5EF4-FFF2-40B4-BE49-F238E27FC236}">
                <a16:creationId xmlns:a16="http://schemas.microsoft.com/office/drawing/2014/main" id="{2F6CB3AA-67C2-BBDE-2A81-11E80CA07BB6}"/>
              </a:ext>
            </a:extLst>
          </p:cNvPr>
          <p:cNvSpPr txBox="1"/>
          <p:nvPr/>
        </p:nvSpPr>
        <p:spPr>
          <a:xfrm>
            <a:off x="3009900" y="6323274"/>
            <a:ext cx="61722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Kubota and Shitara ESMO Open 8: 1; 2023</a:t>
            </a:r>
          </a:p>
        </p:txBody>
      </p:sp>
    </p:spTree>
    <p:extLst>
      <p:ext uri="{BB962C8B-B14F-4D97-AF65-F5344CB8AC3E}">
        <p14:creationId xmlns:p14="http://schemas.microsoft.com/office/powerpoint/2010/main" val="4048836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4</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4" name="TextBox 3">
            <a:extLst>
              <a:ext uri="{FF2B5EF4-FFF2-40B4-BE49-F238E27FC236}">
                <a16:creationId xmlns:a16="http://schemas.microsoft.com/office/drawing/2014/main" id="{C6869735-92CD-D89C-6079-3494D8442239}"/>
              </a:ext>
            </a:extLst>
          </p:cNvPr>
          <p:cNvSpPr txBox="1"/>
          <p:nvPr/>
        </p:nvSpPr>
        <p:spPr>
          <a:xfrm>
            <a:off x="7010400" y="76200"/>
            <a:ext cx="396240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Shitara Lancet 401: 1655; 2023 </a:t>
            </a:r>
          </a:p>
        </p:txBody>
      </p:sp>
      <p:sp>
        <p:nvSpPr>
          <p:cNvPr id="3" name="Rectangle 2">
            <a:extLst>
              <a:ext uri="{FF2B5EF4-FFF2-40B4-BE49-F238E27FC236}">
                <a16:creationId xmlns:a16="http://schemas.microsoft.com/office/drawing/2014/main" id="{CDB87FAB-DC57-5E4D-01C7-64F40A07E517}"/>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1EDD5F35-DB67-8564-E912-E73B4C06D395}"/>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6" name="Rectangle 5">
            <a:extLst>
              <a:ext uri="{FF2B5EF4-FFF2-40B4-BE49-F238E27FC236}">
                <a16:creationId xmlns:a16="http://schemas.microsoft.com/office/drawing/2014/main" id="{4241EDE8-D44B-A3F8-7FE6-4CA4C8FC8C16}"/>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Slide 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Oval 2">
            <a:extLst>
              <a:ext uri="{FF2B5EF4-FFF2-40B4-BE49-F238E27FC236}">
                <a16:creationId xmlns:a16="http://schemas.microsoft.com/office/drawing/2014/main" id="{4974F42E-525D-810B-1FEB-7F8BC04E291F}"/>
              </a:ext>
            </a:extLst>
          </p:cNvPr>
          <p:cNvSpPr/>
          <p:nvPr/>
        </p:nvSpPr>
        <p:spPr bwMode="auto">
          <a:xfrm>
            <a:off x="914400" y="990600"/>
            <a:ext cx="3429000" cy="11430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B45876CC-D8AA-12C9-D3F2-5BB1FB6DB876}"/>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11CFE2B1-B61A-F8BD-8175-294CA54DB905}"/>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6" name="Rectangle 5">
            <a:extLst>
              <a:ext uri="{FF2B5EF4-FFF2-40B4-BE49-F238E27FC236}">
                <a16:creationId xmlns:a16="http://schemas.microsoft.com/office/drawing/2014/main" id="{9D308C7B-6A44-04CA-42FB-D56E232ECE8B}"/>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Baseline Characteristics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FE2881A4-E0B8-0C0A-3652-2ED71034BE5B}"/>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FEF0E708-6A82-D700-5FE2-23F8D06CB6C3}"/>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1995F1E6-5472-7E82-890F-427F3418B915}"/>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Primary End Point: PFS by Independent Review Committeea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0A205F33-2D45-F9BB-E754-3C04C6F55D7D}"/>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DB9F7DC8-86FF-17B7-6A6D-7DBBB04208D9}"/>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DA456932-739D-B5FF-C7C1-3A988C31EE30}"/>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Primary End Point: PFSa Subgroup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61CFB22F-3F86-79CC-FDC1-5ABF6B6562C2}"/>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919944AD-197A-E6DA-6CE2-47BCAB1CDD0F}"/>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54FF1554-990F-2E34-04ED-354C848E6783}"/>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Key Secondary End Point: OS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61850B62-9A1A-2B8C-E27B-382AB49D2E31}"/>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6602560E-3F16-50ED-35A9-786FBE4A89E9}"/>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C17AB377-31F4-60E2-091E-0CAFF6F4525A}"/>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Key Secondary End Point: OS Subgroup Analysis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A77A5BAD-9B31-83DC-8326-79AB749E4DB7}"/>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E8CBB98B-760E-7281-35F8-DF618FE010A5}"/>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79A3C76C-BA9F-8681-0563-191D4FE046BE}"/>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Secondary End Points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Oval 2">
            <a:extLst>
              <a:ext uri="{FF2B5EF4-FFF2-40B4-BE49-F238E27FC236}">
                <a16:creationId xmlns:a16="http://schemas.microsoft.com/office/drawing/2014/main" id="{BE763CEF-A017-C1AB-86E0-F457CA18A820}"/>
              </a:ext>
            </a:extLst>
          </p:cNvPr>
          <p:cNvSpPr/>
          <p:nvPr/>
        </p:nvSpPr>
        <p:spPr bwMode="auto">
          <a:xfrm>
            <a:off x="5029200" y="1676400"/>
            <a:ext cx="48768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AE58BFEA-770B-9B0E-A989-6626C539EA51}"/>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832FCB44-09EA-85EB-4FEE-CF9D99E8546E}"/>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6" name="Rectangle 5">
            <a:extLst>
              <a:ext uri="{FF2B5EF4-FFF2-40B4-BE49-F238E27FC236}">
                <a16:creationId xmlns:a16="http://schemas.microsoft.com/office/drawing/2014/main" id="{E028E034-932E-A956-3D42-0387EEE3D722}"/>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7DB-2AED-CD04-70C5-ED532B88E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47CD-B01F-D9B0-9C66-B83A51543F09}"/>
              </a:ext>
            </a:extLst>
          </p:cNvPr>
          <p:cNvSpPr>
            <a:spLocks noGrp="1"/>
          </p:cNvSpPr>
          <p:nvPr>
            <p:ph type="title"/>
          </p:nvPr>
        </p:nvSpPr>
        <p:spPr>
          <a:xfrm>
            <a:off x="916516" y="116632"/>
            <a:ext cx="10358967" cy="1196752"/>
          </a:xfrm>
        </p:spPr>
        <p:txBody>
          <a:bodyPr/>
          <a:lstStyle/>
          <a:p>
            <a:r>
              <a:rPr lang="en-US" sz="3200" dirty="0">
                <a:solidFill>
                  <a:srgbClr val="0432FF"/>
                </a:solidFill>
              </a:rPr>
              <a:t>Dr Klempner — Disclosures</a:t>
            </a:r>
            <a:br>
              <a:rPr lang="en-US" sz="3200" dirty="0">
                <a:solidFill>
                  <a:srgbClr val="0432FF"/>
                </a:solidFill>
              </a:rPr>
            </a:br>
            <a:r>
              <a:rPr lang="en-US" sz="3200" dirty="0">
                <a:solidFill>
                  <a:srgbClr val="0432FF"/>
                </a:solidFill>
              </a:rPr>
              <a:t>Moderator</a:t>
            </a:r>
          </a:p>
        </p:txBody>
      </p:sp>
      <p:graphicFrame>
        <p:nvGraphicFramePr>
          <p:cNvPr id="3" name="Content Placeholder 3">
            <a:extLst>
              <a:ext uri="{FF2B5EF4-FFF2-40B4-BE49-F238E27FC236}">
                <a16:creationId xmlns:a16="http://schemas.microsoft.com/office/drawing/2014/main" id="{37C0725A-31E0-5DBF-3CA4-C4200C2C3C0D}"/>
              </a:ext>
            </a:extLst>
          </p:cNvPr>
          <p:cNvGraphicFramePr>
            <a:graphicFrameLocks/>
          </p:cNvGraphicFramePr>
          <p:nvPr/>
        </p:nvGraphicFramePr>
        <p:xfrm>
          <a:off x="1236095" y="1447800"/>
          <a:ext cx="9719807" cy="4724401"/>
        </p:xfrm>
        <a:graphic>
          <a:graphicData uri="http://schemas.openxmlformats.org/drawingml/2006/table">
            <a:tbl>
              <a:tblPr firstRow="1" bandRow="1">
                <a:tableStyleId>{F2DE63D5-997A-4646-A377-4702673A728D}</a:tableStyleId>
              </a:tblPr>
              <a:tblGrid>
                <a:gridCol w="2954905">
                  <a:extLst>
                    <a:ext uri="{9D8B030D-6E8A-4147-A177-3AD203B41FA5}">
                      <a16:colId xmlns:a16="http://schemas.microsoft.com/office/drawing/2014/main" val="20000"/>
                    </a:ext>
                  </a:extLst>
                </a:gridCol>
                <a:gridCol w="6764902">
                  <a:extLst>
                    <a:ext uri="{9D8B030D-6E8A-4147-A177-3AD203B41FA5}">
                      <a16:colId xmlns:a16="http://schemas.microsoft.com/office/drawing/2014/main" val="20001"/>
                    </a:ext>
                  </a:extLst>
                </a:gridCol>
              </a:tblGrid>
              <a:tr h="1775899">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Amgen Inc, Astellas, AstraZeneca Pharmaceuticals LP, Boehringer Ingelheim Pharmaceuticals Inc, Bristol Myers Squibb, Daiichi Sankyo Inc, Eisai Inc, Elevation Oncology, Gilead Sciences Inc, I-Mab Biopharma, Merck, Mersana Therapeutics Inc, Natera Inc, Novartis, Pfizer Inc,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16359">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Astellas, Novartis (ended 2023)</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756244">
                <a:tc>
                  <a:txBody>
                    <a:bodyPr/>
                    <a:lstStyle/>
                    <a:p>
                      <a:r>
                        <a:rPr lang="en-US" sz="2000" b="1" kern="1200" dirty="0">
                          <a:solidFill>
                            <a:schemeClr val="tx1"/>
                          </a:solidFill>
                          <a:effectLst/>
                          <a:latin typeface="+mn-lt"/>
                          <a:ea typeface="+mn-ea"/>
                          <a:cs typeface="+mn-cs"/>
                        </a:rPr>
                        <a:t>Stock Options — </a:t>
                      </a:r>
                      <a:br>
                        <a:rPr lang="en-US" sz="2000" b="1" kern="1200" dirty="0">
                          <a:solidFill>
                            <a:schemeClr val="tx1"/>
                          </a:solidFill>
                          <a:effectLst/>
                          <a:latin typeface="+mn-lt"/>
                          <a:ea typeface="+mn-ea"/>
                          <a:cs typeface="+mn-cs"/>
                        </a:rPr>
                      </a:br>
                      <a:r>
                        <a:rPr lang="en-US" sz="2000" b="1" kern="1200" dirty="0">
                          <a:solidFill>
                            <a:schemeClr val="tx1"/>
                          </a:solidFill>
                          <a:effectLst/>
                          <a:latin typeface="+mn-lt"/>
                          <a:ea typeface="+mn-ea"/>
                          <a:cs typeface="+mn-cs"/>
                        </a:rPr>
                        <a:t>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err="1">
                          <a:solidFill>
                            <a:schemeClr val="tx1"/>
                          </a:solidFill>
                          <a:effectLst/>
                          <a:latin typeface="+mn-lt"/>
                          <a:ea typeface="+mn-ea"/>
                          <a:cs typeface="+mn-cs"/>
                        </a:rPr>
                        <a:t>MBrace</a:t>
                      </a:r>
                      <a:r>
                        <a:rPr lang="en-US" sz="20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266806"/>
                  </a:ext>
                </a:extLst>
              </a:tr>
              <a:tr h="1775899">
                <a:tc>
                  <a:txBody>
                    <a:bodyPr/>
                    <a:lstStyle/>
                    <a:p>
                      <a:r>
                        <a:rPr lang="en-US" sz="20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Debbie’s Dream Foundation, </a:t>
                      </a:r>
                      <a:r>
                        <a:rPr lang="en-US" sz="2000" b="0" kern="1200" dirty="0" err="1">
                          <a:solidFill>
                            <a:schemeClr val="tx1"/>
                          </a:solidFill>
                          <a:effectLst/>
                          <a:latin typeface="+mn-lt"/>
                          <a:ea typeface="+mn-ea"/>
                          <a:cs typeface="+mn-cs"/>
                        </a:rPr>
                        <a:t>Degregorio</a:t>
                      </a:r>
                      <a:r>
                        <a:rPr lang="en-US" sz="2000" b="0" kern="1200" dirty="0">
                          <a:solidFill>
                            <a:schemeClr val="tx1"/>
                          </a:solidFill>
                          <a:effectLst/>
                          <a:latin typeface="+mn-lt"/>
                          <a:ea typeface="+mn-ea"/>
                          <a:cs typeface="+mn-cs"/>
                        </a:rPr>
                        <a:t> Family Foundation, Gastric Cancer Foundation, Gateway for Cancer Research, National Cancer Institute/National Institutes of Health, NCCN (member of Gastric and Esophageal Guidelines Committees), Stand Up 2 Cancer/AACR, Torrey Coast Foundation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7342744"/>
                  </a:ext>
                </a:extLst>
              </a:tr>
            </a:tbl>
          </a:graphicData>
        </a:graphic>
      </p:graphicFrame>
    </p:spTree>
    <p:custDataLst>
      <p:tags r:id="rId1"/>
    </p:custDataLst>
    <p:extLst>
      <p:ext uri="{BB962C8B-B14F-4D97-AF65-F5344CB8AC3E}">
        <p14:creationId xmlns:p14="http://schemas.microsoft.com/office/powerpoint/2010/main" val="32099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AEs in All Treated Patients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A418AB92-5E9A-30D2-135E-39A983A93895}"/>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D7E50AF6-933D-974C-5DA4-3C145B8E4E41}"/>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BF3C0F11-B309-300B-4D30-4E8B3FE32A92}"/>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TEAEsa Occurring in ≥15% of All Treated Patients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407D1F00-5E0E-B806-4BF5-17E7D7C53C92}"/>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1A537065-516B-5266-2009-2C151F48AD99}"/>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D2AFD0F7-5511-BC10-9E93-A7B2256D75D5}"/>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First Occurrence of Nausea and Vomiting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2AEE6562-1D7F-7035-CF4A-BE02E51D1D05}"/>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525F927F-8563-A4C0-0C39-04EAF4D9EACA}"/>
              </a:ext>
            </a:extLst>
          </p:cNvPr>
          <p:cNvSpPr/>
          <p:nvPr/>
        </p:nvSpPr>
        <p:spPr bwMode="auto">
          <a:xfrm>
            <a:off x="3429000" y="616204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6" name="Rectangle 5">
            <a:extLst>
              <a:ext uri="{FF2B5EF4-FFF2-40B4-BE49-F238E27FC236}">
                <a16:creationId xmlns:a16="http://schemas.microsoft.com/office/drawing/2014/main" id="{15718289-9BCA-EA67-2B93-39949868F674}"/>
              </a:ext>
            </a:extLst>
          </p:cNvPr>
          <p:cNvSpPr/>
          <p:nvPr/>
        </p:nvSpPr>
        <p:spPr bwMode="auto">
          <a:xfrm>
            <a:off x="11506200" y="0"/>
            <a:ext cx="305544" cy="4763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Study Design: GLOW&lt;br /&gt;Globala, randomized, double-blinded, placebo-controlled, phase 3 trial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TextBox 2">
            <a:extLst>
              <a:ext uri="{FF2B5EF4-FFF2-40B4-BE49-F238E27FC236}">
                <a16:creationId xmlns:a16="http://schemas.microsoft.com/office/drawing/2014/main" id="{CB9EBC58-25D9-91B9-546D-74A63A1788F7}"/>
              </a:ext>
            </a:extLst>
          </p:cNvPr>
          <p:cNvSpPr txBox="1"/>
          <p:nvPr/>
        </p:nvSpPr>
        <p:spPr>
          <a:xfrm>
            <a:off x="6248400" y="152399"/>
            <a:ext cx="4876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Lucida Sans Unicode"/>
              </a:rPr>
              <a:t>Shah Nature Medicine 29: 2133; 2023</a:t>
            </a:r>
          </a:p>
        </p:txBody>
      </p:sp>
      <p:sp>
        <p:nvSpPr>
          <p:cNvPr id="4" name="Rectangle 3">
            <a:extLst>
              <a:ext uri="{FF2B5EF4-FFF2-40B4-BE49-F238E27FC236}">
                <a16:creationId xmlns:a16="http://schemas.microsoft.com/office/drawing/2014/main" id="{5921E6C3-D8A9-33BF-5ED7-5228E9D239A5}"/>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FECD4BEB-C771-947A-6B16-DA3206C909BC}"/>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Patient Disposition&lt;br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20" y="44852"/>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Oval 2">
            <a:extLst>
              <a:ext uri="{FF2B5EF4-FFF2-40B4-BE49-F238E27FC236}">
                <a16:creationId xmlns:a16="http://schemas.microsoft.com/office/drawing/2014/main" id="{0F47ABC6-5305-375E-B5DE-4A71585A5FF6}"/>
              </a:ext>
            </a:extLst>
          </p:cNvPr>
          <p:cNvSpPr/>
          <p:nvPr/>
        </p:nvSpPr>
        <p:spPr bwMode="auto">
          <a:xfrm>
            <a:off x="3505200" y="1752600"/>
            <a:ext cx="48768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3328F029-BA75-AA6D-A5D4-0C1134A3C99F}"/>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C9BF1084-BAD1-AB6D-73BE-05AC303E7E70}"/>
              </a:ext>
            </a:extLst>
          </p:cNvPr>
          <p:cNvSpPr/>
          <p:nvPr/>
        </p:nvSpPr>
        <p:spPr bwMode="auto">
          <a:xfrm>
            <a:off x="4381500" y="6248400"/>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Baseline Characteristics&lt;br /&gt;&lt;br /&gt;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DEBC25B4-D4DA-A815-34B1-6EDB6DCB6CBB}"/>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F4AF8943-FDEB-367A-385F-9934EBF6BF63}"/>
              </a:ext>
            </a:extLst>
          </p:cNvPr>
          <p:cNvSpPr/>
          <p:nvPr/>
        </p:nvSpPr>
        <p:spPr bwMode="auto">
          <a:xfrm>
            <a:off x="4381500" y="6152758"/>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Primary End Point: PFS by Independent Review Committeea&lt;br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25B9A4C3-0FD0-CE8D-D1D0-C3F116DDF404}"/>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959AF7CA-39E4-1399-1E01-F56FB26F6F94}"/>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Primary End Point: PFSa Subgroup Analysis&lt;br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26AAF75F-C52C-6E14-9D0D-6299A4529817}"/>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46811521-8AD6-8612-310C-721CB2289BC1}"/>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Key Secondary End Point: OS&lt;br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E8988D42-5CCF-94D8-4361-E52C5FA66D2E}"/>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9DC4C0DD-711A-A43E-0983-C544CB1B199B}"/>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Key Secondary End Point: OS Subgroup Analysis&lt;br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3BE75231-D7F8-25F4-F462-3F2A9D8E647F}"/>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1B9715BE-3151-C4D1-F913-3CB177E4C30F}"/>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educational grants from Astellas, </a:t>
            </a:r>
            <a:r>
              <a:rPr lang="en-US" sz="2500" b="0" dirty="0" err="1"/>
              <a:t>BeOne</a:t>
            </a:r>
            <a:r>
              <a:rPr lang="en-US" sz="2500" b="0" dirty="0"/>
              <a:t>, Gilead Sciences Inc, and Jazz Pharmaceuticals Inc.</a:t>
            </a:r>
          </a:p>
        </p:txBody>
      </p:sp>
      <p:sp>
        <p:nvSpPr>
          <p:cNvPr id="4" name="Title 1">
            <a:extLst>
              <a:ext uri="{FF2B5EF4-FFF2-40B4-BE49-F238E27FC236}">
                <a16:creationId xmlns:a16="http://schemas.microsoft.com/office/drawing/2014/main" id="{2633A3B0-DD8B-70C0-AA17-433483881EB3}"/>
              </a:ext>
            </a:extLst>
          </p:cNvPr>
          <p:cNvSpPr txBox="1">
            <a:spLocks/>
          </p:cNvSpPr>
          <p:nvPr/>
        </p:nvSpPr>
        <p:spPr bwMode="auto">
          <a:xfrm>
            <a:off x="912286" y="275811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E1209744-5CE3-00C1-634E-D6BC46E1889C}"/>
              </a:ext>
            </a:extLst>
          </p:cNvPr>
          <p:cNvSpPr txBox="1">
            <a:spLocks/>
          </p:cNvSpPr>
          <p:nvPr/>
        </p:nvSpPr>
        <p:spPr bwMode="auto">
          <a:xfrm>
            <a:off x="1051639" y="4087894"/>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defRPr/>
            </a:pPr>
            <a:r>
              <a:rPr lang="en-US" sz="2500" b="0" kern="0"/>
              <a:t>Planners, scientific staff and independent reviewers for Research To Practice have no relevant conflicts of interest to disclose.</a:t>
            </a:r>
            <a:endParaRPr lang="en-US" sz="2500" b="0" kern="0" dirty="0"/>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Secondary End Points: Response Outcomesa&lt;br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Oval 2">
            <a:extLst>
              <a:ext uri="{FF2B5EF4-FFF2-40B4-BE49-F238E27FC236}">
                <a16:creationId xmlns:a16="http://schemas.microsoft.com/office/drawing/2014/main" id="{4B382D18-3E0F-270E-4CE0-8F4366723E0B}"/>
              </a:ext>
            </a:extLst>
          </p:cNvPr>
          <p:cNvSpPr/>
          <p:nvPr/>
        </p:nvSpPr>
        <p:spPr bwMode="auto">
          <a:xfrm>
            <a:off x="5410200" y="1676400"/>
            <a:ext cx="4876800" cy="5334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5CE78B6C-2CCC-1165-E24C-19FEF3A6C994}"/>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5" name="Rectangle 4">
            <a:extLst>
              <a:ext uri="{FF2B5EF4-FFF2-40B4-BE49-F238E27FC236}">
                <a16:creationId xmlns:a16="http://schemas.microsoft.com/office/drawing/2014/main" id="{5A358AC6-D49F-8B95-D4AB-15ADFA692F99}"/>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Safety: AEs in All Treated Patients&lt;br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204E3A56-C43B-14E6-1077-7E1A03F20145}"/>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F7D2DC6A-7A40-91B0-AC34-0F99E10F76A1}"/>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Safety: TEAEsa Occurring in ≥15% of All Treated Patientsb&lt;br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51F97BCB-05B8-1B74-0489-686A172041E1}"/>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41680CB2-15C0-4D33-5C41-84EC593D04CD}"/>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Safety: First Occurrence of Nausea and Vomiting&lt;br /&gt;&lt;br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214335" rtl="0" eaLnBrk="0"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000000"/>
                </a:solidFill>
                <a:effectLst/>
                <a:uLnTx/>
                <a:uFillTx/>
                <a:latin typeface="Arial" charset="0"/>
                <a:ea typeface="+mn-ea"/>
                <a:cs typeface="Lucida Sans Unicode"/>
              </a:rPr>
              <a:t>Content of this presentation is the property of the author, licensed by ASCO. Permission required for reuse.</a:t>
            </a:r>
          </a:p>
        </p:txBody>
      </p:sp>
      <p:sp>
        <p:nvSpPr>
          <p:cNvPr id="3" name="Rectangle 2">
            <a:extLst>
              <a:ext uri="{FF2B5EF4-FFF2-40B4-BE49-F238E27FC236}">
                <a16:creationId xmlns:a16="http://schemas.microsoft.com/office/drawing/2014/main" id="{890ADEFF-8AEC-8F3D-69D5-C2425AEBE5FA}"/>
              </a:ext>
            </a:extLst>
          </p:cNvPr>
          <p:cNvSpPr/>
          <p:nvPr/>
        </p:nvSpPr>
        <p:spPr bwMode="auto">
          <a:xfrm>
            <a:off x="2514600" y="6465094"/>
            <a:ext cx="7086600" cy="3571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
        <p:nvSpPr>
          <p:cNvPr id="4" name="Rectangle 3">
            <a:extLst>
              <a:ext uri="{FF2B5EF4-FFF2-40B4-BE49-F238E27FC236}">
                <a16:creationId xmlns:a16="http://schemas.microsoft.com/office/drawing/2014/main" id="{EE03AEC6-EC67-825D-57B0-F54551B1C02D}"/>
              </a:ext>
            </a:extLst>
          </p:cNvPr>
          <p:cNvSpPr/>
          <p:nvPr/>
        </p:nvSpPr>
        <p:spPr bwMode="auto">
          <a:xfrm>
            <a:off x="4381500" y="6130687"/>
            <a:ext cx="3352800" cy="24804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ＭＳ Ｐゴシック" panose="020B0600070205080204" pitchFamily="34" charset="-128"/>
              <a:cs typeface="Lucida Sans Unicode"/>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76092-A7A8-F1C9-72C1-4A88F874C27C}"/>
              </a:ext>
            </a:extLst>
          </p:cNvPr>
          <p:cNvSpPr>
            <a:spLocks noGrp="1"/>
          </p:cNvSpPr>
          <p:nvPr>
            <p:ph type="title"/>
          </p:nvPr>
        </p:nvSpPr>
        <p:spPr/>
        <p:txBody>
          <a:bodyPr/>
          <a:lstStyle/>
          <a:p>
            <a:pPr algn="ctr"/>
            <a:r>
              <a:rPr lang="en-US" dirty="0"/>
              <a:t>Pooled PFS and OS Results for SPOTLIGHT and GLOW</a:t>
            </a:r>
          </a:p>
        </p:txBody>
      </p:sp>
      <p:sp>
        <p:nvSpPr>
          <p:cNvPr id="5" name="TextBox 4">
            <a:extLst>
              <a:ext uri="{FF2B5EF4-FFF2-40B4-BE49-F238E27FC236}">
                <a16:creationId xmlns:a16="http://schemas.microsoft.com/office/drawing/2014/main" id="{A8AFC5A4-D988-C22B-3F6C-7EDC7935D6DE}"/>
              </a:ext>
            </a:extLst>
          </p:cNvPr>
          <p:cNvSpPr txBox="1"/>
          <p:nvPr/>
        </p:nvSpPr>
        <p:spPr>
          <a:xfrm>
            <a:off x="3238500" y="6397565"/>
            <a:ext cx="57150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Shitara NEJM 391: 1159; 2024</a:t>
            </a:r>
          </a:p>
        </p:txBody>
      </p:sp>
      <p:pic>
        <p:nvPicPr>
          <p:cNvPr id="3" name="Picture 2">
            <a:extLst>
              <a:ext uri="{FF2B5EF4-FFF2-40B4-BE49-F238E27FC236}">
                <a16:creationId xmlns:a16="http://schemas.microsoft.com/office/drawing/2014/main" id="{A7A66186-949C-5BF8-831C-07F8120EA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477872"/>
            <a:ext cx="5065462" cy="4919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419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49FAC-267F-1900-D4A5-5D144256F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07055-EF2D-82ED-ACF2-56C69ED50A72}"/>
              </a:ext>
            </a:extLst>
          </p:cNvPr>
          <p:cNvSpPr>
            <a:spLocks noGrp="1"/>
          </p:cNvSpPr>
          <p:nvPr>
            <p:ph type="title"/>
          </p:nvPr>
        </p:nvSpPr>
        <p:spPr>
          <a:xfrm>
            <a:off x="0" y="65405"/>
            <a:ext cx="12191999" cy="1077595"/>
          </a:xfrm>
        </p:spPr>
        <p:txBody>
          <a:bodyPr/>
          <a:lstStyle/>
          <a:p>
            <a:pPr algn="ctr"/>
            <a:r>
              <a:rPr lang="en-US" sz="3000" dirty="0"/>
              <a:t>ILUSTRO: First Line Zolbetuximab + Nivolumab + mFOLFOX6</a:t>
            </a:r>
          </a:p>
        </p:txBody>
      </p:sp>
      <p:sp>
        <p:nvSpPr>
          <p:cNvPr id="5" name="TextBox 4">
            <a:extLst>
              <a:ext uri="{FF2B5EF4-FFF2-40B4-BE49-F238E27FC236}">
                <a16:creationId xmlns:a16="http://schemas.microsoft.com/office/drawing/2014/main" id="{58A53098-2A2A-D54C-725C-E7BE7804EB1A}"/>
              </a:ext>
            </a:extLst>
          </p:cNvPr>
          <p:cNvSpPr txBox="1"/>
          <p:nvPr/>
        </p:nvSpPr>
        <p:spPr>
          <a:xfrm>
            <a:off x="722842" y="6397565"/>
            <a:ext cx="1074631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Shitara ASCO Gastrointestinal Cancers Symposium 2026; Abstract LBA284.</a:t>
            </a:r>
          </a:p>
        </p:txBody>
      </p:sp>
      <p:pic>
        <p:nvPicPr>
          <p:cNvPr id="3" name="Picture 2">
            <a:extLst>
              <a:ext uri="{FF2B5EF4-FFF2-40B4-BE49-F238E27FC236}">
                <a16:creationId xmlns:a16="http://schemas.microsoft.com/office/drawing/2014/main" id="{08C60C4B-B575-12A4-FB67-A9F9639A21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722842" y="1600200"/>
            <a:ext cx="10746316" cy="4513453"/>
          </a:xfrm>
          <a:prstGeom prst="rect">
            <a:avLst/>
          </a:prstGeom>
        </p:spPr>
      </p:pic>
      <p:sp>
        <p:nvSpPr>
          <p:cNvPr id="6" name="TextBox 5">
            <a:extLst>
              <a:ext uri="{FF2B5EF4-FFF2-40B4-BE49-F238E27FC236}">
                <a16:creationId xmlns:a16="http://schemas.microsoft.com/office/drawing/2014/main" id="{653CCB39-C7FC-E383-8302-2C124FE69BDD}"/>
              </a:ext>
            </a:extLst>
          </p:cNvPr>
          <p:cNvSpPr txBox="1"/>
          <p:nvPr/>
        </p:nvSpPr>
        <p:spPr>
          <a:xfrm>
            <a:off x="2362200" y="2209800"/>
            <a:ext cx="3200400"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Median PFS: 14.8 months</a:t>
            </a:r>
          </a:p>
        </p:txBody>
      </p:sp>
    </p:spTree>
    <p:extLst>
      <p:ext uri="{BB962C8B-B14F-4D97-AF65-F5344CB8AC3E}">
        <p14:creationId xmlns:p14="http://schemas.microsoft.com/office/powerpoint/2010/main" val="29219958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A695F-6772-E391-4C1E-4B9C49A58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7152F-B6A7-C4FF-E73F-3D891183B921}"/>
              </a:ext>
            </a:extLst>
          </p:cNvPr>
          <p:cNvSpPr>
            <a:spLocks noGrp="1"/>
          </p:cNvSpPr>
          <p:nvPr>
            <p:ph type="title"/>
          </p:nvPr>
        </p:nvSpPr>
        <p:spPr>
          <a:xfrm>
            <a:off x="0" y="65405"/>
            <a:ext cx="12191999" cy="1153795"/>
          </a:xfrm>
        </p:spPr>
        <p:txBody>
          <a:bodyPr/>
          <a:lstStyle/>
          <a:p>
            <a:pPr algn="ctr"/>
            <a:r>
              <a:rPr lang="en-US" sz="3000" dirty="0"/>
              <a:t>ILUSTRO: First Line Zolbetuximab + Nivolumab + mFOLFOX6</a:t>
            </a:r>
          </a:p>
        </p:txBody>
      </p:sp>
      <p:sp>
        <p:nvSpPr>
          <p:cNvPr id="5" name="TextBox 4">
            <a:extLst>
              <a:ext uri="{FF2B5EF4-FFF2-40B4-BE49-F238E27FC236}">
                <a16:creationId xmlns:a16="http://schemas.microsoft.com/office/drawing/2014/main" id="{7CE10576-1D33-6F62-1F9A-8E5030366363}"/>
              </a:ext>
            </a:extLst>
          </p:cNvPr>
          <p:cNvSpPr txBox="1"/>
          <p:nvPr/>
        </p:nvSpPr>
        <p:spPr>
          <a:xfrm>
            <a:off x="566843" y="6397565"/>
            <a:ext cx="11353801"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Shitara ASCO Gastrointestinal Cancers Symposium 2026; Abstract LBA284.</a:t>
            </a:r>
          </a:p>
        </p:txBody>
      </p:sp>
      <p:pic>
        <p:nvPicPr>
          <p:cNvPr id="7" name="Picture 6">
            <a:extLst>
              <a:ext uri="{FF2B5EF4-FFF2-40B4-BE49-F238E27FC236}">
                <a16:creationId xmlns:a16="http://schemas.microsoft.com/office/drawing/2014/main" id="{C390B5E0-B487-905F-145B-F4B2C05515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6843" y="1600200"/>
            <a:ext cx="11353801" cy="4620896"/>
          </a:xfrm>
          <a:prstGeom prst="rect">
            <a:avLst/>
          </a:prstGeom>
        </p:spPr>
      </p:pic>
      <p:sp>
        <p:nvSpPr>
          <p:cNvPr id="8" name="TextBox 7">
            <a:extLst>
              <a:ext uri="{FF2B5EF4-FFF2-40B4-BE49-F238E27FC236}">
                <a16:creationId xmlns:a16="http://schemas.microsoft.com/office/drawing/2014/main" id="{B59CF7C6-AB37-AF69-6C2C-464BD9C02C0E}"/>
              </a:ext>
            </a:extLst>
          </p:cNvPr>
          <p:cNvSpPr txBox="1"/>
          <p:nvPr/>
        </p:nvSpPr>
        <p:spPr>
          <a:xfrm>
            <a:off x="4191000" y="2057400"/>
            <a:ext cx="2819400"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(CLDN 18.2-high population)</a:t>
            </a:r>
          </a:p>
        </p:txBody>
      </p:sp>
    </p:spTree>
    <p:extLst>
      <p:ext uri="{BB962C8B-B14F-4D97-AF65-F5344CB8AC3E}">
        <p14:creationId xmlns:p14="http://schemas.microsoft.com/office/powerpoint/2010/main" val="1133413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E983-7512-938E-A5B2-F5DB963FCAFF}"/>
              </a:ext>
            </a:extLst>
          </p:cNvPr>
          <p:cNvSpPr>
            <a:spLocks noGrp="1"/>
          </p:cNvSpPr>
          <p:nvPr>
            <p:ph type="title"/>
          </p:nvPr>
        </p:nvSpPr>
        <p:spPr/>
        <p:txBody>
          <a:bodyPr/>
          <a:lstStyle/>
          <a:p>
            <a:pPr algn="ctr"/>
            <a:r>
              <a:rPr lang="en-US" sz="4000" dirty="0"/>
              <a:t>Ongoing CLDN18.2 Development</a:t>
            </a:r>
          </a:p>
        </p:txBody>
      </p:sp>
      <p:sp>
        <p:nvSpPr>
          <p:cNvPr id="3" name="Content Placeholder 2">
            <a:extLst>
              <a:ext uri="{FF2B5EF4-FFF2-40B4-BE49-F238E27FC236}">
                <a16:creationId xmlns:a16="http://schemas.microsoft.com/office/drawing/2014/main" id="{F2D98533-98F0-8671-CA6F-B9A4F69E5B69}"/>
              </a:ext>
            </a:extLst>
          </p:cNvPr>
          <p:cNvSpPr>
            <a:spLocks noGrp="1"/>
          </p:cNvSpPr>
          <p:nvPr>
            <p:ph idx="1"/>
          </p:nvPr>
        </p:nvSpPr>
        <p:spPr>
          <a:xfrm>
            <a:off x="1159933" y="1372394"/>
            <a:ext cx="9872133" cy="4113212"/>
          </a:xfrm>
        </p:spPr>
        <p:txBody>
          <a:bodyPr/>
          <a:lstStyle/>
          <a:p>
            <a:r>
              <a:rPr lang="en-US" sz="2000" dirty="0"/>
              <a:t>LUCERNA (NCT06901531): First line FOLFOX CAPOX/Pembro + / - Zolbetuximab</a:t>
            </a:r>
          </a:p>
          <a:p>
            <a:r>
              <a:rPr lang="en-US" sz="2000" dirty="0"/>
              <a:t>ZELDA: Second Line Chemo + / - Zolbetuximab</a:t>
            </a:r>
          </a:p>
          <a:p>
            <a:r>
              <a:rPr lang="en-US" sz="2000" dirty="0"/>
              <a:t>CLARITY (NCT06346392): Second or later line phase 3: CLDN18.2 ADC AZD0901 vs Pac/Ram or MD choice</a:t>
            </a:r>
          </a:p>
          <a:p>
            <a:r>
              <a:rPr lang="en-US" sz="2000" dirty="0"/>
              <a:t>First Line CLDN18.2 ADC AZD0901 + FU + </a:t>
            </a:r>
            <a:r>
              <a:rPr lang="en-US" sz="2000"/>
              <a:t>Rilvegostomig</a:t>
            </a:r>
            <a:r>
              <a:rPr lang="en-US" sz="2000" dirty="0"/>
              <a:t> (TIGIT/PD-1)</a:t>
            </a:r>
          </a:p>
          <a:p>
            <a:r>
              <a:rPr lang="en-US" sz="2000" dirty="0"/>
              <a:t>Novel CLDN18.2 targets</a:t>
            </a:r>
          </a:p>
          <a:p>
            <a:pPr lvl="1"/>
            <a:r>
              <a:rPr lang="en-US" sz="2000" dirty="0" err="1"/>
              <a:t>Bispecifics</a:t>
            </a:r>
            <a:endParaRPr lang="en-US" sz="2000" dirty="0"/>
          </a:p>
          <a:p>
            <a:pPr lvl="2"/>
            <a:r>
              <a:rPr lang="en-US" sz="2000" dirty="0" err="1"/>
              <a:t>Givastomig</a:t>
            </a:r>
            <a:r>
              <a:rPr lang="en-US" sz="2000" dirty="0"/>
              <a:t>: targets CLDN18.2 and 41BB (T cells, agonist)</a:t>
            </a:r>
          </a:p>
          <a:p>
            <a:pPr lvl="2"/>
            <a:r>
              <a:rPr lang="en-US" sz="2000" dirty="0"/>
              <a:t>16% response in phase 1/2 in GE cancer</a:t>
            </a:r>
          </a:p>
          <a:p>
            <a:pPr lvl="2"/>
            <a:r>
              <a:rPr lang="en-US" sz="2000" dirty="0"/>
              <a:t>+ FOLFOX/Nivo, safe and tolerable </a:t>
            </a:r>
          </a:p>
          <a:p>
            <a:pPr lvl="1"/>
            <a:endParaRPr lang="en-US" sz="2000" dirty="0"/>
          </a:p>
        </p:txBody>
      </p:sp>
      <p:sp>
        <p:nvSpPr>
          <p:cNvPr id="4" name="TextBox 3">
            <a:extLst>
              <a:ext uri="{FF2B5EF4-FFF2-40B4-BE49-F238E27FC236}">
                <a16:creationId xmlns:a16="http://schemas.microsoft.com/office/drawing/2014/main" id="{D8FBE90C-4D79-A54A-A871-2E4A38057023}"/>
              </a:ext>
            </a:extLst>
          </p:cNvPr>
          <p:cNvSpPr txBox="1"/>
          <p:nvPr/>
        </p:nvSpPr>
        <p:spPr>
          <a:xfrm>
            <a:off x="2362200" y="6248400"/>
            <a:ext cx="64770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Ku CCR 31: 494; 2025  Klempner ESMO 2025</a:t>
            </a:r>
          </a:p>
        </p:txBody>
      </p:sp>
    </p:spTree>
    <p:extLst>
      <p:ext uri="{BB962C8B-B14F-4D97-AF65-F5344CB8AC3E}">
        <p14:creationId xmlns:p14="http://schemas.microsoft.com/office/powerpoint/2010/main" val="1286874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1939F-047A-5E17-8BA1-19766200AEFB}"/>
              </a:ext>
            </a:extLst>
          </p:cNvPr>
          <p:cNvSpPr>
            <a:spLocks noGrp="1"/>
          </p:cNvSpPr>
          <p:nvPr>
            <p:ph type="title"/>
          </p:nvPr>
        </p:nvSpPr>
        <p:spPr/>
        <p:txBody>
          <a:bodyPr/>
          <a:lstStyle/>
          <a:p>
            <a:pPr algn="ctr"/>
            <a:r>
              <a:rPr lang="en-US" sz="4000" dirty="0"/>
              <a:t>Conclusions</a:t>
            </a:r>
          </a:p>
        </p:txBody>
      </p:sp>
      <p:sp>
        <p:nvSpPr>
          <p:cNvPr id="3" name="Content Placeholder 2">
            <a:extLst>
              <a:ext uri="{FF2B5EF4-FFF2-40B4-BE49-F238E27FC236}">
                <a16:creationId xmlns:a16="http://schemas.microsoft.com/office/drawing/2014/main" id="{58D0BDE0-BA09-1E30-EFB8-46FB639EE33B}"/>
              </a:ext>
            </a:extLst>
          </p:cNvPr>
          <p:cNvSpPr>
            <a:spLocks noGrp="1"/>
          </p:cNvSpPr>
          <p:nvPr>
            <p:ph idx="1"/>
          </p:nvPr>
        </p:nvSpPr>
        <p:spPr/>
        <p:txBody>
          <a:bodyPr/>
          <a:lstStyle/>
          <a:p>
            <a:r>
              <a:rPr lang="en-US" sz="2000" dirty="0"/>
              <a:t>CLDN18.2 high expression &gt; = 75% seen in 25%, similar across molecular subtypes and PDL-1 expression</a:t>
            </a:r>
          </a:p>
          <a:p>
            <a:pPr lvl="1"/>
            <a:r>
              <a:rPr lang="en-US" sz="2000" dirty="0"/>
              <a:t>No impact on OS/PFS in first or second-line chemo</a:t>
            </a:r>
          </a:p>
          <a:p>
            <a:r>
              <a:rPr lang="en-US" sz="2000" dirty="0"/>
              <a:t>Zolbetuximab is approved first line in CLDN18.2 + &gt; = 75% + chemo</a:t>
            </a:r>
          </a:p>
          <a:p>
            <a:pPr lvl="1"/>
            <a:r>
              <a:rPr lang="en-US" sz="2000" dirty="0"/>
              <a:t>Nausea/Vomiting significant and requires attentive management</a:t>
            </a:r>
          </a:p>
          <a:p>
            <a:r>
              <a:rPr lang="en-US" sz="2000" dirty="0"/>
              <a:t>Zolbetuximab First line phase 3 + FOLFOX-CAPOX/Pembro is ongoing</a:t>
            </a:r>
          </a:p>
          <a:p>
            <a:r>
              <a:rPr lang="en-US" sz="2000" dirty="0"/>
              <a:t>Ongoing development</a:t>
            </a:r>
          </a:p>
          <a:p>
            <a:pPr lvl="1"/>
            <a:r>
              <a:rPr lang="en-US" sz="2000" dirty="0"/>
              <a:t>ADC’s in phase 2-3, earlier line development</a:t>
            </a:r>
          </a:p>
          <a:p>
            <a:pPr lvl="1"/>
            <a:r>
              <a:rPr lang="en-US" sz="2000" dirty="0"/>
              <a:t>Novel constructs, CART cells</a:t>
            </a:r>
          </a:p>
          <a:p>
            <a:pPr lvl="1"/>
            <a:r>
              <a:rPr lang="en-US" sz="2000" dirty="0"/>
              <a:t>Exploration in neoadjuvant/adjuvant therapy</a:t>
            </a:r>
          </a:p>
          <a:p>
            <a:endParaRPr lang="en-US" sz="2000" dirty="0"/>
          </a:p>
        </p:txBody>
      </p:sp>
    </p:spTree>
    <p:extLst>
      <p:ext uri="{BB962C8B-B14F-4D97-AF65-F5344CB8AC3E}">
        <p14:creationId xmlns:p14="http://schemas.microsoft.com/office/powerpoint/2010/main" val="1750307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E11D5-2345-CAAA-AF1C-30B346FF16E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B26A9EA-D691-BE06-DFA4-4C5FAB3D0693}"/>
              </a:ext>
            </a:extLst>
          </p:cNvPr>
          <p:cNvSpPr>
            <a:spLocks noGrp="1"/>
          </p:cNvSpPr>
          <p:nvPr>
            <p:ph idx="1"/>
          </p:nvPr>
        </p:nvSpPr>
        <p:spPr>
          <a:xfrm>
            <a:off x="912287" y="1484784"/>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82 y/o M with metastatic gastric cancer and high CLDN18.2. Started FOLFOX +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Used maximal antinausea regimen along with olanzapine. He has not had any nausea. When can antinausea meds be de-escalated?</a:t>
            </a:r>
          </a:p>
          <a:p>
            <a:pPr marL="0" marR="0" lvl="0" indent="0">
              <a:lnSpc>
                <a:spcPct val="115000"/>
              </a:lnSpc>
              <a:spcAft>
                <a:spcPts val="800"/>
              </a:spcAft>
              <a:buNone/>
            </a:pPr>
            <a:r>
              <a:rPr lang="en-US" sz="2600" kern="0" dirty="0">
                <a:effectLst/>
                <a:latin typeface="Calibri" panose="020F0502020204030204" pitchFamily="34" charset="0"/>
                <a:ea typeface="Times New Roman" panose="02020603050405020304" pitchFamily="18" charset="0"/>
                <a:cs typeface="Calibri" panose="020F0502020204030204" pitchFamily="34" charset="0"/>
              </a:rPr>
              <a:t>62 y/o male had FLOT and esophagectomy. Cancer recurred a few months after surgery. He had </a:t>
            </a:r>
            <a:r>
              <a:rPr lang="en-US" sz="2600" kern="0" dirty="0" err="1">
                <a:effectLst/>
                <a:latin typeface="Calibri" panose="020F0502020204030204" pitchFamily="34" charset="0"/>
                <a:ea typeface="Times New Roman" panose="02020603050405020304" pitchFamily="18" charset="0"/>
                <a:cs typeface="Calibri" panose="020F0502020204030204" pitchFamily="34" charset="0"/>
              </a:rPr>
              <a:t>zolbetuximab</a:t>
            </a:r>
            <a:r>
              <a:rPr lang="en-US" sz="2600" kern="0" dirty="0">
                <a:effectLst/>
                <a:latin typeface="Calibri" panose="020F0502020204030204" pitchFamily="34" charset="0"/>
                <a:ea typeface="Times New Roman" panose="02020603050405020304" pitchFamily="18" charset="0"/>
                <a:cs typeface="Calibri" panose="020F0502020204030204" pitchFamily="34" charset="0"/>
              </a:rPr>
              <a:t> and low-dose FOLFOX. He tolerated treatment well, but no response. Can </a:t>
            </a:r>
            <a:r>
              <a:rPr lang="en-US" sz="2600" kern="0" dirty="0" err="1">
                <a:effectLst/>
                <a:latin typeface="Calibri" panose="020F0502020204030204" pitchFamily="34" charset="0"/>
                <a:ea typeface="Times New Roman" panose="02020603050405020304" pitchFamily="18" charset="0"/>
                <a:cs typeface="Calibri" panose="020F0502020204030204" pitchFamily="34" charset="0"/>
              </a:rPr>
              <a:t>zolbetuximab</a:t>
            </a:r>
            <a:r>
              <a:rPr lang="en-US" sz="2600" kern="0" dirty="0">
                <a:effectLst/>
                <a:latin typeface="Calibri" panose="020F0502020204030204" pitchFamily="34" charset="0"/>
                <a:ea typeface="Times New Roman" panose="02020603050405020304" pitchFamily="18" charset="0"/>
                <a:cs typeface="Calibri" panose="020F0502020204030204" pitchFamily="34" charset="0"/>
              </a:rPr>
              <a:t> be combined with FOLFIRI? Can it be given as second-line treatment?</a:t>
            </a:r>
            <a:r>
              <a:rPr lang="en-US" sz="2600" dirty="0">
                <a:effectLst/>
                <a:latin typeface="Calibri" panose="020F0502020204030204" pitchFamily="34" charset="0"/>
                <a:cs typeface="Calibri" panose="020F0502020204030204" pitchFamily="34" charset="0"/>
              </a:rPr>
              <a:t> </a:t>
            </a:r>
          </a:p>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58 y/o woman with HTN, Stage IV gastric cancer, s/p gastrectomy for previous bleeding ulcer 10 yrs ago, CLDN 18.2+ and PD-L1 5%. Would you offer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a:t>
            </a:r>
            <a:r>
              <a:rPr lang="en-US" sz="2600" b="1" kern="100" dirty="0">
                <a:effectLst/>
                <a:latin typeface="Calibri" panose="020F0502020204030204" pitchFamily="34" charset="0"/>
                <a:ea typeface="Aptos" panose="020B0004020202020204" pitchFamily="34" charset="0"/>
                <a:cs typeface="Calibri" panose="020F0502020204030204" pitchFamily="34" charset="0"/>
              </a:rPr>
              <a:t> + chemo?</a:t>
            </a:r>
          </a:p>
          <a:p>
            <a:pPr marL="0" marR="0" lvl="0" indent="0">
              <a:lnSpc>
                <a:spcPct val="115000"/>
              </a:lnSpc>
              <a:spcAft>
                <a:spcPts val="800"/>
              </a:spcAft>
              <a:buNone/>
            </a:pPr>
            <a:endParaRPr lang="en-US" sz="2600" b="1"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54A9F8B-BA19-E65A-320F-AE14D086B964}"/>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Targeting CLDN18.2 in Advanced GE Cancers</a:t>
            </a:r>
          </a:p>
        </p:txBody>
      </p:sp>
    </p:spTree>
    <p:extLst>
      <p:ext uri="{BB962C8B-B14F-4D97-AF65-F5344CB8AC3E}">
        <p14:creationId xmlns:p14="http://schemas.microsoft.com/office/powerpoint/2010/main" val="128230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E7D7C-9158-C1C4-9630-59A78C1A588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0E76E90-0E80-5E80-B418-C01DEECB75B1}"/>
              </a:ext>
            </a:extLst>
          </p:cNvPr>
          <p:cNvSpPr>
            <a:spLocks noGrp="1"/>
          </p:cNvSpPr>
          <p:nvPr>
            <p:ph idx="1"/>
          </p:nvPr>
        </p:nvSpPr>
        <p:spPr>
          <a:xfrm>
            <a:off x="912287" y="1690792"/>
            <a:ext cx="10584313" cy="4514258"/>
          </a:xfrm>
        </p:spPr>
        <p:txBody>
          <a:bodyPr/>
          <a:lstStyle/>
          <a:p>
            <a:pPr marL="0" marR="0" lv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39-year-old woman with HER2-neg, PD-L1 CPS 0, Claudin 18.2 80% GEJ cancer with Grade 3 nausea on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How can we give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so it is less emetogenic? </a:t>
            </a:r>
          </a:p>
          <a:p>
            <a:pPr mar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Can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first loading dose preemptively be split into 2 days to minimize severe nausea/vomiting, like we give amivantamab IV infusion?</a:t>
            </a:r>
          </a:p>
          <a:p>
            <a:pPr marL="0" indent="0">
              <a:lnSpc>
                <a:spcPct val="115000"/>
              </a:lnSpc>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59 y/o M with CLDN18.2-high gastric cancer, developed PE after 1 cycle of front-line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/FOLFOX. Is it safe to resume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after the pt is fully anticoagulated? </a:t>
            </a:r>
          </a:p>
          <a:p>
            <a:pPr marL="0" indent="0">
              <a:lnSpc>
                <a:spcPct val="115000"/>
              </a:lnSpc>
              <a:buNone/>
            </a:pPr>
            <a:endParaRPr lang="en-US" sz="2600" b="1" kern="100" dirty="0">
              <a:effectLst/>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8DB2768-7FFE-8396-4A2A-8D767D833282}"/>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Targeting CLDN18.2 in Advanced GE Cancers</a:t>
            </a:r>
          </a:p>
        </p:txBody>
      </p:sp>
    </p:spTree>
    <p:extLst>
      <p:ext uri="{BB962C8B-B14F-4D97-AF65-F5344CB8AC3E}">
        <p14:creationId xmlns:p14="http://schemas.microsoft.com/office/powerpoint/2010/main" val="2547620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C3682-B44F-EDA9-D75B-A8C8844C0EA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C87A39B-9204-713C-185E-3B93AD2F7705}"/>
              </a:ext>
            </a:extLst>
          </p:cNvPr>
          <p:cNvSpPr>
            <a:spLocks noGrp="1"/>
          </p:cNvSpPr>
          <p:nvPr>
            <p:ph idx="1"/>
          </p:nvPr>
        </p:nvSpPr>
        <p:spPr>
          <a:xfrm>
            <a:off x="912287" y="1690792"/>
            <a:ext cx="10584313" cy="4514258"/>
          </a:xfrm>
        </p:spPr>
        <p:txBody>
          <a:bodyPr/>
          <a:lstStyle/>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67 y/o male with Stage 4 metastatic GEJ adenocarcinoma, PD-L1 CPS 0, HER2, </a:t>
            </a:r>
            <a:r>
              <a:rPr lang="en-US" sz="2600" kern="100" dirty="0">
                <a:latin typeface="Calibri" panose="020F0502020204030204" pitchFamily="34" charset="0"/>
                <a:ea typeface="Aptos" panose="020B0004020202020204" pitchFamily="34" charset="0"/>
                <a:cs typeface="Calibri" panose="020F0502020204030204" pitchFamily="34" charset="0"/>
              </a:rPr>
              <a:t>C</a:t>
            </a:r>
            <a:r>
              <a:rPr lang="en-US" sz="2600" b="1" kern="100" dirty="0">
                <a:effectLst/>
                <a:latin typeface="Calibri" panose="020F0502020204030204" pitchFamily="34" charset="0"/>
                <a:ea typeface="Aptos" panose="020B0004020202020204" pitchFamily="34" charset="0"/>
                <a:cs typeface="Calibri" panose="020F0502020204030204" pitchFamily="34" charset="0"/>
              </a:rPr>
              <a:t>laudin 18.2 more than 75%. We are planning to give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plus FOLFOX now. Any pearls for management of nausea? Can you specify your antiemetic regimen with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a:t>
            </a:r>
          </a:p>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In the 3 patients I treated with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I have found lorazepam to help with nausea more than anything else. Have you seen this? Any rationale?</a:t>
            </a:r>
          </a:p>
          <a:p>
            <a:pPr marL="0" marR="0" lvl="0" indent="0">
              <a:lnSpc>
                <a:spcPct val="115000"/>
              </a:lnSpc>
              <a:spcAft>
                <a:spcPts val="800"/>
              </a:spcAft>
              <a:buNone/>
            </a:pPr>
            <a:endParaRPr lang="en-US" sz="2600" b="1" kern="100" dirty="0">
              <a:effectLst/>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43BE656-B1B8-FEB1-B042-4F02E1EF412D}"/>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Targeting CLDN18.2 in Advanced GE Cancers</a:t>
            </a:r>
          </a:p>
        </p:txBody>
      </p:sp>
    </p:spTree>
    <p:extLst>
      <p:ext uri="{BB962C8B-B14F-4D97-AF65-F5344CB8AC3E}">
        <p14:creationId xmlns:p14="http://schemas.microsoft.com/office/powerpoint/2010/main" val="4278294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2F44E-C386-B33A-C5B3-CE01769D639E}"/>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A2A3ED4-331F-5931-5E99-3E4FDCA604FD}"/>
              </a:ext>
            </a:extLst>
          </p:cNvPr>
          <p:cNvSpPr>
            <a:spLocks noGrp="1"/>
          </p:cNvSpPr>
          <p:nvPr>
            <p:ph idx="1"/>
          </p:nvPr>
        </p:nvSpPr>
        <p:spPr>
          <a:xfrm>
            <a:off x="912287" y="1690792"/>
            <a:ext cx="10584313" cy="4514258"/>
          </a:xfrm>
        </p:spPr>
        <p:txBody>
          <a:bodyPr/>
          <a:lstStyle/>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48 y/o female with diffuse poorly differentiated Stage 4 gastric adenocarcinoma, PD-L1 CPS 4, claudin 18.2 more than 75%. Pt is very sick and in need of palliative systemic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tx</a:t>
            </a:r>
            <a:r>
              <a:rPr lang="en-US" sz="2600" b="1" kern="100" dirty="0">
                <a:effectLst/>
                <a:latin typeface="Calibri" panose="020F0502020204030204" pitchFamily="34" charset="0"/>
                <a:ea typeface="Aptos" panose="020B0004020202020204" pitchFamily="34" charset="0"/>
                <a:cs typeface="Calibri" panose="020F0502020204030204" pitchFamily="34" charset="0"/>
              </a:rPr>
              <a:t> ASAP. Should I give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 chemo, or should I still to give IO + chemo?</a:t>
            </a:r>
          </a:p>
          <a:p>
            <a:pPr marL="0" marR="0" lvl="0" indent="0">
              <a:lnSpc>
                <a:spcPct val="115000"/>
              </a:lnSpc>
              <a:spcAft>
                <a:spcPts val="800"/>
              </a:spcAft>
              <a:buNone/>
            </a:pPr>
            <a:r>
              <a:rPr lang="en-US" sz="2600" b="1" kern="100" dirty="0">
                <a:effectLst/>
                <a:latin typeface="Calibri" panose="020F0502020204030204" pitchFamily="34" charset="0"/>
                <a:ea typeface="Aptos" panose="020B0004020202020204" pitchFamily="34" charset="0"/>
                <a:cs typeface="Calibri" panose="020F0502020204030204" pitchFamily="34" charset="0"/>
              </a:rPr>
              <a:t>55-year-old male with metastatic gastric cancer (peritoneal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mets</a:t>
            </a:r>
            <a:r>
              <a:rPr lang="en-US" sz="2600" b="1" kern="100" dirty="0">
                <a:effectLst/>
                <a:latin typeface="Calibri" panose="020F0502020204030204" pitchFamily="34" charset="0"/>
                <a:ea typeface="Aptos" panose="020B0004020202020204" pitchFamily="34" charset="0"/>
                <a:cs typeface="Calibri" panose="020F0502020204030204" pitchFamily="34" charset="0"/>
              </a:rPr>
              <a:t>). Biopsy shows HER2 IHC 3+, PD-L1 CPS 10, CLDN18.2+. If patient is candidate for 1L HER2-directed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tx</a:t>
            </a:r>
            <a:r>
              <a:rPr lang="en-US" sz="2600" b="1" kern="100" dirty="0">
                <a:effectLst/>
                <a:latin typeface="Calibri" panose="020F0502020204030204" pitchFamily="34" charset="0"/>
                <a:ea typeface="Aptos" panose="020B0004020202020204" pitchFamily="34" charset="0"/>
                <a:cs typeface="Calibri" panose="020F0502020204030204" pitchFamily="34" charset="0"/>
              </a:rPr>
              <a:t> and </a:t>
            </a:r>
            <a:r>
              <a:rPr lang="en-US" sz="2600" b="1" kern="100" dirty="0" err="1">
                <a:effectLst/>
                <a:latin typeface="Calibri" panose="020F0502020204030204" pitchFamily="34" charset="0"/>
                <a:ea typeface="Aptos" panose="020B0004020202020204" pitchFamily="34" charset="0"/>
                <a:cs typeface="Calibri" panose="020F0502020204030204" pitchFamily="34" charset="0"/>
              </a:rPr>
              <a:t>zolbetuximab</a:t>
            </a:r>
            <a:r>
              <a:rPr lang="en-US" sz="2600" b="1" kern="100" dirty="0">
                <a:effectLst/>
                <a:latin typeface="Calibri" panose="020F0502020204030204" pitchFamily="34" charset="0"/>
                <a:ea typeface="Aptos" panose="020B0004020202020204" pitchFamily="34" charset="0"/>
                <a:cs typeface="Calibri" panose="020F0502020204030204" pitchFamily="34" charset="0"/>
              </a:rPr>
              <a:t>, which is preferred and how do experts make treatment decisions?</a:t>
            </a:r>
          </a:p>
          <a:p>
            <a:pPr marL="0" marR="0" lvl="0" indent="0">
              <a:lnSpc>
                <a:spcPct val="115000"/>
              </a:lnSpc>
              <a:spcAft>
                <a:spcPts val="800"/>
              </a:spcAft>
              <a:buNone/>
            </a:pPr>
            <a:endParaRPr lang="en-US" sz="2600" b="1" kern="100" dirty="0">
              <a:effectLst/>
              <a:latin typeface="Calibri" panose="020F0502020204030204" pitchFamily="34" charset="0"/>
              <a:ea typeface="Aptos" panose="020B0004020202020204" pitchFamily="34" charset="0"/>
              <a:cs typeface="Calibri" panose="020F0502020204030204" pitchFamily="34"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2600" kern="100" dirty="0">
              <a:solidFill>
                <a:schemeClr val="tx1"/>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92E3A54-F36F-02FA-8C71-78C26FC8ABBF}"/>
              </a:ext>
            </a:extLst>
          </p:cNvPr>
          <p:cNvSpPr txBox="1"/>
          <p:nvPr/>
        </p:nvSpPr>
        <p:spPr>
          <a:xfrm>
            <a:off x="885255" y="251460"/>
            <a:ext cx="10360152" cy="1143000"/>
          </a:xfrm>
          <a:prstGeom prst="rect">
            <a:avLst/>
          </a:prstGeom>
          <a:solidFill>
            <a:schemeClr val="accent2"/>
          </a:solidFill>
        </p:spPr>
        <p:txBody>
          <a:bodyPr wrap="square" rtlCol="0" anchor="ctr">
            <a:noAutofit/>
          </a:bodyPr>
          <a:lstStyle/>
          <a:p>
            <a:pPr algn="ctr">
              <a:defRPr/>
            </a:pP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Questions from General Medical Oncologists — </a:t>
            </a:r>
            <a:b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FFFFFF"/>
                </a:solidFill>
                <a:effectLst/>
                <a:uLnTx/>
                <a:uFillTx/>
                <a:latin typeface="Calibri"/>
                <a:ea typeface="MS PGothic" pitchFamily="34" charset="-128"/>
                <a:cs typeface="Calibri"/>
              </a:rPr>
              <a:t>Targeting CLDN18.2 in Advanced GE Cancers</a:t>
            </a:r>
          </a:p>
        </p:txBody>
      </p:sp>
    </p:spTree>
    <p:extLst>
      <p:ext uri="{BB962C8B-B14F-4D97-AF65-F5344CB8AC3E}">
        <p14:creationId xmlns:p14="http://schemas.microsoft.com/office/powerpoint/2010/main" val="2621872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82A7C-A693-279F-2234-25129BC4D09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08A6242-DE00-287F-7567-10C80F886BA2}"/>
              </a:ext>
            </a:extLst>
          </p:cNvPr>
          <p:cNvSpPr/>
          <p:nvPr/>
        </p:nvSpPr>
        <p:spPr bwMode="auto">
          <a:xfrm>
            <a:off x="740128" y="3284984"/>
            <a:ext cx="10828480" cy="129614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4DE8535-CDAF-B1F9-81A3-98FBBFDCFA80}"/>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E6D28E0-BBA9-3A36-C5B2-7048F046F1A4}"/>
              </a:ext>
            </a:extLst>
          </p:cNvPr>
          <p:cNvSpPr>
            <a:spLocks noGrp="1"/>
          </p:cNvSpPr>
          <p:nvPr>
            <p:ph idx="1"/>
          </p:nvPr>
        </p:nvSpPr>
        <p:spPr>
          <a:xfrm>
            <a:off x="912287" y="1416053"/>
            <a:ext cx="10440297"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HER2-Targeted Approaches for Advanced Gastroesophageal Cancers — Dr Ajani</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Targeting Claudin 18.2 in Advanced Gastroesophageal Cancers —</a:t>
            </a:r>
            <a:br>
              <a:rPr lang="en-US" sz="2500" dirty="0">
                <a:solidFill>
                  <a:schemeClr val="tx1"/>
                </a:solidFill>
              </a:rPr>
            </a:br>
            <a:r>
              <a:rPr lang="en-US" sz="2500" dirty="0">
                <a:solidFill>
                  <a:schemeClr val="tx1"/>
                </a:solidFill>
              </a:rPr>
              <a:t>Dr Strickler</a:t>
            </a:r>
          </a:p>
          <a:p>
            <a:pPr marL="98425" indent="0">
              <a:lnSpc>
                <a:spcPct val="100000"/>
              </a:lnSpc>
              <a:spcBef>
                <a:spcPts val="1600"/>
              </a:spcBef>
              <a:spcAft>
                <a:spcPts val="0"/>
              </a:spcAft>
              <a:buNone/>
            </a:pPr>
            <a:r>
              <a:rPr lang="en-US" sz="2500" dirty="0">
                <a:solidFill>
                  <a:schemeClr val="bg1"/>
                </a:solidFill>
              </a:rPr>
              <a:t>Module 3: Optimal Incorporation of Immunotherapeutic Strategies into Treatment for Patients with Metastatic Gastroesophageal Tumors — </a:t>
            </a:r>
            <a:br>
              <a:rPr lang="en-US" sz="2500" dirty="0">
                <a:solidFill>
                  <a:schemeClr val="bg1"/>
                </a:solidFill>
              </a:rPr>
            </a:br>
            <a:r>
              <a:rPr lang="en-US" sz="2500" dirty="0">
                <a:solidFill>
                  <a:schemeClr val="bg1"/>
                </a:solidFill>
              </a:rPr>
              <a:t>Dr Mehta</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Other Novel Agents and Strategies Under Evaluation for Advanced Gastroesophageal Cancers — Dr Klempner</a:t>
            </a: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579758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66E7F-8C88-7A15-FDA3-F0C14C3AE4BF}"/>
              </a:ext>
            </a:extLst>
          </p:cNvPr>
          <p:cNvSpPr>
            <a:spLocks noGrp="1"/>
          </p:cNvSpPr>
          <p:nvPr>
            <p:ph type="ctrTitle"/>
          </p:nvPr>
        </p:nvSpPr>
        <p:spPr>
          <a:xfrm>
            <a:off x="1524000" y="886858"/>
            <a:ext cx="9144000" cy="2387600"/>
          </a:xfrm>
        </p:spPr>
        <p:txBody>
          <a:bodyPr>
            <a:noAutofit/>
          </a:bodyPr>
          <a:lstStyle/>
          <a:p>
            <a:r>
              <a:rPr lang="en-US" sz="4000" b="1" dirty="0"/>
              <a:t>Optimal Incorporation of Immunotherapeutic Strategies into Treatment for Patients with Metastatic Gastroesophageal Tumors</a:t>
            </a:r>
          </a:p>
        </p:txBody>
      </p:sp>
      <p:sp>
        <p:nvSpPr>
          <p:cNvPr id="3" name="Subtitle 2">
            <a:extLst>
              <a:ext uri="{FF2B5EF4-FFF2-40B4-BE49-F238E27FC236}">
                <a16:creationId xmlns:a16="http://schemas.microsoft.com/office/drawing/2014/main" id="{8AF536AE-52AA-14F1-8B22-D954B094CCF4}"/>
              </a:ext>
            </a:extLst>
          </p:cNvPr>
          <p:cNvSpPr>
            <a:spLocks noGrp="1"/>
          </p:cNvSpPr>
          <p:nvPr>
            <p:ph type="subTitle" idx="1"/>
          </p:nvPr>
        </p:nvSpPr>
        <p:spPr>
          <a:xfrm>
            <a:off x="1524000" y="4241016"/>
            <a:ext cx="9144000" cy="1655762"/>
          </a:xfrm>
        </p:spPr>
        <p:txBody>
          <a:bodyPr>
            <a:normAutofit lnSpcReduction="10000"/>
          </a:bodyPr>
          <a:lstStyle/>
          <a:p>
            <a:r>
              <a:rPr lang="en-US" b="1" dirty="0"/>
              <a:t>Rutika Mehta MD, MPH</a:t>
            </a:r>
          </a:p>
          <a:p>
            <a:r>
              <a:rPr lang="en-US" dirty="0"/>
              <a:t>Associate Professor, Division of Hematology/Oncology</a:t>
            </a:r>
          </a:p>
          <a:p>
            <a:r>
              <a:rPr lang="en-US" dirty="0"/>
              <a:t>Weill Cornell Medicine/New York Presbyterian Hospital</a:t>
            </a:r>
          </a:p>
          <a:p>
            <a:r>
              <a:rPr lang="en-US" dirty="0"/>
              <a:t>New York, NY</a:t>
            </a:r>
          </a:p>
        </p:txBody>
      </p:sp>
    </p:spTree>
    <p:extLst>
      <p:ext uri="{BB962C8B-B14F-4D97-AF65-F5344CB8AC3E}">
        <p14:creationId xmlns:p14="http://schemas.microsoft.com/office/powerpoint/2010/main" val="41381314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E910-F00B-4E64-917C-9F86DFF2C02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1FCDE312-3EEE-A8EE-105B-7D889C982F0F}"/>
              </a:ext>
            </a:extLst>
          </p:cNvPr>
          <p:cNvSpPr>
            <a:spLocks noGrp="1"/>
          </p:cNvSpPr>
          <p:nvPr>
            <p:ph idx="1"/>
          </p:nvPr>
        </p:nvSpPr>
        <p:spPr>
          <a:xfrm>
            <a:off x="838200" y="1690688"/>
            <a:ext cx="10515600" cy="5167312"/>
          </a:xfrm>
        </p:spPr>
        <p:txBody>
          <a:bodyPr>
            <a:normAutofit lnSpcReduction="10000"/>
          </a:bodyPr>
          <a:lstStyle/>
          <a:p>
            <a:pPr>
              <a:spcBef>
                <a:spcPts val="1600"/>
              </a:spcBef>
            </a:pPr>
            <a:r>
              <a:rPr lang="en-US" dirty="0"/>
              <a:t>Clinical and biological factors affecting the choice of up-front therapy for patients with metastatic gastroesophageal cancers</a:t>
            </a:r>
          </a:p>
          <a:p>
            <a:pPr>
              <a:spcBef>
                <a:spcPts val="1600"/>
              </a:spcBef>
            </a:pPr>
            <a:r>
              <a:rPr lang="en-US" dirty="0"/>
              <a:t>Published datasets demonstrating the efficacy and safety of first-line nivolumab-, pembrolizumab- and tislelizumab-containing regimens for advanced HER2-negative gastric, GEJ and esophageal cancers; impact of PD-L1 expression on outcomes</a:t>
            </a:r>
          </a:p>
          <a:p>
            <a:pPr>
              <a:spcBef>
                <a:spcPts val="1600"/>
              </a:spcBef>
            </a:pPr>
            <a:r>
              <a:rPr lang="en-US" dirty="0"/>
              <a:t>Long-term follow-up with the addition of pembrolizumab to chemotherapy and trastuzumab for previously untreated HER2-positive advanced gastric/GEJ adenocarcinoma; impact of PD-L1 status on outcomes</a:t>
            </a:r>
          </a:p>
          <a:p>
            <a:pPr>
              <a:spcBef>
                <a:spcPts val="1600"/>
              </a:spcBef>
            </a:pPr>
            <a:r>
              <a:rPr lang="en-US" dirty="0"/>
              <a:t>Clinical utility, if any, of immunotherapy for relapsed/refractory gastroesophageal tumors</a:t>
            </a:r>
          </a:p>
        </p:txBody>
      </p:sp>
    </p:spTree>
    <p:extLst>
      <p:ext uri="{BB962C8B-B14F-4D97-AF65-F5344CB8AC3E}">
        <p14:creationId xmlns:p14="http://schemas.microsoft.com/office/powerpoint/2010/main" val="5040161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2880-53DC-0472-F030-7D7AFFC38B8C}"/>
              </a:ext>
            </a:extLst>
          </p:cNvPr>
          <p:cNvSpPr>
            <a:spLocks noGrp="1"/>
          </p:cNvSpPr>
          <p:nvPr>
            <p:ph type="title"/>
          </p:nvPr>
        </p:nvSpPr>
        <p:spPr>
          <a:xfrm>
            <a:off x="838200" y="140948"/>
            <a:ext cx="10515600" cy="1325563"/>
          </a:xfrm>
        </p:spPr>
        <p:txBody>
          <a:bodyPr/>
          <a:lstStyle/>
          <a:p>
            <a:r>
              <a:rPr lang="en-US" dirty="0"/>
              <a:t>Approach to 1L treatment of gastroesophageal cancers</a:t>
            </a:r>
          </a:p>
        </p:txBody>
      </p:sp>
      <p:pic>
        <p:nvPicPr>
          <p:cNvPr id="9" name="Picture 8">
            <a:extLst>
              <a:ext uri="{FF2B5EF4-FFF2-40B4-BE49-F238E27FC236}">
                <a16:creationId xmlns:a16="http://schemas.microsoft.com/office/drawing/2014/main" id="{8E5CBB24-914D-6C46-10E3-919A4FCB168F}"/>
              </a:ext>
            </a:extLst>
          </p:cNvPr>
          <p:cNvPicPr>
            <a:picLocks noChangeAspect="1"/>
          </p:cNvPicPr>
          <p:nvPr/>
        </p:nvPicPr>
        <p:blipFill>
          <a:blip r:embed="rId2"/>
          <a:stretch>
            <a:fillRect/>
          </a:stretch>
        </p:blipFill>
        <p:spPr>
          <a:xfrm>
            <a:off x="1562685" y="1466512"/>
            <a:ext cx="8963497" cy="5155982"/>
          </a:xfrm>
          <a:prstGeom prst="rect">
            <a:avLst/>
          </a:prstGeom>
        </p:spPr>
      </p:pic>
      <p:sp>
        <p:nvSpPr>
          <p:cNvPr id="10" name="TextBox 9">
            <a:extLst>
              <a:ext uri="{FF2B5EF4-FFF2-40B4-BE49-F238E27FC236}">
                <a16:creationId xmlns:a16="http://schemas.microsoft.com/office/drawing/2014/main" id="{DC540DEA-34E3-2EFD-0CCD-85DBD71E5D31}"/>
              </a:ext>
            </a:extLst>
          </p:cNvPr>
          <p:cNvSpPr txBox="1"/>
          <p:nvPr/>
        </p:nvSpPr>
        <p:spPr>
          <a:xfrm>
            <a:off x="292753" y="6519446"/>
            <a:ext cx="76051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Y et al. The Lancet 2021; Chao J. JAMA Oncol 2021; Rha S et al, The Lancet Oncol 2023; Qiu MZ et al. BMJ 2024; </a:t>
            </a: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Y et al. NEJM 2024; Shitara K et al. The Lancet 2023; Shah MA et al. Nat Med 2023.</a:t>
            </a:r>
          </a:p>
        </p:txBody>
      </p:sp>
      <p:sp>
        <p:nvSpPr>
          <p:cNvPr id="4" name="TextBox 3">
            <a:extLst>
              <a:ext uri="{FF2B5EF4-FFF2-40B4-BE49-F238E27FC236}">
                <a16:creationId xmlns:a16="http://schemas.microsoft.com/office/drawing/2014/main" id="{5A2287D1-F943-3840-E92B-3013A69F99C3}"/>
              </a:ext>
            </a:extLst>
          </p:cNvPr>
          <p:cNvSpPr txBox="1"/>
          <p:nvPr/>
        </p:nvSpPr>
        <p:spPr>
          <a:xfrm>
            <a:off x="1936214" y="3793798"/>
            <a:ext cx="523957" cy="125059"/>
          </a:xfrm>
          <a:prstGeom prst="rect">
            <a:avLst/>
          </a:prstGeom>
          <a:solidFill>
            <a:schemeClr val="bg1"/>
          </a:solidFill>
          <a:ln>
            <a:noFill/>
          </a:ln>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Ipi/</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Nivo</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3165C0A-443D-7547-675F-3F05F0AF71F4}"/>
              </a:ext>
            </a:extLst>
          </p:cNvPr>
          <p:cNvSpPr txBox="1"/>
          <p:nvPr/>
        </p:nvSpPr>
        <p:spPr>
          <a:xfrm>
            <a:off x="5587465" y="6078892"/>
            <a:ext cx="235485" cy="96030"/>
          </a:xfrm>
          <a:prstGeom prst="rect">
            <a:avLst/>
          </a:prstGeom>
          <a:solidFill>
            <a:schemeClr val="bg1"/>
          </a:solidFill>
          <a:ln>
            <a:noFill/>
          </a:ln>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positive</a:t>
            </a:r>
          </a:p>
        </p:txBody>
      </p:sp>
    </p:spTree>
    <p:extLst>
      <p:ext uri="{BB962C8B-B14F-4D97-AF65-F5344CB8AC3E}">
        <p14:creationId xmlns:p14="http://schemas.microsoft.com/office/powerpoint/2010/main" val="12755308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D8F8-4405-69F1-5800-1EA18F82360C}"/>
              </a:ext>
            </a:extLst>
          </p:cNvPr>
          <p:cNvSpPr>
            <a:spLocks noGrp="1"/>
          </p:cNvSpPr>
          <p:nvPr>
            <p:ph type="title"/>
          </p:nvPr>
        </p:nvSpPr>
        <p:spPr/>
        <p:txBody>
          <a:bodyPr/>
          <a:lstStyle/>
          <a:p>
            <a:r>
              <a:rPr lang="en-US" dirty="0"/>
              <a:t>Choice of chemotherapy</a:t>
            </a:r>
          </a:p>
        </p:txBody>
      </p:sp>
      <p:sp>
        <p:nvSpPr>
          <p:cNvPr id="3" name="Content Placeholder 2">
            <a:extLst>
              <a:ext uri="{FF2B5EF4-FFF2-40B4-BE49-F238E27FC236}">
                <a16:creationId xmlns:a16="http://schemas.microsoft.com/office/drawing/2014/main" id="{0308002C-0FF1-C65C-FAEF-19AAC4219F37}"/>
              </a:ext>
            </a:extLst>
          </p:cNvPr>
          <p:cNvSpPr>
            <a:spLocks noGrp="1"/>
          </p:cNvSpPr>
          <p:nvPr>
            <p:ph idx="1"/>
          </p:nvPr>
        </p:nvSpPr>
        <p:spPr/>
        <p:txBody>
          <a:bodyPr/>
          <a:lstStyle/>
          <a:p>
            <a:r>
              <a:rPr lang="en-US" dirty="0"/>
              <a:t>Typically doublet of fluoropyrimidine and platinum</a:t>
            </a:r>
          </a:p>
          <a:p>
            <a:pPr lvl="1"/>
            <a:r>
              <a:rPr lang="en-US" dirty="0"/>
              <a:t>Either capecitabine or 5-fluorouracil</a:t>
            </a:r>
          </a:p>
          <a:p>
            <a:pPr lvl="1"/>
            <a:r>
              <a:rPr lang="en-US" dirty="0"/>
              <a:t>Oxaliplatin preferred over cisplatin</a:t>
            </a:r>
          </a:p>
          <a:p>
            <a:r>
              <a:rPr lang="en-US" dirty="0"/>
              <a:t>In case of oligometastatic disease, no actionable biomarkers and potentially eligible for resection of primary and metastatic site- then can consider FLOT (triplet regimen of 5-fluorouracil, oxaliplatin and docetaxel).</a:t>
            </a:r>
          </a:p>
          <a:p>
            <a:r>
              <a:rPr lang="en-US" dirty="0"/>
              <a:t>Ongoing clinical trial comparing FOLFOX +/- </a:t>
            </a:r>
            <a:r>
              <a:rPr lang="en-US" dirty="0" err="1"/>
              <a:t>nivo</a:t>
            </a:r>
            <a:r>
              <a:rPr lang="en-US" dirty="0"/>
              <a:t> vs FOLFIRINOX +/- </a:t>
            </a:r>
            <a:r>
              <a:rPr lang="en-US" dirty="0" err="1"/>
              <a:t>nivo</a:t>
            </a:r>
            <a:r>
              <a:rPr lang="en-US" dirty="0"/>
              <a:t> in Alliance </a:t>
            </a:r>
            <a:r>
              <a:rPr lang="en-US" b="1" dirty="0"/>
              <a:t>A022102</a:t>
            </a:r>
          </a:p>
          <a:p>
            <a:pPr marL="0" indent="0">
              <a:buNone/>
            </a:pPr>
            <a:endParaRPr lang="en-US" dirty="0"/>
          </a:p>
        </p:txBody>
      </p:sp>
      <p:sp>
        <p:nvSpPr>
          <p:cNvPr id="4" name="TextBox 3">
            <a:extLst>
              <a:ext uri="{FF2B5EF4-FFF2-40B4-BE49-F238E27FC236}">
                <a16:creationId xmlns:a16="http://schemas.microsoft.com/office/drawing/2014/main" id="{3E9BF846-D4E4-924E-CEFD-6E322CE737B9}"/>
              </a:ext>
            </a:extLst>
          </p:cNvPr>
          <p:cNvSpPr txBox="1"/>
          <p:nvPr/>
        </p:nvSpPr>
        <p:spPr>
          <a:xfrm>
            <a:off x="201125" y="6492875"/>
            <a:ext cx="72259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Cunningham D et al. N Engl J Med 2008; Park H et al. J Clin Oncol 2023</a:t>
            </a:r>
          </a:p>
        </p:txBody>
      </p:sp>
    </p:spTree>
    <p:extLst>
      <p:ext uri="{BB962C8B-B14F-4D97-AF65-F5344CB8AC3E}">
        <p14:creationId xmlns:p14="http://schemas.microsoft.com/office/powerpoint/2010/main" val="7345783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C986-932B-4A9B-8EFC-A7F18D543BD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CheckMate-649</a:t>
            </a:r>
          </a:p>
        </p:txBody>
      </p:sp>
      <p:pic>
        <p:nvPicPr>
          <p:cNvPr id="4" name="Content Placeholder 3">
            <a:extLst>
              <a:ext uri="{FF2B5EF4-FFF2-40B4-BE49-F238E27FC236}">
                <a16:creationId xmlns:a16="http://schemas.microsoft.com/office/drawing/2014/main" id="{2620E65D-DDEE-4BC7-891A-9CECCB692B0E}"/>
              </a:ext>
            </a:extLst>
          </p:cNvPr>
          <p:cNvPicPr>
            <a:picLocks noGrp="1" noChangeAspect="1"/>
          </p:cNvPicPr>
          <p:nvPr>
            <p:ph idx="1"/>
          </p:nvPr>
        </p:nvPicPr>
        <p:blipFill>
          <a:blip r:embed="rId2"/>
          <a:stretch>
            <a:fillRect/>
          </a:stretch>
        </p:blipFill>
        <p:spPr>
          <a:xfrm>
            <a:off x="257102" y="1690689"/>
            <a:ext cx="11650622" cy="4210972"/>
          </a:xfrm>
          <a:prstGeom prst="rect">
            <a:avLst/>
          </a:prstGeom>
        </p:spPr>
      </p:pic>
      <p:sp>
        <p:nvSpPr>
          <p:cNvPr id="5" name="TextBox 4">
            <a:extLst>
              <a:ext uri="{FF2B5EF4-FFF2-40B4-BE49-F238E27FC236}">
                <a16:creationId xmlns:a16="http://schemas.microsoft.com/office/drawing/2014/main" id="{3BCA0199-66D1-4DA8-902B-5767C0B3BB24}"/>
              </a:ext>
            </a:extLst>
          </p:cNvPr>
          <p:cNvSpPr txBox="1"/>
          <p:nvPr/>
        </p:nvSpPr>
        <p:spPr>
          <a:xfrm>
            <a:off x="348331" y="6642556"/>
            <a:ext cx="54281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Moehler</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Annals of Oncology. 2020</a:t>
            </a:r>
          </a:p>
        </p:txBody>
      </p:sp>
      <p:sp>
        <p:nvSpPr>
          <p:cNvPr id="6" name="TextBox 5">
            <a:extLst>
              <a:ext uri="{FF2B5EF4-FFF2-40B4-BE49-F238E27FC236}">
                <a16:creationId xmlns:a16="http://schemas.microsoft.com/office/drawing/2014/main" id="{5CAD3559-3B18-4B57-9D55-C9BDB49878FA}"/>
              </a:ext>
            </a:extLst>
          </p:cNvPr>
          <p:cNvSpPr txBox="1"/>
          <p:nvPr/>
        </p:nvSpPr>
        <p:spPr>
          <a:xfrm>
            <a:off x="4356243" y="5681609"/>
            <a:ext cx="53014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 GASTRIC; 16-17%- GEJ; 13-14%- EAC</a:t>
            </a:r>
          </a:p>
        </p:txBody>
      </p:sp>
    </p:spTree>
    <p:extLst>
      <p:ext uri="{BB962C8B-B14F-4D97-AF65-F5344CB8AC3E}">
        <p14:creationId xmlns:p14="http://schemas.microsoft.com/office/powerpoint/2010/main" val="27110463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53B52-67F0-E962-C37B-95FF847B1A9D}"/>
              </a:ext>
            </a:extLst>
          </p:cNvPr>
          <p:cNvSpPr>
            <a:spLocks noGrp="1"/>
          </p:cNvSpPr>
          <p:nvPr>
            <p:ph type="title"/>
          </p:nvPr>
        </p:nvSpPr>
        <p:spPr/>
        <p:txBody>
          <a:bodyPr/>
          <a:lstStyle/>
          <a:p>
            <a:r>
              <a:rPr lang="en-US" dirty="0"/>
              <a:t>Demographics</a:t>
            </a:r>
          </a:p>
        </p:txBody>
      </p:sp>
      <p:pic>
        <p:nvPicPr>
          <p:cNvPr id="4" name="Picture 3">
            <a:extLst>
              <a:ext uri="{FF2B5EF4-FFF2-40B4-BE49-F238E27FC236}">
                <a16:creationId xmlns:a16="http://schemas.microsoft.com/office/drawing/2014/main" id="{C0CDCDFE-D89D-C105-E09A-29D524B27FF9}"/>
              </a:ext>
            </a:extLst>
          </p:cNvPr>
          <p:cNvPicPr>
            <a:picLocks noChangeAspect="1"/>
          </p:cNvPicPr>
          <p:nvPr/>
        </p:nvPicPr>
        <p:blipFill>
          <a:blip r:embed="rId2"/>
          <a:stretch>
            <a:fillRect/>
          </a:stretch>
        </p:blipFill>
        <p:spPr>
          <a:xfrm>
            <a:off x="479474" y="1690688"/>
            <a:ext cx="5963529" cy="3977842"/>
          </a:xfrm>
          <a:prstGeom prst="rect">
            <a:avLst/>
          </a:prstGeom>
        </p:spPr>
      </p:pic>
      <p:pic>
        <p:nvPicPr>
          <p:cNvPr id="5" name="Picture 4">
            <a:extLst>
              <a:ext uri="{FF2B5EF4-FFF2-40B4-BE49-F238E27FC236}">
                <a16:creationId xmlns:a16="http://schemas.microsoft.com/office/drawing/2014/main" id="{D5515D0D-3262-D20B-9572-39CE7E9D9F78}"/>
              </a:ext>
            </a:extLst>
          </p:cNvPr>
          <p:cNvPicPr>
            <a:picLocks noChangeAspect="1"/>
          </p:cNvPicPr>
          <p:nvPr/>
        </p:nvPicPr>
        <p:blipFill>
          <a:blip r:embed="rId3"/>
          <a:stretch>
            <a:fillRect/>
          </a:stretch>
        </p:blipFill>
        <p:spPr>
          <a:xfrm>
            <a:off x="6443003" y="1704756"/>
            <a:ext cx="5493539" cy="2223717"/>
          </a:xfrm>
          <a:prstGeom prst="rect">
            <a:avLst/>
          </a:prstGeom>
        </p:spPr>
      </p:pic>
      <p:sp>
        <p:nvSpPr>
          <p:cNvPr id="6" name="Rectangle 5">
            <a:extLst>
              <a:ext uri="{FF2B5EF4-FFF2-40B4-BE49-F238E27FC236}">
                <a16:creationId xmlns:a16="http://schemas.microsoft.com/office/drawing/2014/main" id="{DD8CB6C2-5C79-6FD6-3E55-CA4F3A790219}"/>
              </a:ext>
            </a:extLst>
          </p:cNvPr>
          <p:cNvSpPr/>
          <p:nvPr/>
        </p:nvSpPr>
        <p:spPr>
          <a:xfrm>
            <a:off x="479474" y="3064933"/>
            <a:ext cx="5963529" cy="1439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6FFCA499-21A7-0548-DD6E-6AC8503F1A53}"/>
              </a:ext>
            </a:extLst>
          </p:cNvPr>
          <p:cNvSpPr/>
          <p:nvPr/>
        </p:nvSpPr>
        <p:spPr>
          <a:xfrm>
            <a:off x="6443003" y="2142068"/>
            <a:ext cx="5493539" cy="1439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8C569838-7AF5-F4CD-BB6D-E3297430091B}"/>
              </a:ext>
            </a:extLst>
          </p:cNvPr>
          <p:cNvSpPr/>
          <p:nvPr/>
        </p:nvSpPr>
        <p:spPr>
          <a:xfrm>
            <a:off x="6443003" y="2887133"/>
            <a:ext cx="5493539" cy="11218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8E505988-5CB9-873C-72A2-6563ACF8D8FC}"/>
              </a:ext>
            </a:extLst>
          </p:cNvPr>
          <p:cNvSpPr txBox="1"/>
          <p:nvPr/>
        </p:nvSpPr>
        <p:spPr>
          <a:xfrm>
            <a:off x="571500" y="6159500"/>
            <a:ext cx="29845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Aptos" panose="02110004020202020204"/>
                <a:ea typeface="+mn-ea"/>
                <a:cs typeface="+mn-cs"/>
              </a:rPr>
              <a:t>Janjigian</a:t>
            </a: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 Y et al. J Clin Oncol 2024</a:t>
            </a:r>
          </a:p>
        </p:txBody>
      </p:sp>
    </p:spTree>
    <p:extLst>
      <p:ext uri="{BB962C8B-B14F-4D97-AF65-F5344CB8AC3E}">
        <p14:creationId xmlns:p14="http://schemas.microsoft.com/office/powerpoint/2010/main" val="37719195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2_ColorGradient">
  <a:themeElements>
    <a:clrScheme name="22_ColorGradient">
      <a:dk1>
        <a:srgbClr val="D000FF"/>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Graphik-Medium"/>
            <a:ea typeface="Graphik-Medium"/>
            <a:cs typeface="Graphik-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400" rtl="0" fontAlgn="auto" latinLnBrk="0" hangingPunct="0">
          <a:lnSpc>
            <a:spcPct val="100000"/>
          </a:lnSpc>
          <a:spcBef>
            <a:spcPts val="2400"/>
          </a:spcBef>
          <a:spcAft>
            <a:spcPts val="0"/>
          </a:spcAft>
          <a:buClrTx/>
          <a:buSzTx/>
          <a:buFontTx/>
          <a:buNone/>
          <a:tabLst/>
          <a:defRPr kumimoji="0" sz="48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65274</TotalTime>
  <Words>11273</Words>
  <Application>Microsoft Macintosh PowerPoint</Application>
  <PresentationFormat>Widescreen</PresentationFormat>
  <Paragraphs>1751</Paragraphs>
  <Slides>152</Slides>
  <Notes>40</Notes>
  <HiddenSlides>0</HiddenSlides>
  <MMClips>0</MMClips>
  <ScaleCrop>false</ScaleCrop>
  <HeadingPairs>
    <vt:vector size="6" baseType="variant">
      <vt:variant>
        <vt:lpstr>Fonts Used</vt:lpstr>
      </vt:variant>
      <vt:variant>
        <vt:i4>23</vt:i4>
      </vt:variant>
      <vt:variant>
        <vt:lpstr>Theme</vt:lpstr>
      </vt:variant>
      <vt:variant>
        <vt:i4>17</vt:i4>
      </vt:variant>
      <vt:variant>
        <vt:lpstr>Slide Titles</vt:lpstr>
      </vt:variant>
      <vt:variant>
        <vt:i4>152</vt:i4>
      </vt:variant>
    </vt:vector>
  </HeadingPairs>
  <TitlesOfParts>
    <vt:vector size="192" baseType="lpstr">
      <vt:lpstr>ＭＳ Ｐゴシック</vt:lpstr>
      <vt:lpstr>Aptos</vt:lpstr>
      <vt:lpstr>Aptos Display</vt:lpstr>
      <vt:lpstr>Arial</vt:lpstr>
      <vt:lpstr>Arial Narrow</vt:lpstr>
      <vt:lpstr>Arial Nova</vt:lpstr>
      <vt:lpstr>Avenir Black</vt:lpstr>
      <vt:lpstr>Avenir Book</vt:lpstr>
      <vt:lpstr>Calibri</vt:lpstr>
      <vt:lpstr>Calibri Light</vt:lpstr>
      <vt:lpstr>Franklin Gothic Book</vt:lpstr>
      <vt:lpstr>Graphik</vt:lpstr>
      <vt:lpstr>Graphik Semibold</vt:lpstr>
      <vt:lpstr>Graphik-Medium</vt:lpstr>
      <vt:lpstr>HelveticaNeueLT Pro 55 Roman</vt:lpstr>
      <vt:lpstr>StarSymbol</vt:lpstr>
      <vt:lpstr>Symbol</vt:lpstr>
      <vt:lpstr>System Font Regular</vt:lpstr>
      <vt:lpstr>Times</vt:lpstr>
      <vt:lpstr>Times New Roman</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4_Default Design</vt:lpstr>
      <vt:lpstr>Office Theme</vt:lpstr>
      <vt:lpstr>2_Default Design</vt:lpstr>
      <vt:lpstr>3_Default Design</vt:lpstr>
      <vt:lpstr>13_Default Design</vt:lpstr>
      <vt:lpstr>15_Default Design</vt:lpstr>
      <vt:lpstr>6_Default Design</vt:lpstr>
      <vt:lpstr>19_Default Design</vt:lpstr>
      <vt:lpstr>22_ColorGradient</vt:lpstr>
      <vt:lpstr>Office 2013 - 2022 Theme</vt:lpstr>
      <vt:lpstr>Expert Second Opinion: Current and Future Roles  of Immunotherapy and Targeted Therapy in the  Management of Advanced Gastroesophageal Cancers</vt:lpstr>
      <vt:lpstr>Faculty</vt:lpstr>
      <vt:lpstr>Dr Ajani — Disclosures Faculty</vt:lpstr>
      <vt:lpstr>Dr Ilson — Disclosures Faculty</vt:lpstr>
      <vt:lpstr>Dr Mehta — Disclosures Faculty</vt:lpstr>
      <vt:lpstr>Dr Strickler — Disclosures Faculty</vt:lpstr>
      <vt:lpstr>Dr Klempner — Disclosures Moderator</vt:lpstr>
      <vt:lpstr>Commercial Support</vt:lpstr>
      <vt:lpstr>PowerPoint Presentation</vt:lpstr>
      <vt:lpstr>PowerPoint Presentation</vt:lpstr>
      <vt:lpstr>Clinicians in the Meeting Room</vt:lpstr>
      <vt:lpstr>Clinicians Attending via Zoom</vt:lpstr>
      <vt:lpstr>About the Enduring Program</vt:lpstr>
      <vt:lpstr>Expert Second Opinion: Current and Future Roles  of Immunotherapy and Targeted Therapy in the  Management of Advanced Gastroesophageal Cancers</vt:lpstr>
      <vt:lpstr>Agenda</vt:lpstr>
      <vt:lpstr>Survey of 50 Community-Based  General Medical Oncologists  </vt:lpstr>
      <vt:lpstr>Agenda</vt:lpstr>
      <vt:lpstr>Her2-Targeting Therapeutics for Advanced Gastroesophageal Cancers</vt:lpstr>
      <vt:lpstr>PowerPoint Presentation</vt:lpstr>
      <vt:lpstr>Consequences of Zani binding Her2 receptor</vt:lpstr>
      <vt:lpstr>Zani forming “Caps” compared to others</vt:lpstr>
      <vt:lpstr>PowerPoint Presentation</vt:lpstr>
      <vt:lpstr>Zani-induced Clustering compared to others</vt:lpstr>
      <vt:lpstr>Hexamerization attracts key CDC protein, C1q</vt:lpstr>
      <vt:lpstr>Zani-induced immune-mediated cancer cell killing</vt:lpstr>
      <vt:lpstr>Summary of Zanidatamab’s effects on engaging Her2 receptors</vt:lpstr>
      <vt:lpstr>PowerPoint Presentation</vt:lpstr>
      <vt:lpstr>PowerPoint Presentation</vt:lpstr>
      <vt:lpstr>PowerPoint Presentation</vt:lpstr>
      <vt:lpstr>PowerPoint Presentation</vt:lpstr>
      <vt:lpstr>PowerPoint Presentation</vt:lpstr>
      <vt:lpstr>PowerPoint Presentation</vt:lpstr>
      <vt:lpstr>HERIZON-GEA-01 Study Design</vt:lpstr>
      <vt:lpstr>PowerPoint Presentation</vt:lpstr>
      <vt:lpstr>PowerPoint Presentation</vt:lpstr>
      <vt:lpstr>Baseline Demographics and Disease Characteristics</vt:lpstr>
      <vt:lpstr>Primary Endpoint: PFS per BICR</vt:lpstr>
      <vt:lpstr>Primary Endpoint: PFS per BICR</vt:lpstr>
      <vt:lpstr>PowerPoint Presentation</vt:lpstr>
      <vt:lpstr>Primary Endpoint: Overall Survival</vt:lpstr>
      <vt:lpstr>Primary Endpoint: Overall Survival</vt:lpstr>
      <vt:lpstr>PowerPoint Presentation</vt:lpstr>
      <vt:lpstr>PowerPoint Presentation</vt:lpstr>
      <vt:lpstr>NEJM 2025:336-348. (Interim Analysis)</vt:lpstr>
      <vt:lpstr>PowerPoint Presentation</vt:lpstr>
      <vt:lpstr>Conclusions</vt:lpstr>
      <vt:lpstr>PowerPoint Presentation</vt:lpstr>
      <vt:lpstr>PowerPoint Presentation</vt:lpstr>
      <vt:lpstr>PowerPoint Presentation</vt:lpstr>
      <vt:lpstr>PowerPoint Presentation</vt:lpstr>
      <vt:lpstr>PowerPoint Presentation</vt:lpstr>
      <vt:lpstr>Agenda</vt:lpstr>
      <vt:lpstr>TARGETING CLAUDIN 18.2 (CLDN18.2) IN ADVANCED GASTROESOPHAGEAL CANCERS</vt:lpstr>
      <vt:lpstr>Gastric Cancer: Global Incidence: 2022</vt:lpstr>
      <vt:lpstr>Metastatic Disease: NCCN Endorsed  Chemo</vt:lpstr>
      <vt:lpstr>Metastatic Disease: NCCN Endorsed  Chemo</vt:lpstr>
      <vt:lpstr>Minimum biomarker testing in a newly diagnosed M1 Esophagogastric Cancer</vt:lpstr>
      <vt:lpstr>Introduction: Rationale for Zolbetuximab in Patients With LA Unresectable or mG/GEJ Adenocarcinoma </vt:lpstr>
      <vt:lpstr>Prevalence and Impact of CLDN18.2 Expression</vt:lpstr>
      <vt:lpstr>CLDN18.2 Expression Similar Across Tumor Subtypes</vt:lpstr>
      <vt:lpstr>CLDN18.2 and OS with First Line Chemo</vt:lpstr>
      <vt:lpstr>Slide 4</vt:lpstr>
      <vt:lpstr>Slide 6</vt:lpstr>
      <vt:lpstr>Baseline Characteristics </vt:lpstr>
      <vt:lpstr>Primary End Point: PFS by Independent Review Committeea</vt:lpstr>
      <vt:lpstr>Primary End Point: PFSa Subgroup Analysis</vt:lpstr>
      <vt:lpstr>Key Secondary End Point: OS</vt:lpstr>
      <vt:lpstr>Key Secondary End Point: OS Subgroup Analysis</vt:lpstr>
      <vt:lpstr>Secondary End Points</vt:lpstr>
      <vt:lpstr>AEs in All Treated Patients</vt:lpstr>
      <vt:lpstr>TEAEsa Occurring in ≥15% of All Treated Patients</vt:lpstr>
      <vt:lpstr>First Occurrence of Nausea and Vomiting</vt:lpstr>
      <vt:lpstr>Study Design: GLOW&lt;br /&gt;Globala, randomized, double-blinded, placebo-controlled, phase 3 trial</vt:lpstr>
      <vt:lpstr>Patient Disposition&lt;br /&gt;&lt;br /&gt;</vt:lpstr>
      <vt:lpstr>Baseline Characteristics&lt;br /&gt;&lt;br /&gt; </vt:lpstr>
      <vt:lpstr>Primary End Point: PFS by Independent Review Committeea&lt;br /&gt;&lt;br /&gt;</vt:lpstr>
      <vt:lpstr>Primary End Point: PFSa Subgroup Analysis&lt;br /&gt;&lt;br /&gt;</vt:lpstr>
      <vt:lpstr>Key Secondary End Point: OS&lt;br /&gt;&lt;br /&gt;</vt:lpstr>
      <vt:lpstr>Key Secondary End Point: OS Subgroup Analysis&lt;br /&gt;&lt;br /&gt;</vt:lpstr>
      <vt:lpstr>Secondary End Points: Response Outcomesa&lt;br /&gt;&lt;br /&gt;</vt:lpstr>
      <vt:lpstr>Safety: AEs in All Treated Patients&lt;br /&gt;&lt;br /&gt;</vt:lpstr>
      <vt:lpstr>Safety: TEAEsa Occurring in ≥15% of All Treated Patientsb&lt;br /&gt;&lt;br /&gt;</vt:lpstr>
      <vt:lpstr>Safety: First Occurrence of Nausea and Vomiting&lt;br /&gt;&lt;br /&gt;</vt:lpstr>
      <vt:lpstr>Pooled PFS and OS Results for SPOTLIGHT and GLOW</vt:lpstr>
      <vt:lpstr>ILUSTRO: First Line Zolbetuximab + Nivolumab + mFOLFOX6</vt:lpstr>
      <vt:lpstr>ILUSTRO: First Line Zolbetuximab + Nivolumab + mFOLFOX6</vt:lpstr>
      <vt:lpstr>Ongoing CLDN18.2 Development</vt:lpstr>
      <vt:lpstr>Conclusions</vt:lpstr>
      <vt:lpstr>PowerPoint Presentation</vt:lpstr>
      <vt:lpstr>PowerPoint Presentation</vt:lpstr>
      <vt:lpstr>PowerPoint Presentation</vt:lpstr>
      <vt:lpstr>PowerPoint Presentation</vt:lpstr>
      <vt:lpstr>Agenda</vt:lpstr>
      <vt:lpstr>Optimal Incorporation of Immunotherapeutic Strategies into Treatment for Patients with Metastatic Gastroesophageal Tumors</vt:lpstr>
      <vt:lpstr>Agenda</vt:lpstr>
      <vt:lpstr>Approach to 1L treatment of gastroesophageal cancers</vt:lpstr>
      <vt:lpstr>Choice of chemotherapy</vt:lpstr>
      <vt:lpstr>CheckMate-649</vt:lpstr>
      <vt:lpstr>Demographics</vt:lpstr>
      <vt:lpstr>Overall response rate</vt:lpstr>
      <vt:lpstr>Addition of nivolumab improves OS</vt:lpstr>
      <vt:lpstr>Addition of nivolumab improves PFS</vt:lpstr>
      <vt:lpstr>KEYNOTE-859</vt:lpstr>
      <vt:lpstr>Demographics</vt:lpstr>
      <vt:lpstr>Overall response rate</vt:lpstr>
      <vt:lpstr>Addition of pembrolizumab improves OS</vt:lpstr>
      <vt:lpstr>Addition of pembrolizumab improves PFS</vt:lpstr>
      <vt:lpstr>RATIONALE-305</vt:lpstr>
      <vt:lpstr>Demographics</vt:lpstr>
      <vt:lpstr>ORR, DCR and DoR</vt:lpstr>
      <vt:lpstr>Addition of tislelizumab showed OS benefit</vt:lpstr>
      <vt:lpstr>Addition of tislelizumab showed PFS benefit</vt:lpstr>
      <vt:lpstr>Chemo plus tislelizumab better than chemo regardless of peritoneal metastasis</vt:lpstr>
      <vt:lpstr>KEYNOTE-811: 1L HER2-POS mGC/GEJ</vt:lpstr>
      <vt:lpstr>KEYNOTE-811</vt:lpstr>
      <vt:lpstr>KEYNOTE-811</vt:lpstr>
      <vt:lpstr>KEYNOTE-811 assessing addition of pembrolizumab to chemotherapy plus trastuzumab in HER2 positive gastroesophageal cancers Previously shown to improve ORR with addition of pembrolizumab and combination was FDA approved in 2021.</vt:lpstr>
      <vt:lpstr>Pembrolizumab improves PFS in 1L HER2 pos</vt:lpstr>
      <vt:lpstr>CAR-T therapy in refractory gastric cancer</vt:lpstr>
      <vt:lpstr>Results</vt:lpstr>
      <vt:lpstr>Immunotherapy in refractory settings</vt:lpstr>
      <vt:lpstr>Conclusions</vt:lpstr>
      <vt:lpstr>PowerPoint Presentation</vt:lpstr>
      <vt:lpstr>PowerPoint Presentation</vt:lpstr>
      <vt:lpstr>PowerPoint Presentation</vt:lpstr>
      <vt:lpstr>PowerPoint Presentation</vt:lpstr>
      <vt:lpstr>PowerPoint Presentation</vt:lpstr>
      <vt:lpstr>PowerPoint Presentation</vt:lpstr>
      <vt:lpstr>Agenda</vt:lpstr>
      <vt:lpstr>Other Novel Agents and Strategies Under Evaluation for Advanced Gastroesophageal Cancers</vt:lpstr>
      <vt:lpstr>Overview</vt:lpstr>
      <vt:lpstr>Starting in the Clinic</vt:lpstr>
      <vt:lpstr>Starting From Biomarkers</vt:lpstr>
      <vt:lpstr>TIGIT RATIONALE</vt:lpstr>
      <vt:lpstr>Early Enthusiasm for Dual PD-1 + TIGIT</vt:lpstr>
      <vt:lpstr>Early Enthusiasm for Dual PD-1 + TIGIT</vt:lpstr>
      <vt:lpstr>Shifting TIGIT Hopes to Bispecifics: Rilve</vt:lpstr>
      <vt:lpstr>Shifting TIGIT Hopes to Bispecifics: Rilve</vt:lpstr>
      <vt:lpstr>Shifting TIGIT Hopes to Bispecifics: Rilve</vt:lpstr>
      <vt:lpstr>Frontline Chemo + PD-1xTIGIT Bispecific</vt:lpstr>
      <vt:lpstr>Frontline Chemo + PD-1xTIGIT Bispecific</vt:lpstr>
      <vt:lpstr>Novel-Novel Combinations to Push Forward</vt:lpstr>
      <vt:lpstr>CLDN18.2 Prevalence and Cut Points</vt:lpstr>
      <vt:lpstr>Zolbetuximab in 1L CLDN18.2+ GC/GEJ</vt:lpstr>
      <vt:lpstr>Expanding Beyond Zolbetuximab</vt:lpstr>
      <vt:lpstr>CLDN18.2 ADC Activity in GC/GEJ: AZD0901</vt:lpstr>
      <vt:lpstr>CLARITY-Gastric-01</vt:lpstr>
      <vt:lpstr>CLDN18.2 ADC Toxicity in GC/GEJ: AZD0901</vt:lpstr>
      <vt:lpstr>Other CLDN18.2 ADCs: IBI343 and SHR-A1904</vt:lpstr>
      <vt:lpstr>Other Targets in Advanced GC/GEJ</vt:lpstr>
      <vt:lpstr>Expert Second Opinion: Current and Future Roles  of Immunotherapy and Targeted Therapy in the  Management of Advanced Gastroesophageal Cancers</vt:lpstr>
      <vt:lpstr>Thank you for joining us! Your feedback is very important to us.   Please complete the premeeting survey currently available via the corresponding QR code on the printed handout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Fernando Rendina</cp:lastModifiedBy>
  <cp:revision>7906</cp:revision>
  <cp:lastPrinted>2020-08-04T16:05:31Z</cp:lastPrinted>
  <dcterms:created xsi:type="dcterms:W3CDTF">2013-03-19T19:50:02Z</dcterms:created>
  <dcterms:modified xsi:type="dcterms:W3CDTF">2026-01-09T23:50:18Z</dcterms:modified>
  <cp:category/>
</cp:coreProperties>
</file>