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8.xml" ContentType="application/vnd.openxmlformats-officedocument.theme+xml"/>
  <Override PartName="/ppt/tags/tag6.xml" ContentType="application/vnd.openxmlformats-officedocument.presentationml.tags+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9.xml" ContentType="application/vnd.openxmlformats-officedocument.theme+xml"/>
  <Override PartName="/ppt/tags/tag7.xml" ContentType="application/vnd.openxmlformats-officedocument.presentationml.tags+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0.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1.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2.xml" ContentType="application/vnd.openxmlformats-officedocument.theme+xml"/>
  <Override PartName="/ppt/tags/tag10.xml" ContentType="application/vnd.openxmlformats-officedocument.presentationml.tags+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3.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14.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15.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16.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ags/tag11.xml" ContentType="application/vnd.openxmlformats-officedocument.presentationml.tags+xml"/>
  <Override PartName="/ppt/notesSlides/notesSlide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media/image241.jpg" ContentType="image/jpg"/>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tags/tag19.xml" ContentType="application/vnd.openxmlformats-officedocument.presentationml.tags+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08" r:id="rId1"/>
    <p:sldMasterId id="2147484591" r:id="rId2"/>
    <p:sldMasterId id="2147484617" r:id="rId3"/>
    <p:sldMasterId id="2147484734" r:id="rId4"/>
    <p:sldMasterId id="2147484778" r:id="rId5"/>
    <p:sldMasterId id="2147484804" r:id="rId6"/>
    <p:sldMasterId id="2147484836" r:id="rId7"/>
    <p:sldMasterId id="2147485020" r:id="rId8"/>
    <p:sldMasterId id="2147485039" r:id="rId9"/>
    <p:sldMasterId id="2147485065" r:id="rId10"/>
    <p:sldMasterId id="2147485091" r:id="rId11"/>
    <p:sldMasterId id="2147485108" r:id="rId12"/>
    <p:sldMasterId id="2147485133" r:id="rId13"/>
    <p:sldMasterId id="2147485139" r:id="rId14"/>
    <p:sldMasterId id="2147485161" r:id="rId15"/>
    <p:sldMasterId id="2147485177" r:id="rId16"/>
    <p:sldMasterId id="2147485189" r:id="rId17"/>
  </p:sldMasterIdLst>
  <p:notesMasterIdLst>
    <p:notesMasterId r:id="rId140"/>
  </p:notesMasterIdLst>
  <p:handoutMasterIdLst>
    <p:handoutMasterId r:id="rId141"/>
  </p:handoutMasterIdLst>
  <p:sldIdLst>
    <p:sldId id="2147483635" r:id="rId18"/>
    <p:sldId id="264" r:id="rId19"/>
    <p:sldId id="266" r:id="rId20"/>
    <p:sldId id="2147483637" r:id="rId21"/>
    <p:sldId id="2147483638" r:id="rId22"/>
    <p:sldId id="2147483571" r:id="rId23"/>
    <p:sldId id="2147483567" r:id="rId24"/>
    <p:sldId id="2147483636" r:id="rId25"/>
    <p:sldId id="306" r:id="rId26"/>
    <p:sldId id="303" r:id="rId27"/>
    <p:sldId id="2147483539" r:id="rId28"/>
    <p:sldId id="2147483594" r:id="rId29"/>
    <p:sldId id="276" r:id="rId30"/>
    <p:sldId id="2146846868" r:id="rId31"/>
    <p:sldId id="278" r:id="rId32"/>
    <p:sldId id="270" r:id="rId33"/>
    <p:sldId id="2147480151" r:id="rId34"/>
    <p:sldId id="2147480166" r:id="rId35"/>
    <p:sldId id="279" r:id="rId36"/>
    <p:sldId id="257" r:id="rId37"/>
    <p:sldId id="2145706875" r:id="rId38"/>
    <p:sldId id="2145705561" r:id="rId39"/>
    <p:sldId id="2147480160" r:id="rId40"/>
    <p:sldId id="2147480167" r:id="rId41"/>
    <p:sldId id="2147480162" r:id="rId42"/>
    <p:sldId id="343" r:id="rId43"/>
    <p:sldId id="2147480164" r:id="rId44"/>
    <p:sldId id="2147471484" r:id="rId45"/>
    <p:sldId id="280" r:id="rId46"/>
    <p:sldId id="294" r:id="rId47"/>
    <p:sldId id="2147471476" r:id="rId48"/>
    <p:sldId id="2147471485" r:id="rId49"/>
    <p:sldId id="2147480165" r:id="rId50"/>
    <p:sldId id="2147471486" r:id="rId51"/>
    <p:sldId id="2147480153" r:id="rId52"/>
    <p:sldId id="281" r:id="rId53"/>
    <p:sldId id="263" r:id="rId54"/>
    <p:sldId id="282" r:id="rId55"/>
    <p:sldId id="2147483646" r:id="rId56"/>
    <p:sldId id="2147483647" r:id="rId57"/>
    <p:sldId id="284" r:id="rId58"/>
    <p:sldId id="285" r:id="rId59"/>
    <p:sldId id="286" r:id="rId60"/>
    <p:sldId id="271" r:id="rId61"/>
    <p:sldId id="256" r:id="rId62"/>
    <p:sldId id="260" r:id="rId63"/>
    <p:sldId id="2147480998" r:id="rId64"/>
    <p:sldId id="744" r:id="rId65"/>
    <p:sldId id="453" r:id="rId66"/>
    <p:sldId id="454" r:id="rId67"/>
    <p:sldId id="553" r:id="rId68"/>
    <p:sldId id="550" r:id="rId69"/>
    <p:sldId id="564" r:id="rId70"/>
    <p:sldId id="481" r:id="rId71"/>
    <p:sldId id="13352" r:id="rId72"/>
    <p:sldId id="261" r:id="rId73"/>
    <p:sldId id="273" r:id="rId74"/>
    <p:sldId id="2147481019" r:id="rId75"/>
    <p:sldId id="283" r:id="rId76"/>
    <p:sldId id="2147481021" r:id="rId77"/>
    <p:sldId id="2147481026" r:id="rId78"/>
    <p:sldId id="2147481027" r:id="rId79"/>
    <p:sldId id="2147481025" r:id="rId80"/>
    <p:sldId id="2147481028" r:id="rId81"/>
    <p:sldId id="300" r:id="rId82"/>
    <p:sldId id="2147481023" r:id="rId83"/>
    <p:sldId id="4170" r:id="rId84"/>
    <p:sldId id="2147481032" r:id="rId85"/>
    <p:sldId id="2147481024" r:id="rId86"/>
    <p:sldId id="2147481033" r:id="rId87"/>
    <p:sldId id="2147481034" r:id="rId88"/>
    <p:sldId id="2147471866" r:id="rId89"/>
    <p:sldId id="2147481029" r:id="rId90"/>
    <p:sldId id="2147471867" r:id="rId91"/>
    <p:sldId id="2147481016" r:id="rId92"/>
    <p:sldId id="265" r:id="rId93"/>
    <p:sldId id="259" r:id="rId94"/>
    <p:sldId id="287" r:id="rId95"/>
    <p:sldId id="262" r:id="rId96"/>
    <p:sldId id="288" r:id="rId97"/>
    <p:sldId id="291" r:id="rId98"/>
    <p:sldId id="292" r:id="rId99"/>
    <p:sldId id="293" r:id="rId100"/>
    <p:sldId id="290" r:id="rId101"/>
    <p:sldId id="289" r:id="rId102"/>
    <p:sldId id="272" r:id="rId103"/>
    <p:sldId id="258" r:id="rId104"/>
    <p:sldId id="1298" r:id="rId105"/>
    <p:sldId id="301" r:id="rId106"/>
    <p:sldId id="1296" r:id="rId107"/>
    <p:sldId id="1278" r:id="rId108"/>
    <p:sldId id="302" r:id="rId109"/>
    <p:sldId id="1297" r:id="rId110"/>
    <p:sldId id="1253" r:id="rId111"/>
    <p:sldId id="1300" r:id="rId112"/>
    <p:sldId id="1287" r:id="rId113"/>
    <p:sldId id="1289" r:id="rId114"/>
    <p:sldId id="1276" r:id="rId115"/>
    <p:sldId id="1301" r:id="rId116"/>
    <p:sldId id="1254" r:id="rId117"/>
    <p:sldId id="1259" r:id="rId118"/>
    <p:sldId id="1294" r:id="rId119"/>
    <p:sldId id="1304" r:id="rId120"/>
    <p:sldId id="1305" r:id="rId121"/>
    <p:sldId id="1281" r:id="rId122"/>
    <p:sldId id="1307" r:id="rId123"/>
    <p:sldId id="1302" r:id="rId124"/>
    <p:sldId id="1308" r:id="rId125"/>
    <p:sldId id="1306" r:id="rId126"/>
    <p:sldId id="1303" r:id="rId127"/>
    <p:sldId id="1270" r:id="rId128"/>
    <p:sldId id="1268" r:id="rId129"/>
    <p:sldId id="267" r:id="rId130"/>
    <p:sldId id="295" r:id="rId131"/>
    <p:sldId id="268" r:id="rId132"/>
    <p:sldId id="296" r:id="rId133"/>
    <p:sldId id="269" r:id="rId134"/>
    <p:sldId id="297" r:id="rId135"/>
    <p:sldId id="298" r:id="rId136"/>
    <p:sldId id="299" r:id="rId137"/>
    <p:sldId id="274" r:id="rId138"/>
    <p:sldId id="277" r:id="rId139"/>
  </p:sldIdLst>
  <p:sldSz cx="12192000" cy="6858000"/>
  <p:notesSz cx="7772400" cy="10058400"/>
  <p:custDataLst>
    <p:tags r:id="rId142"/>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0432FF"/>
    <a:srgbClr val="002AFA"/>
    <a:srgbClr val="2D2DB2"/>
    <a:srgbClr val="000000"/>
    <a:srgbClr val="002B4E"/>
    <a:srgbClr val="002B50"/>
    <a:srgbClr val="E2ECF1"/>
    <a:srgbClr val="E0E9F2"/>
    <a:srgbClr val="ECF4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62" autoAdjust="0"/>
    <p:restoredTop sz="96301" autoAdjust="0"/>
  </p:normalViewPr>
  <p:slideViewPr>
    <p:cSldViewPr>
      <p:cViewPr varScale="1">
        <p:scale>
          <a:sx n="124" d="100"/>
          <a:sy n="124" d="100"/>
        </p:scale>
        <p:origin x="208" y="544"/>
      </p:cViewPr>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50" d="100"/>
        <a:sy n="150" d="100"/>
      </p:scale>
      <p:origin x="0" y="0"/>
    </p:cViewPr>
  </p:sorterViewPr>
  <p:notesViewPr>
    <p:cSldViewPr>
      <p:cViewPr varScale="1">
        <p:scale>
          <a:sx n="129" d="100"/>
          <a:sy n="129" d="100"/>
        </p:scale>
        <p:origin x="5096" y="2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63" Type="http://schemas.openxmlformats.org/officeDocument/2006/relationships/slide" Target="slides/slide46.xml"/><Relationship Id="rId84" Type="http://schemas.openxmlformats.org/officeDocument/2006/relationships/slide" Target="slides/slide67.xml"/><Relationship Id="rId138" Type="http://schemas.openxmlformats.org/officeDocument/2006/relationships/slide" Target="slides/slide121.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53" Type="http://schemas.openxmlformats.org/officeDocument/2006/relationships/slide" Target="slides/slide36.xml"/><Relationship Id="rId74" Type="http://schemas.openxmlformats.org/officeDocument/2006/relationships/slide" Target="slides/slide57.xml"/><Relationship Id="rId128" Type="http://schemas.openxmlformats.org/officeDocument/2006/relationships/slide" Target="slides/slide111.xml"/><Relationship Id="rId5" Type="http://schemas.openxmlformats.org/officeDocument/2006/relationships/slideMaster" Target="slideMasters/slideMaster5.xml"/><Relationship Id="rId90" Type="http://schemas.openxmlformats.org/officeDocument/2006/relationships/slide" Target="slides/slide73.xml"/><Relationship Id="rId95" Type="http://schemas.openxmlformats.org/officeDocument/2006/relationships/slide" Target="slides/slide7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113" Type="http://schemas.openxmlformats.org/officeDocument/2006/relationships/slide" Target="slides/slide96.xml"/><Relationship Id="rId118" Type="http://schemas.openxmlformats.org/officeDocument/2006/relationships/slide" Target="slides/slide101.xml"/><Relationship Id="rId134" Type="http://schemas.openxmlformats.org/officeDocument/2006/relationships/slide" Target="slides/slide117.xml"/><Relationship Id="rId139" Type="http://schemas.openxmlformats.org/officeDocument/2006/relationships/slide" Target="slides/slide122.xml"/><Relationship Id="rId80" Type="http://schemas.openxmlformats.org/officeDocument/2006/relationships/slide" Target="slides/slide63.xml"/><Relationship Id="rId85" Type="http://schemas.openxmlformats.org/officeDocument/2006/relationships/slide" Target="slides/slide6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08" Type="http://schemas.openxmlformats.org/officeDocument/2006/relationships/slide" Target="slides/slide91.xml"/><Relationship Id="rId124" Type="http://schemas.openxmlformats.org/officeDocument/2006/relationships/slide" Target="slides/slide107.xml"/><Relationship Id="rId129" Type="http://schemas.openxmlformats.org/officeDocument/2006/relationships/slide" Target="slides/slide112.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40" Type="http://schemas.openxmlformats.org/officeDocument/2006/relationships/notesMaster" Target="notesMasters/notesMaster1.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6.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119" Type="http://schemas.openxmlformats.org/officeDocument/2006/relationships/slide" Target="slides/slide102.xml"/><Relationship Id="rId44" Type="http://schemas.openxmlformats.org/officeDocument/2006/relationships/slide" Target="slides/slide27.xml"/><Relationship Id="rId60" Type="http://schemas.openxmlformats.org/officeDocument/2006/relationships/slide" Target="slides/slide43.xml"/><Relationship Id="rId65" Type="http://schemas.openxmlformats.org/officeDocument/2006/relationships/slide" Target="slides/slide48.xml"/><Relationship Id="rId81" Type="http://schemas.openxmlformats.org/officeDocument/2006/relationships/slide" Target="slides/slide64.xml"/><Relationship Id="rId86" Type="http://schemas.openxmlformats.org/officeDocument/2006/relationships/slide" Target="slides/slide69.xml"/><Relationship Id="rId130" Type="http://schemas.openxmlformats.org/officeDocument/2006/relationships/slide" Target="slides/slide113.xml"/><Relationship Id="rId135" Type="http://schemas.openxmlformats.org/officeDocument/2006/relationships/slide" Target="slides/slide118.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slide" Target="slides/slide108.xml"/><Relationship Id="rId141" Type="http://schemas.openxmlformats.org/officeDocument/2006/relationships/handoutMaster" Target="handoutMasters/handoutMaster1.xml"/><Relationship Id="rId14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slide" Target="slides/slide119.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tags" Target="tags/tag1.xml"/><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137" Type="http://schemas.openxmlformats.org/officeDocument/2006/relationships/slide" Target="slides/slide120.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slide" Target="slides/slide110.xml"/><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43"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9.xml"/><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6" Type="http://schemas.openxmlformats.org/officeDocument/2006/relationships/slideMaster" Target="slideMasters/slideMaster16.xml"/><Relationship Id="rId37" Type="http://schemas.openxmlformats.org/officeDocument/2006/relationships/slide" Target="slides/slide20.xml"/><Relationship Id="rId58" Type="http://schemas.openxmlformats.org/officeDocument/2006/relationships/slide" Target="slides/slide41.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4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1/8/26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68" userDrawn="1">
          <p15:clr>
            <a:srgbClr val="F26B43"/>
          </p15:clr>
        </p15:guide>
        <p15:guide id="2" pos="244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CAC66-A343-9581-0C4C-7C645D853DC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03B23FFD-3490-2031-D63A-428D0ADA8368}"/>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F5BFA87-22D9-175F-FF9C-41DE8E1372FE}"/>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E5D6892B-4D81-C796-F6DE-DB3B22C17BB7}"/>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536195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4A9E7-8528-7840-BB84-B179BDC406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04996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4A9E7-8528-7840-BB84-B179BDC406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28908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4A9E7-8528-7840-BB84-B179BDC406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67463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BD7370-EEA1-AB4E-B531-2C61F8B4B06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0501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4A9E7-8528-7840-BB84-B179BDC406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7782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BD7370-EEA1-AB4E-B531-2C61F8B4B06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8915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BD7370-EEA1-AB4E-B531-2C61F8B4B06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04316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02606-312F-D66B-1476-D40DEF75BC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1361CF-003C-589A-50A7-2CB46FB795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EA17EA-249C-7BD5-24CD-0E5474DD62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F3AC9F-69AB-347E-5139-EECA3DCA938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BD7370-EEA1-AB4E-B531-2C61F8B4B06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106472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BD7370-EEA1-AB4E-B531-2C61F8B4B06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81049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D26B69-041C-364E-B9E4-7AC11E71F4EE}" type="slidenum">
              <a:rPr kumimoji="0" lang="uk-UA"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uk-U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8453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4A9E7-8528-7840-BB84-B179BDC406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0256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92103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4A9E7-8528-7840-BB84-B179BDC406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095931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BD7370-EEA1-AB4E-B531-2C61F8B4B06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0263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4A9E7-8528-7840-BB84-B179BDC406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96025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4A9E7-8528-7840-BB84-B179BDC406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432394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4A9E7-8528-7840-BB84-B179BDC406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009252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B53C4279-0E90-45C7-936D-21AD6824232C}"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8918298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4A9E7-8528-7840-BB84-B179BDC406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814511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A14C4-E67A-0D28-F7C1-6CAA344CBC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DE9B08-EA4F-C9F8-FE5C-9FA2A9EEC3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23F7C3-8571-0FDE-6E6A-EA65C305151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81235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137D1-E061-9DCC-983B-B14C184C167E}"/>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0C91C3EF-98DF-C794-B5A2-22F168A0B8F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649606C-6BBA-85F5-202B-DE984EA21C72}"/>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3C1AB942-105B-5A05-7E41-498858C90F1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2583508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985FC-99E8-1505-EF83-747C7C1C7A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0BDFD-D68F-88FD-A946-D81D26CC2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C5760-535E-1835-FAC0-54B238A1631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02157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DCEF6-EAB9-5E73-05C4-3E09BF4B6B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2611B6-3FCE-919B-780A-5D3B7C32D6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57CDBF-C413-F12F-0162-657AA1DA14D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30762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92BC8-9336-3D7E-2264-DED7CD80DA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FD1029-9A86-D30D-3977-C1763B186F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35010D-62AB-9F5E-F2FC-5DDAA2F3A3B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58279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719D8-6CA0-97F2-CCC8-614D37A206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0DB717-1C58-0793-BEFD-8A513CEBAA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F24EE2-790B-0EC6-67B4-0B07EA7DFA7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4826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7C927-F289-120A-048B-929197B8A3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FD48CD-6F6F-EAED-0F82-595E767054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F67C6E-DEA0-43EF-0E34-C01F9815D38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23696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B121A-9FD4-ACFB-40EF-55C1761E0D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E0D306-1D0B-DB2C-5059-067E6FCC5E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5553E9-8E13-1AE0-506F-165A9876E77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24797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CECE5-6CC8-DBA6-5CED-253275EE4B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72B122-2E37-B02C-DC29-A504CE5D0A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6E073C-70C7-4C1B-2564-3CBE1C562D8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284091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209C5-6D55-4BC8-B392-05E17FC5ED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816244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209C5-6D55-4BC8-B392-05E17FC5ED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87983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209C5-6D55-4BC8-B392-05E17FC5ED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6624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C090-8CE4-7221-4BE5-0B95F12E7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B66D7-E724-A005-5310-171BDD0C5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E693D-554F-FB0F-FE2E-0F38196A6B1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1B4BFFA-C7D7-7015-3A4A-1A7E24F9B966}"/>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ASCO CRC and GI</a:t>
            </a:r>
          </a:p>
        </p:txBody>
      </p:sp>
      <p:sp>
        <p:nvSpPr>
          <p:cNvPr id="5" name="Footer Placeholder 4">
            <a:extLst>
              <a:ext uri="{FF2B5EF4-FFF2-40B4-BE49-F238E27FC236}">
                <a16:creationId xmlns:a16="http://schemas.microsoft.com/office/drawing/2014/main" id="{A6DBDD1E-9C50-50BD-628F-4319208E8CAC}"/>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 name="Slide Number Placeholder 5">
            <a:extLst>
              <a:ext uri="{FF2B5EF4-FFF2-40B4-BE49-F238E27FC236}">
                <a16:creationId xmlns:a16="http://schemas.microsoft.com/office/drawing/2014/main" id="{9236A81D-1718-319B-FCA2-CD656034491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666598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8066" name="Rectangle 2"/>
          <p:cNvSpPr>
            <a:spLocks noGrp="1" noRot="1" noChangeAspect="1" noChangeArrowheads="1" noTextEdit="1"/>
          </p:cNvSpPr>
          <p:nvPr>
            <p:ph type="sldImg"/>
          </p:nvPr>
        </p:nvSpPr>
        <p:spPr>
          <a:xfrm>
            <a:off x="384175" y="693738"/>
            <a:ext cx="6130925" cy="3449637"/>
          </a:xfrm>
          <a:ln w="12700"/>
        </p:spPr>
      </p:sp>
      <p:sp>
        <p:nvSpPr>
          <p:cNvPr id="1368067" name="Rectangle 3"/>
          <p:cNvSpPr>
            <a:spLocks noGrp="1" noChangeArrowheads="1"/>
          </p:cNvSpPr>
          <p:nvPr>
            <p:ph type="body" idx="1"/>
          </p:nvPr>
        </p:nvSpPr>
        <p:spPr>
          <a:xfrm>
            <a:off x="919605" y="4370513"/>
            <a:ext cx="5054697" cy="4142304"/>
          </a:xfrm>
          <a:ln/>
        </p:spPr>
        <p:txBody>
          <a:bodyPr lIns="92743" tIns="46372" rIns="92743" bIns="46372"/>
          <a:lstStyle/>
          <a:p>
            <a:pPr defTabSz="902555">
              <a:defRPr/>
            </a:pPr>
            <a:endParaRPr lang="en-US" dirty="0"/>
          </a:p>
        </p:txBody>
      </p:sp>
    </p:spTree>
    <p:extLst>
      <p:ext uri="{BB962C8B-B14F-4D97-AF65-F5344CB8AC3E}">
        <p14:creationId xmlns:p14="http://schemas.microsoft.com/office/powerpoint/2010/main" val="39087540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D8171-BB56-4CCF-B9F2-5269760D5AC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07618" name="Rectangle 2"/>
          <p:cNvSpPr>
            <a:spLocks noGrp="1" noRot="1" noChangeAspect="1" noChangeArrowheads="1" noTextEdit="1"/>
          </p:cNvSpPr>
          <p:nvPr>
            <p:ph type="sldImg"/>
          </p:nvPr>
        </p:nvSpPr>
        <p:spPr>
          <a:xfrm>
            <a:off x="385763" y="687388"/>
            <a:ext cx="6091237" cy="3427412"/>
          </a:xfrm>
          <a:ln w="12700"/>
        </p:spPr>
      </p:sp>
      <p:sp>
        <p:nvSpPr>
          <p:cNvPr id="1007619" name="Rectangle 3"/>
          <p:cNvSpPr>
            <a:spLocks noGrp="1" noChangeArrowheads="1"/>
          </p:cNvSpPr>
          <p:nvPr>
            <p:ph type="body" idx="1"/>
          </p:nvPr>
        </p:nvSpPr>
        <p:spPr>
          <a:xfrm>
            <a:off x="914815" y="4342150"/>
            <a:ext cx="5028370" cy="4115426"/>
          </a:xfrm>
          <a:ln/>
        </p:spPr>
        <p:txBody>
          <a:bodyPr lIns="92203" tIns="46102" rIns="92203" bIns="46102"/>
          <a:lstStyle/>
          <a:p>
            <a:endParaRPr lang="en-US"/>
          </a:p>
        </p:txBody>
      </p:sp>
    </p:spTree>
    <p:extLst>
      <p:ext uri="{BB962C8B-B14F-4D97-AF65-F5344CB8AC3E}">
        <p14:creationId xmlns:p14="http://schemas.microsoft.com/office/powerpoint/2010/main" val="36711333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E3C947-1237-4759-B9DC-1F13B49B659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10722" name="Rectangle 2"/>
          <p:cNvSpPr>
            <a:spLocks noGrp="1" noRot="1" noChangeAspect="1" noChangeArrowheads="1" noTextEdit="1"/>
          </p:cNvSpPr>
          <p:nvPr>
            <p:ph type="sldImg"/>
          </p:nvPr>
        </p:nvSpPr>
        <p:spPr>
          <a:xfrm>
            <a:off x="385763" y="687388"/>
            <a:ext cx="6091237" cy="3427412"/>
          </a:xfrm>
          <a:ln w="12700"/>
        </p:spPr>
      </p:sp>
      <p:sp>
        <p:nvSpPr>
          <p:cNvPr id="1310723" name="Rectangle 3"/>
          <p:cNvSpPr>
            <a:spLocks noGrp="1" noChangeArrowheads="1"/>
          </p:cNvSpPr>
          <p:nvPr>
            <p:ph type="body" idx="1"/>
          </p:nvPr>
        </p:nvSpPr>
        <p:spPr>
          <a:xfrm>
            <a:off x="914815" y="4342150"/>
            <a:ext cx="5028370" cy="4115426"/>
          </a:xfrm>
          <a:ln/>
        </p:spPr>
        <p:txBody>
          <a:bodyPr lIns="92203" tIns="46102" rIns="92203" bIns="46102"/>
          <a:lstStyle/>
          <a:p>
            <a:endParaRPr lang="en-US"/>
          </a:p>
        </p:txBody>
      </p:sp>
    </p:spTree>
    <p:extLst>
      <p:ext uri="{BB962C8B-B14F-4D97-AF65-F5344CB8AC3E}">
        <p14:creationId xmlns:p14="http://schemas.microsoft.com/office/powerpoint/2010/main" val="32406747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53D2BD4-182D-E643-864F-EBDBEE64C651}" type="slidenum">
              <a:rPr kumimoji="0" lang="en-US" altLang="en-US" sz="2400" b="0" i="0" u="none" strike="noStrike" kern="1200" cap="none" spc="0" normalizeH="0" baseline="0" noProof="0">
                <a:ln>
                  <a:noFill/>
                </a:ln>
                <a:solidFill>
                  <a:prstClr val="black"/>
                </a:solidFill>
                <a:effectLst/>
                <a:uLnTx/>
                <a:uFillTx/>
                <a:latin typeface="Times"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altLang="en-US" sz="2400" b="0" i="0" u="none" strike="noStrike" kern="1200" cap="none" spc="0" normalizeH="0" baseline="0" noProof="0">
              <a:ln>
                <a:noFill/>
              </a:ln>
              <a:solidFill>
                <a:prstClr val="black"/>
              </a:solidFill>
              <a:effectLst/>
              <a:uLnTx/>
              <a:uFillTx/>
              <a:latin typeface="Times" charset="0"/>
              <a:ea typeface="ＭＳ Ｐゴシック" charset="-128"/>
              <a:cs typeface="+mn-cs"/>
            </a:endParaRPr>
          </a:p>
        </p:txBody>
      </p:sp>
      <p:sp>
        <p:nvSpPr>
          <p:cNvPr id="15362" name="Rectangle 2"/>
          <p:cNvSpPr>
            <a:spLocks noGrp="1" noRot="1" noChangeAspect="1" noChangeArrowheads="1"/>
          </p:cNvSpPr>
          <p:nvPr>
            <p:ph type="sldImg"/>
          </p:nvPr>
        </p:nvSpPr>
        <p:spPr>
          <a:xfrm>
            <a:off x="381000" y="685800"/>
            <a:ext cx="6096000" cy="3429000"/>
          </a:xfrm>
          <a:solidFill>
            <a:srgbClr val="FFFFFF"/>
          </a:solidFill>
          <a:ln/>
        </p:spPr>
      </p:sp>
      <p:sp>
        <p:nvSpPr>
          <p:cNvPr id="15363" name="Rectangle 3"/>
          <p:cNvSpPr>
            <a:spLocks noGrp="1" noChangeArrowheads="1"/>
          </p:cNvSpPr>
          <p:nvPr>
            <p:ph type="body" idx="1"/>
          </p:nvPr>
        </p:nvSpPr>
        <p:spPr>
          <a:solidFill>
            <a:srgbClr val="FFFFFF"/>
          </a:solidFill>
          <a:ln>
            <a:solidFill>
              <a:srgbClr val="000000"/>
            </a:solidFill>
          </a:ln>
        </p:spPr>
        <p:txBody>
          <a:bodyPr/>
          <a:lstStyle/>
          <a:p>
            <a:endParaRPr lang="en-US" altLang="en-US">
              <a:latin typeface="Times" charset="0"/>
              <a:ea typeface="ＭＳ Ｐゴシック" charset="-128"/>
            </a:endParaRPr>
          </a:p>
        </p:txBody>
      </p:sp>
    </p:spTree>
    <p:extLst>
      <p:ext uri="{BB962C8B-B14F-4D97-AF65-F5344CB8AC3E}">
        <p14:creationId xmlns:p14="http://schemas.microsoft.com/office/powerpoint/2010/main" val="2383528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77515A-DFD0-6247-BC68-C666AAD66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32831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77515A-DFD0-6247-BC68-C666AAD66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4865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326B0F-94C8-438E-8A96-410A02AB2A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794" name="Rectangle 2"/>
          <p:cNvSpPr>
            <a:spLocks noGrp="1" noRot="1" noChangeAspect="1" noChangeArrowheads="1" noTextEdit="1"/>
          </p:cNvSpPr>
          <p:nvPr>
            <p:ph type="sldImg"/>
          </p:nvPr>
        </p:nvSpPr>
        <p:spPr>
          <a:xfrm>
            <a:off x="411163" y="698500"/>
            <a:ext cx="6192837" cy="3484563"/>
          </a:xfrm>
          <a:ln w="12700"/>
        </p:spPr>
      </p:sp>
      <p:sp>
        <p:nvSpPr>
          <p:cNvPr id="33795" name="Rectangle 3"/>
          <p:cNvSpPr>
            <a:spLocks noGrp="1" noChangeArrowheads="1"/>
          </p:cNvSpPr>
          <p:nvPr>
            <p:ph type="body" idx="1"/>
          </p:nvPr>
        </p:nvSpPr>
        <p:spPr>
          <a:xfrm>
            <a:off x="935634" y="4414561"/>
            <a:ext cx="5139134" cy="4183995"/>
          </a:xfrm>
          <a:noFill/>
          <a:ln/>
        </p:spPr>
        <p:txBody>
          <a:bodyPr lIns="93549" tIns="46776" rIns="93549" bIns="46776"/>
          <a:lstStyle/>
          <a:p>
            <a:endParaRPr lang="en-US"/>
          </a:p>
        </p:txBody>
      </p:sp>
    </p:spTree>
    <p:extLst>
      <p:ext uri="{BB962C8B-B14F-4D97-AF65-F5344CB8AC3E}">
        <p14:creationId xmlns:p14="http://schemas.microsoft.com/office/powerpoint/2010/main" val="26712574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209C5-6D55-4BC8-B392-05E17FC5ED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540959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209C5-6D55-4BC8-B392-05E17FC5ED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773798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209C5-6D55-4BC8-B392-05E17FC5ED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85617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8D412-120E-3CE7-8FFF-1A43099A2482}"/>
            </a:ext>
          </a:extLst>
        </p:cNvPr>
        <p:cNvGrpSpPr/>
        <p:nvPr/>
      </p:nvGrpSpPr>
      <p:grpSpPr>
        <a:xfrm>
          <a:off x="0" y="0"/>
          <a:ext cx="0" cy="0"/>
          <a:chOff x="0" y="0"/>
          <a:chExt cx="0" cy="0"/>
        </a:xfrm>
      </p:grpSpPr>
      <p:sp>
        <p:nvSpPr>
          <p:cNvPr id="10241" name="Slide Image Placeholder 1">
            <a:extLst>
              <a:ext uri="{FF2B5EF4-FFF2-40B4-BE49-F238E27FC236}">
                <a16:creationId xmlns:a16="http://schemas.microsoft.com/office/drawing/2014/main" id="{84069BC7-0BE3-1AE3-A8EC-CF8D259C36AB}"/>
              </a:ext>
            </a:extLst>
          </p:cNvPr>
          <p:cNvSpPr>
            <a:spLocks noGrp="1" noRot="1" noChangeAspect="1"/>
          </p:cNvSpPr>
          <p:nvPr>
            <p:ph type="sldImg"/>
          </p:nvPr>
        </p:nvSpPr>
        <p:spPr>
          <a:xfrm>
            <a:off x="381000" y="685800"/>
            <a:ext cx="6096000" cy="3429000"/>
          </a:xfrm>
          <a:solidFill>
            <a:srgbClr val="FFFFFF"/>
          </a:solidFill>
          <a:ln/>
        </p:spPr>
      </p:sp>
      <p:sp>
        <p:nvSpPr>
          <p:cNvPr id="10242" name="Notes Placeholder 2">
            <a:extLst>
              <a:ext uri="{FF2B5EF4-FFF2-40B4-BE49-F238E27FC236}">
                <a16:creationId xmlns:a16="http://schemas.microsoft.com/office/drawing/2014/main" id="{AB1E5CFF-271C-7D16-86EC-49F6D85A156D}"/>
              </a:ext>
            </a:extLst>
          </p:cNvPr>
          <p:cNvSpPr>
            <a:spLocks noGrp="1"/>
          </p:cNvSpPr>
          <p:nvPr>
            <p:ph type="body" idx="1"/>
          </p:nvPr>
        </p:nvSpPr>
        <p:spPr>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a:extLst>
              <a:ext uri="{FF2B5EF4-FFF2-40B4-BE49-F238E27FC236}">
                <a16:creationId xmlns:a16="http://schemas.microsoft.com/office/drawing/2014/main" id="{8C0812B8-DCA7-772A-1B60-FC15284BCAD9}"/>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10</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39684187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209C5-6D55-4BC8-B392-05E17FC5ED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86566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209C5-6D55-4BC8-B392-05E17FC5ED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843404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209C5-6D55-4BC8-B392-05E17FC5ED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156303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39056-73F2-3F6E-A916-F03BD465B0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3B8ABD-E37C-2C83-9619-28393902548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32F50BD-74DC-A932-9716-C4A60EB7F8A6}"/>
              </a:ext>
            </a:extLst>
          </p:cNvPr>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8C17A2E9-AC01-6F25-709C-861E3E95E3C5}"/>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77515A-DFD0-6247-BC68-C666AAD66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06504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81166-F30F-DCF3-6DE2-B5AEA6B1CF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BD3373-E5D3-D9DC-21C5-6707FBE3A79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8F7F589-6A30-C7A4-E77A-9B006088F0EE}"/>
              </a:ext>
            </a:extLst>
          </p:cNvPr>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99180AEC-1B64-AE90-CB90-E37929AAAE0D}"/>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77515A-DFD0-6247-BC68-C666AAD66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87644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209C5-6D55-4BC8-B392-05E17FC5ED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492745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209C5-6D55-4BC8-B392-05E17FC5ED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51790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209C5-6D55-4BC8-B392-05E17FC5ED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230824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209C5-6D55-4BC8-B392-05E17FC5ED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17863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t>Study Obectives</a:t>
            </a:r>
          </a:p>
        </p:txBody>
      </p:sp>
    </p:spTree>
    <p:extLst>
      <p:ext uri="{BB962C8B-B14F-4D97-AF65-F5344CB8AC3E}">
        <p14:creationId xmlns:p14="http://schemas.microsoft.com/office/powerpoint/2010/main" val="814541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477544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C2798-A2F5-7F3A-A3B2-9DBF73886C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80C7A5-0915-5445-928F-CB3A85424F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17A4BC-77C2-6C7D-2F11-766120C75C7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70372FD-6E10-00F9-728C-EF73AC2888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209C5-6D55-4BC8-B392-05E17FC5ED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730958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209C5-6D55-4BC8-B392-05E17FC5ED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404877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82C1F-7815-71EA-5EF0-78A8ED9F5F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F397FB-3BD1-5084-3DC9-B62EFCAC36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A5C3F8-4D4C-B3F3-2790-42DB2995984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77353EA-3204-7D78-007A-492768DF5B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209C5-6D55-4BC8-B392-05E17FC5ED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122844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43DF4-5649-FAD8-E1F1-938065BDDE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A7DEFF-3A5B-C23E-943C-1114DB757D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437D02-3DEB-C708-982C-5B24184B2F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9C65CD-07CE-EFD4-7601-551720542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209C5-6D55-4BC8-B392-05E17FC5ED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841526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209C5-6D55-4BC8-B392-05E17FC5ED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061306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209C5-6D55-4BC8-B392-05E17FC5ED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26364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209C5-6D55-4BC8-B392-05E17FC5ED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044087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209C5-6D55-4BC8-B392-05E17FC5ED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077046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E546F-BD34-C0BB-CA28-19297F4F56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8BAD0D-18C1-75B8-7468-AC9A3FA352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F8982E-9474-1307-350F-13622D529F6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216105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089F6-E6F6-48D4-0A9A-1DC74163AF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3D6E97-3560-9669-6F88-19F4DB0BC4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72A892-2798-8E0B-0BD9-7067BAD958C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8184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fld id="{F8083F44-652A-8340-B985-A6316E606BB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l" defTabSz="455613" rtl="0" eaLnBrk="1" fontAlgn="base" latinLnBrk="0" hangingPunct="1">
                <a:lnSpc>
                  <a:spcPct val="100000"/>
                </a:lnSpc>
                <a:spcBef>
                  <a:spcPct val="0"/>
                </a:spcBef>
                <a:spcAft>
                  <a:spcPct val="0"/>
                </a:spcAft>
                <a:buClrTx/>
                <a:buSzTx/>
                <a:buFontTx/>
                <a:buNone/>
                <a:tabLst/>
                <a:defRPr/>
              </a:pPr>
              <a:t>12</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12AA5DB0-B10D-C947-94BF-35AC4EBB75FA}"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12</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26A25546-B503-9E4B-9435-4FFE16C82FF4}"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12</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8" name="Rectangle 2"/>
          <p:cNvSpPr>
            <a:spLocks noGrp="1" noRot="1" noChangeAspect="1" noChangeArrowheads="1" noTextEdit="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extLst>
      <p:ext uri="{BB962C8B-B14F-4D97-AF65-F5344CB8AC3E}">
        <p14:creationId xmlns:p14="http://schemas.microsoft.com/office/powerpoint/2010/main" val="27431887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0B1FC-89FB-AE06-BB27-6A4FE6A084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D4FE34-49CF-12D6-191F-9E48AFD9CA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1D6739-290B-C18E-594B-838A5089BF3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22062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97030-FA18-ACCE-F338-E1B7C54640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A8DA6A-68CC-D969-D201-8CC6D711AE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24472B-F625-2E32-AFC4-13FE9BE74D5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90535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9078B-FDE5-A1F3-91D8-DAD1C5DCB0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51179-A642-C571-9331-634FC42BB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A751FF-FBFB-8615-8172-D0203DC4A83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25467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C5203-4474-FDD1-93AD-EDAEA44F86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7C14A2-835B-90F3-481D-9AB9F705B2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1DFC60-0FA4-3BA7-26D7-FD5C1ABE659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52999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71ACD-1A20-8BCA-38D5-B65A379D2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D79D01-456F-42A3-C40C-5257C9480B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19B9C6-0330-E821-D34D-53494243E04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887064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B64EF-8154-32D3-41FA-2379F3344B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91A47F-A584-56AF-B648-9CB18DD3F9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8EB252-40CC-18B1-B798-51A0977EC66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139409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E56A7-0F86-6F66-DF94-03F50D7413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0AFD49-AFBE-2F79-F31B-DDF26D1903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D588DF-7E25-D69D-8781-11D5592A4C2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31337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FA075-FF87-3C64-EB52-783AEE5A03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4C27DB-ED7A-0B72-1725-419954E231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24C85F-05B5-95F1-95D8-718EBA6562E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346449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F73EE-F4BC-6E18-E050-CB202ABDA4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8A6768-74C8-7C34-4D86-13AC7A0791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59ED4C-FE68-BAC5-595C-9298357EDDB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7867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ACFAC-D4EF-1CFE-9C0A-9091660ACC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561BB4-6B42-DB3B-539E-DC6F5D0AD5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6DA1A4-D34F-65E5-2BB1-87B0D39E86B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3504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0CE08-7FD0-7807-9DF7-3DA26F0138A3}"/>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4C445FEA-D0F5-078F-E4EB-4CBB763E64FC}"/>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0A650F3-4638-0730-1E54-F9BCD0CE576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25C2D52-6275-864C-BBA8-2DB589ECE5F7}"/>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80069183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77C95-1C83-B5E2-2521-91B3786B19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101DD2-3C54-F800-1CC1-8E270C90F6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666992-8EDA-8A50-0705-28554272CE1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034750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5A496-2158-0B7B-89C4-6328E8795A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51AE94-C401-3482-1417-CBB1E629F6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140DC4-15E1-1B56-CCDC-3638C0C0AAA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7322350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AB357-6BA4-6F8B-DC87-C57A4B492C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0796C9-D7F6-4B08-07C4-4A7A78E39A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25FE91-31BB-F3DF-84FF-80CEC1EDE62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5970031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BD063-E117-99F9-8CE1-2D765B2DF6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05C711-7BD6-475D-777B-372166D8D2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B1EB10-6247-C601-D206-08631F24D0C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470485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86428-1161-6F74-64AB-5F7EBB9B94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D0D8EF-0A25-06CE-8487-B014CB9AF5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7BE7F6-AD6C-0594-34CE-4D6128ADDDD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3048361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77B4E-DD43-06CA-BE5D-31042F1592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CBC0D4-D5FD-1CE6-3ABE-9DDED93A0B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E07CD9-3E03-5121-CBAA-4B99434EB2D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160862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137D1-E061-9DCC-983B-B14C184C167E}"/>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0C91C3EF-98DF-C794-B5A2-22F168A0B8F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121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649606C-6BBA-85F5-202B-DE984EA21C72}"/>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3C1AB942-105B-5A05-7E41-498858C90F1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258350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4397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jpeg"/><Relationship Id="rId1" Type="http://schemas.openxmlformats.org/officeDocument/2006/relationships/slideMaster" Target="../slideMasters/slideMaster7.xml"/><Relationship Id="rId4" Type="http://schemas.openxmlformats.org/officeDocument/2006/relationships/image" Target="../media/image25.sv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12.xml"/><Relationship Id="rId4" Type="http://schemas.openxmlformats.org/officeDocument/2006/relationships/image" Target="../media/image37.pn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12.xml"/><Relationship Id="rId4" Type="http://schemas.openxmlformats.org/officeDocument/2006/relationships/image" Target="../media/image40.sv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12.xml"/><Relationship Id="rId4" Type="http://schemas.openxmlformats.org/officeDocument/2006/relationships/image" Target="../media/image40.sv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12.xml"/><Relationship Id="rId4" Type="http://schemas.openxmlformats.org/officeDocument/2006/relationships/image" Target="../media/image40.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12.xml"/><Relationship Id="rId4" Type="http://schemas.openxmlformats.org/officeDocument/2006/relationships/image" Target="../media/image40.sv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12.xml"/><Relationship Id="rId4" Type="http://schemas.openxmlformats.org/officeDocument/2006/relationships/image" Target="../media/image40.sv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12.xml"/><Relationship Id="rId4" Type="http://schemas.openxmlformats.org/officeDocument/2006/relationships/image" Target="../media/image40.sv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Master" Target="../slideMasters/slideMaster12.xml"/><Relationship Id="rId5" Type="http://schemas.openxmlformats.org/officeDocument/2006/relationships/image" Target="../media/image40.svg"/><Relationship Id="rId4" Type="http://schemas.openxmlformats.org/officeDocument/2006/relationships/image" Target="../media/image39.pn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1.png"/><Relationship Id="rId1" Type="http://schemas.openxmlformats.org/officeDocument/2006/relationships/slideMaster" Target="../slideMasters/slideMaster12.xml"/><Relationship Id="rId5" Type="http://schemas.openxmlformats.org/officeDocument/2006/relationships/image" Target="../media/image40.svg"/><Relationship Id="rId4" Type="http://schemas.openxmlformats.org/officeDocument/2006/relationships/image" Target="../media/image39.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1.png"/><Relationship Id="rId1" Type="http://schemas.openxmlformats.org/officeDocument/2006/relationships/slideMaster" Target="../slideMasters/slideMaster12.xml"/><Relationship Id="rId5" Type="http://schemas.openxmlformats.org/officeDocument/2006/relationships/image" Target="../media/image40.svg"/><Relationship Id="rId4" Type="http://schemas.openxmlformats.org/officeDocument/2006/relationships/image" Target="../media/image39.png"/></Relationships>
</file>

<file path=ppt/slideLayouts/_rels/slideLayout20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2.png"/><Relationship Id="rId7"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Master" Target="../slideMasters/slideMaster1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 Id="rId9" Type="http://schemas.openxmlformats.org/officeDocument/2006/relationships/image" Target="../media/image40.svg"/></Relationships>
</file>

<file path=ppt/slideLayouts/_rels/slideLayout207.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43.svg"/><Relationship Id="rId7" Type="http://schemas.openxmlformats.org/officeDocument/2006/relationships/image" Target="../media/image39.png"/><Relationship Id="rId2" Type="http://schemas.openxmlformats.org/officeDocument/2006/relationships/image" Target="../media/image42.png"/><Relationship Id="rId1" Type="http://schemas.openxmlformats.org/officeDocument/2006/relationships/slideMaster" Target="../slideMasters/slideMaster12.xml"/><Relationship Id="rId6" Type="http://schemas.openxmlformats.org/officeDocument/2006/relationships/image" Target="../media/image38.png"/><Relationship Id="rId5" Type="http://schemas.openxmlformats.org/officeDocument/2006/relationships/image" Target="../media/image45.svg"/><Relationship Id="rId4" Type="http://schemas.openxmlformats.org/officeDocument/2006/relationships/image" Target="../media/image44.png"/></Relationships>
</file>

<file path=ppt/slideLayouts/_rels/slideLayout208.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43.svg"/><Relationship Id="rId7" Type="http://schemas.openxmlformats.org/officeDocument/2006/relationships/image" Target="../media/image39.png"/><Relationship Id="rId2" Type="http://schemas.openxmlformats.org/officeDocument/2006/relationships/image" Target="../media/image42.png"/><Relationship Id="rId1" Type="http://schemas.openxmlformats.org/officeDocument/2006/relationships/slideMaster" Target="../slideMasters/slideMaster12.xml"/><Relationship Id="rId6" Type="http://schemas.openxmlformats.org/officeDocument/2006/relationships/image" Target="../media/image38.png"/><Relationship Id="rId5" Type="http://schemas.openxmlformats.org/officeDocument/2006/relationships/image" Target="../media/image45.svg"/><Relationship Id="rId4" Type="http://schemas.openxmlformats.org/officeDocument/2006/relationships/image" Target="../media/image44.pn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2.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8.png"/><Relationship Id="rId1" Type="http://schemas.openxmlformats.org/officeDocument/2006/relationships/slideMaster" Target="../slideMasters/slideMaster12.xml"/><Relationship Id="rId5" Type="http://schemas.openxmlformats.org/officeDocument/2006/relationships/image" Target="../media/image40.svg"/><Relationship Id="rId4" Type="http://schemas.openxmlformats.org/officeDocument/2006/relationships/image" Target="../media/image39.pn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12.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png"/></Relationships>
</file>

<file path=ppt/slideLayouts/_rels/slideLayout212.xml.rels><?xml version="1.0" encoding="UTF-8" standalone="yes"?>
<Relationships xmlns="http://schemas.openxmlformats.org/package/2006/relationships"><Relationship Id="rId26" Type="http://schemas.openxmlformats.org/officeDocument/2006/relationships/image" Target="../media/image75.png"/><Relationship Id="rId21" Type="http://schemas.openxmlformats.org/officeDocument/2006/relationships/image" Target="../media/image70.svg"/><Relationship Id="rId42" Type="http://schemas.openxmlformats.org/officeDocument/2006/relationships/image" Target="../media/image91.png"/><Relationship Id="rId47" Type="http://schemas.openxmlformats.org/officeDocument/2006/relationships/image" Target="../media/image96.svg"/><Relationship Id="rId63" Type="http://schemas.openxmlformats.org/officeDocument/2006/relationships/image" Target="../media/image112.svg"/><Relationship Id="rId68" Type="http://schemas.openxmlformats.org/officeDocument/2006/relationships/image" Target="../media/image117.png"/><Relationship Id="rId84" Type="http://schemas.openxmlformats.org/officeDocument/2006/relationships/image" Target="../media/image133.png"/><Relationship Id="rId89" Type="http://schemas.openxmlformats.org/officeDocument/2006/relationships/image" Target="../media/image138.svg"/><Relationship Id="rId16" Type="http://schemas.openxmlformats.org/officeDocument/2006/relationships/image" Target="../media/image65.png"/><Relationship Id="rId11" Type="http://schemas.openxmlformats.org/officeDocument/2006/relationships/image" Target="../media/image60.svg"/><Relationship Id="rId32" Type="http://schemas.openxmlformats.org/officeDocument/2006/relationships/image" Target="../media/image81.png"/><Relationship Id="rId37" Type="http://schemas.openxmlformats.org/officeDocument/2006/relationships/image" Target="../media/image86.svg"/><Relationship Id="rId53" Type="http://schemas.openxmlformats.org/officeDocument/2006/relationships/image" Target="../media/image102.svg"/><Relationship Id="rId58" Type="http://schemas.openxmlformats.org/officeDocument/2006/relationships/image" Target="../media/image107.png"/><Relationship Id="rId74" Type="http://schemas.openxmlformats.org/officeDocument/2006/relationships/image" Target="../media/image123.png"/><Relationship Id="rId79" Type="http://schemas.openxmlformats.org/officeDocument/2006/relationships/image" Target="../media/image128.svg"/><Relationship Id="rId102" Type="http://schemas.openxmlformats.org/officeDocument/2006/relationships/image" Target="../media/image151.png"/><Relationship Id="rId5" Type="http://schemas.openxmlformats.org/officeDocument/2006/relationships/image" Target="../media/image54.svg"/><Relationship Id="rId90" Type="http://schemas.openxmlformats.org/officeDocument/2006/relationships/image" Target="../media/image139.png"/><Relationship Id="rId95" Type="http://schemas.openxmlformats.org/officeDocument/2006/relationships/image" Target="../media/image144.svg"/><Relationship Id="rId22" Type="http://schemas.openxmlformats.org/officeDocument/2006/relationships/image" Target="../media/image71.png"/><Relationship Id="rId27" Type="http://schemas.openxmlformats.org/officeDocument/2006/relationships/image" Target="../media/image76.svg"/><Relationship Id="rId43" Type="http://schemas.openxmlformats.org/officeDocument/2006/relationships/image" Target="../media/image92.svg"/><Relationship Id="rId48" Type="http://schemas.openxmlformats.org/officeDocument/2006/relationships/image" Target="../media/image97.png"/><Relationship Id="rId64" Type="http://schemas.openxmlformats.org/officeDocument/2006/relationships/image" Target="../media/image113.png"/><Relationship Id="rId69" Type="http://schemas.openxmlformats.org/officeDocument/2006/relationships/image" Target="../media/image118.svg"/><Relationship Id="rId80" Type="http://schemas.openxmlformats.org/officeDocument/2006/relationships/image" Target="../media/image129.png"/><Relationship Id="rId85" Type="http://schemas.openxmlformats.org/officeDocument/2006/relationships/image" Target="../media/image134.svg"/><Relationship Id="rId12" Type="http://schemas.openxmlformats.org/officeDocument/2006/relationships/image" Target="../media/image61.png"/><Relationship Id="rId17" Type="http://schemas.openxmlformats.org/officeDocument/2006/relationships/image" Target="../media/image66.svg"/><Relationship Id="rId33" Type="http://schemas.openxmlformats.org/officeDocument/2006/relationships/image" Target="../media/image82.svg"/><Relationship Id="rId38" Type="http://schemas.openxmlformats.org/officeDocument/2006/relationships/image" Target="../media/image87.png"/><Relationship Id="rId59" Type="http://schemas.openxmlformats.org/officeDocument/2006/relationships/image" Target="../media/image108.svg"/><Relationship Id="rId103" Type="http://schemas.openxmlformats.org/officeDocument/2006/relationships/image" Target="../media/image152.svg"/><Relationship Id="rId20" Type="http://schemas.openxmlformats.org/officeDocument/2006/relationships/image" Target="../media/image69.png"/><Relationship Id="rId41" Type="http://schemas.openxmlformats.org/officeDocument/2006/relationships/image" Target="../media/image90.svg"/><Relationship Id="rId54" Type="http://schemas.openxmlformats.org/officeDocument/2006/relationships/image" Target="../media/image103.png"/><Relationship Id="rId62" Type="http://schemas.openxmlformats.org/officeDocument/2006/relationships/image" Target="../media/image111.png"/><Relationship Id="rId70" Type="http://schemas.openxmlformats.org/officeDocument/2006/relationships/image" Target="../media/image119.png"/><Relationship Id="rId75" Type="http://schemas.openxmlformats.org/officeDocument/2006/relationships/image" Target="../media/image124.svg"/><Relationship Id="rId83" Type="http://schemas.openxmlformats.org/officeDocument/2006/relationships/image" Target="../media/image132.svg"/><Relationship Id="rId88" Type="http://schemas.openxmlformats.org/officeDocument/2006/relationships/image" Target="../media/image137.png"/><Relationship Id="rId91" Type="http://schemas.openxmlformats.org/officeDocument/2006/relationships/image" Target="../media/image140.svg"/><Relationship Id="rId96" Type="http://schemas.openxmlformats.org/officeDocument/2006/relationships/image" Target="../media/image145.png"/><Relationship Id="rId1" Type="http://schemas.openxmlformats.org/officeDocument/2006/relationships/slideMaster" Target="../slideMasters/slideMaster12.xml"/><Relationship Id="rId6" Type="http://schemas.openxmlformats.org/officeDocument/2006/relationships/image" Target="../media/image55.png"/><Relationship Id="rId15" Type="http://schemas.openxmlformats.org/officeDocument/2006/relationships/image" Target="../media/image64.svg"/><Relationship Id="rId23" Type="http://schemas.openxmlformats.org/officeDocument/2006/relationships/image" Target="../media/image72.svg"/><Relationship Id="rId28" Type="http://schemas.openxmlformats.org/officeDocument/2006/relationships/image" Target="../media/image77.png"/><Relationship Id="rId36" Type="http://schemas.openxmlformats.org/officeDocument/2006/relationships/image" Target="../media/image85.png"/><Relationship Id="rId49" Type="http://schemas.openxmlformats.org/officeDocument/2006/relationships/image" Target="../media/image98.svg"/><Relationship Id="rId57" Type="http://schemas.openxmlformats.org/officeDocument/2006/relationships/image" Target="../media/image106.svg"/><Relationship Id="rId106" Type="http://schemas.openxmlformats.org/officeDocument/2006/relationships/image" Target="../media/image40.svg"/><Relationship Id="rId10" Type="http://schemas.openxmlformats.org/officeDocument/2006/relationships/image" Target="../media/image59.png"/><Relationship Id="rId31" Type="http://schemas.openxmlformats.org/officeDocument/2006/relationships/image" Target="../media/image80.svg"/><Relationship Id="rId44" Type="http://schemas.openxmlformats.org/officeDocument/2006/relationships/image" Target="../media/image93.png"/><Relationship Id="rId52" Type="http://schemas.openxmlformats.org/officeDocument/2006/relationships/image" Target="../media/image101.png"/><Relationship Id="rId60" Type="http://schemas.openxmlformats.org/officeDocument/2006/relationships/image" Target="../media/image109.png"/><Relationship Id="rId65" Type="http://schemas.openxmlformats.org/officeDocument/2006/relationships/image" Target="../media/image114.svg"/><Relationship Id="rId73" Type="http://schemas.openxmlformats.org/officeDocument/2006/relationships/image" Target="../media/image122.svg"/><Relationship Id="rId78" Type="http://schemas.openxmlformats.org/officeDocument/2006/relationships/image" Target="../media/image127.png"/><Relationship Id="rId81" Type="http://schemas.openxmlformats.org/officeDocument/2006/relationships/image" Target="../media/image130.svg"/><Relationship Id="rId86" Type="http://schemas.openxmlformats.org/officeDocument/2006/relationships/image" Target="../media/image135.png"/><Relationship Id="rId94" Type="http://schemas.openxmlformats.org/officeDocument/2006/relationships/image" Target="../media/image143.png"/><Relationship Id="rId99" Type="http://schemas.openxmlformats.org/officeDocument/2006/relationships/image" Target="../media/image148.svg"/><Relationship Id="rId101" Type="http://schemas.openxmlformats.org/officeDocument/2006/relationships/image" Target="../media/image150.svg"/><Relationship Id="rId4" Type="http://schemas.openxmlformats.org/officeDocument/2006/relationships/image" Target="../media/image53.png"/><Relationship Id="rId9" Type="http://schemas.openxmlformats.org/officeDocument/2006/relationships/image" Target="../media/image58.svg"/><Relationship Id="rId13" Type="http://schemas.openxmlformats.org/officeDocument/2006/relationships/image" Target="../media/image62.svg"/><Relationship Id="rId18" Type="http://schemas.openxmlformats.org/officeDocument/2006/relationships/image" Target="../media/image67.png"/><Relationship Id="rId39" Type="http://schemas.openxmlformats.org/officeDocument/2006/relationships/image" Target="../media/image88.svg"/><Relationship Id="rId34" Type="http://schemas.openxmlformats.org/officeDocument/2006/relationships/image" Target="../media/image83.png"/><Relationship Id="rId50" Type="http://schemas.openxmlformats.org/officeDocument/2006/relationships/image" Target="../media/image99.png"/><Relationship Id="rId55" Type="http://schemas.openxmlformats.org/officeDocument/2006/relationships/image" Target="../media/image104.svg"/><Relationship Id="rId76" Type="http://schemas.openxmlformats.org/officeDocument/2006/relationships/image" Target="../media/image125.png"/><Relationship Id="rId97" Type="http://schemas.openxmlformats.org/officeDocument/2006/relationships/image" Target="../media/image146.svg"/><Relationship Id="rId104" Type="http://schemas.openxmlformats.org/officeDocument/2006/relationships/image" Target="../media/image38.png"/><Relationship Id="rId7" Type="http://schemas.openxmlformats.org/officeDocument/2006/relationships/image" Target="../media/image56.svg"/><Relationship Id="rId71" Type="http://schemas.openxmlformats.org/officeDocument/2006/relationships/image" Target="../media/image120.svg"/><Relationship Id="rId92" Type="http://schemas.openxmlformats.org/officeDocument/2006/relationships/image" Target="../media/image141.png"/><Relationship Id="rId2" Type="http://schemas.openxmlformats.org/officeDocument/2006/relationships/image" Target="../media/image51.png"/><Relationship Id="rId29" Type="http://schemas.openxmlformats.org/officeDocument/2006/relationships/image" Target="../media/image78.svg"/><Relationship Id="rId24" Type="http://schemas.openxmlformats.org/officeDocument/2006/relationships/image" Target="../media/image73.png"/><Relationship Id="rId40" Type="http://schemas.openxmlformats.org/officeDocument/2006/relationships/image" Target="../media/image89.png"/><Relationship Id="rId45" Type="http://schemas.openxmlformats.org/officeDocument/2006/relationships/image" Target="../media/image94.svg"/><Relationship Id="rId66" Type="http://schemas.openxmlformats.org/officeDocument/2006/relationships/image" Target="../media/image115.png"/><Relationship Id="rId87" Type="http://schemas.openxmlformats.org/officeDocument/2006/relationships/image" Target="../media/image136.svg"/><Relationship Id="rId61" Type="http://schemas.openxmlformats.org/officeDocument/2006/relationships/image" Target="../media/image110.svg"/><Relationship Id="rId82" Type="http://schemas.openxmlformats.org/officeDocument/2006/relationships/image" Target="../media/image131.png"/><Relationship Id="rId19" Type="http://schemas.openxmlformats.org/officeDocument/2006/relationships/image" Target="../media/image68.svg"/><Relationship Id="rId14" Type="http://schemas.openxmlformats.org/officeDocument/2006/relationships/image" Target="../media/image63.png"/><Relationship Id="rId30" Type="http://schemas.openxmlformats.org/officeDocument/2006/relationships/image" Target="../media/image79.png"/><Relationship Id="rId35" Type="http://schemas.openxmlformats.org/officeDocument/2006/relationships/image" Target="../media/image84.svg"/><Relationship Id="rId56" Type="http://schemas.openxmlformats.org/officeDocument/2006/relationships/image" Target="../media/image105.png"/><Relationship Id="rId77" Type="http://schemas.openxmlformats.org/officeDocument/2006/relationships/image" Target="../media/image126.svg"/><Relationship Id="rId100" Type="http://schemas.openxmlformats.org/officeDocument/2006/relationships/image" Target="../media/image149.png"/><Relationship Id="rId105" Type="http://schemas.openxmlformats.org/officeDocument/2006/relationships/image" Target="../media/image39.png"/><Relationship Id="rId8" Type="http://schemas.openxmlformats.org/officeDocument/2006/relationships/image" Target="../media/image57.png"/><Relationship Id="rId51" Type="http://schemas.openxmlformats.org/officeDocument/2006/relationships/image" Target="../media/image100.svg"/><Relationship Id="rId72" Type="http://schemas.openxmlformats.org/officeDocument/2006/relationships/image" Target="../media/image121.png"/><Relationship Id="rId93" Type="http://schemas.openxmlformats.org/officeDocument/2006/relationships/image" Target="../media/image142.svg"/><Relationship Id="rId98" Type="http://schemas.openxmlformats.org/officeDocument/2006/relationships/image" Target="../media/image147.png"/><Relationship Id="rId3" Type="http://schemas.openxmlformats.org/officeDocument/2006/relationships/image" Target="../media/image52.svg"/><Relationship Id="rId25" Type="http://schemas.openxmlformats.org/officeDocument/2006/relationships/image" Target="../media/image74.svg"/><Relationship Id="rId46" Type="http://schemas.openxmlformats.org/officeDocument/2006/relationships/image" Target="../media/image95.png"/><Relationship Id="rId67" Type="http://schemas.openxmlformats.org/officeDocument/2006/relationships/image" Target="../media/image116.sv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Master" Target="../slideMasters/slideMaster12.xml"/><Relationship Id="rId5" Type="http://schemas.openxmlformats.org/officeDocument/2006/relationships/image" Target="../media/image156.svg"/><Relationship Id="rId4" Type="http://schemas.openxmlformats.org/officeDocument/2006/relationships/image" Target="../media/image155.png"/></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slideMaster" Target="../slideMasters/slideMaster12.xml"/><Relationship Id="rId1" Type="http://schemas.openxmlformats.org/officeDocument/2006/relationships/tags" Target="../tags/tag10.xml"/><Relationship Id="rId4" Type="http://schemas.openxmlformats.org/officeDocument/2006/relationships/image" Target="../media/image160.png"/></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9.jpeg"/><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70.jpeg"/><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71.jpeg"/><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72.jpeg"/><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73.jpeg"/><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74.jpeg"/><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75.jpeg"/><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76.jpeg"/><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77.jpeg"/><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Master" Target="../slideMasters/slideMaster17.xml"/><Relationship Id="rId4" Type="http://schemas.openxmlformats.org/officeDocument/2006/relationships/image" Target="../media/image180.emf"/></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Master" Target="../slideMasters/slideMaster1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Master" Target="../slideMasters/slideMaster1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Master" Target="../slideMasters/slideMaster17.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Master" Target="../slideMasters/slideMaster1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Master" Target="../slideMasters/slideMaster1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Master" Target="../slideMasters/slideMaster1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9.png"/><Relationship Id="rId1" Type="http://schemas.openxmlformats.org/officeDocument/2006/relationships/slideMaster" Target="../slideMasters/slideMaster17.xml"/><Relationship Id="rId4" Type="http://schemas.openxmlformats.org/officeDocument/2006/relationships/image" Target="../media/image180.emf"/></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Master" Target="../slideMasters/slideMaster17.xml"/><Relationship Id="rId4" Type="http://schemas.openxmlformats.org/officeDocument/2006/relationships/image" Target="../media/image180.emf"/></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Master" Target="../slideMasters/slideMaster1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Master" Target="../slideMasters/slideMaster17.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Master" Target="../slideMasters/slideMaster1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Master" Target="../slideMasters/slideMaster1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Master" Target="../slideMasters/slideMaster1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9.png"/><Relationship Id="rId1" Type="http://schemas.openxmlformats.org/officeDocument/2006/relationships/slideMaster" Target="../slideMasters/slideMaster17.xml"/><Relationship Id="rId4" Type="http://schemas.openxmlformats.org/officeDocument/2006/relationships/image" Target="../media/image180.emf"/></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emf"/><Relationship Id="rId1" Type="http://schemas.openxmlformats.org/officeDocument/2006/relationships/slideMaster" Target="../slideMasters/slideMaster4.xml"/><Relationship Id="rId5" Type="http://schemas.openxmlformats.org/officeDocument/2006/relationships/image" Target="../media/image7.jpg"/><Relationship Id="rId4" Type="http://schemas.openxmlformats.org/officeDocument/2006/relationships/image" Target="../media/image6.jp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4.emf"/><Relationship Id="rId4" Type="http://schemas.microsoft.com/office/2007/relationships/hdphoto" Target="../media/hdphoto1.wdp"/></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jpeg"/><Relationship Id="rId1" Type="http://schemas.openxmlformats.org/officeDocument/2006/relationships/slideMaster" Target="../slideMasters/slideMaster5.xml"/><Relationship Id="rId4" Type="http://schemas.openxmlformats.org/officeDocument/2006/relationships/image" Target="../media/image25.sv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8832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15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Nabs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65B39-5A65-20DC-416D-D7106520AEB9}"/>
              </a:ext>
            </a:extLst>
          </p:cNvPr>
          <p:cNvSpPr/>
          <p:nvPr/>
        </p:nvSpPr>
        <p:spPr>
          <a:xfrm>
            <a:off x="0" y="1669775"/>
            <a:ext cx="12192000" cy="3766930"/>
          </a:xfrm>
          <a:prstGeom prst="rect">
            <a:avLst/>
          </a:prstGeom>
          <a:solidFill>
            <a:schemeClr val="bg1">
              <a:alpha val="8761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ight Triangle 1">
            <a:extLst>
              <a:ext uri="{FF2B5EF4-FFF2-40B4-BE49-F238E27FC236}">
                <a16:creationId xmlns:a16="http://schemas.microsoft.com/office/drawing/2014/main" id="{6181DB09-2547-7198-4AA8-746B7585D9AD}"/>
              </a:ext>
            </a:extLst>
          </p:cNvPr>
          <p:cNvSpPr/>
          <p:nvPr/>
        </p:nvSpPr>
        <p:spPr>
          <a:xfrm>
            <a:off x="-16909" y="-9111"/>
            <a:ext cx="5615608" cy="6906870"/>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 name="connsiteX0" fmla="*/ 0 w 8716618"/>
              <a:gd name="connsiteY0" fmla="*/ 6907696 h 6907696"/>
              <a:gd name="connsiteX1" fmla="*/ 1470992 w 8716618"/>
              <a:gd name="connsiteY1" fmla="*/ 168965 h 6907696"/>
              <a:gd name="connsiteX2" fmla="*/ 4472610 w 8716618"/>
              <a:gd name="connsiteY2" fmla="*/ 0 h 6907696"/>
              <a:gd name="connsiteX3" fmla="*/ 8716618 w 8716618"/>
              <a:gd name="connsiteY3" fmla="*/ 6858000 h 6907696"/>
              <a:gd name="connsiteX4" fmla="*/ 0 w 8716618"/>
              <a:gd name="connsiteY4" fmla="*/ 6907696 h 6907696"/>
              <a:gd name="connsiteX0" fmla="*/ 0 w 8716618"/>
              <a:gd name="connsiteY0" fmla="*/ 6907696 h 6907696"/>
              <a:gd name="connsiteX1" fmla="*/ 3110949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0 w 5724940"/>
              <a:gd name="connsiteY0" fmla="*/ 6907696 h 6907696"/>
              <a:gd name="connsiteX1" fmla="*/ 119271 w 5724940"/>
              <a:gd name="connsiteY1" fmla="*/ 9939 h 6907696"/>
              <a:gd name="connsiteX2" fmla="*/ 1480932 w 5724940"/>
              <a:gd name="connsiteY2" fmla="*/ 0 h 6907696"/>
              <a:gd name="connsiteX3" fmla="*/ 5724940 w 5724940"/>
              <a:gd name="connsiteY3" fmla="*/ 6858000 h 6907696"/>
              <a:gd name="connsiteX4" fmla="*/ 0 w 5724940"/>
              <a:gd name="connsiteY4" fmla="*/ 6907696 h 6907696"/>
              <a:gd name="connsiteX0" fmla="*/ 29816 w 5605669"/>
              <a:gd name="connsiteY0" fmla="*/ 6907696 h 6907696"/>
              <a:gd name="connsiteX1" fmla="*/ 0 w 5605669"/>
              <a:gd name="connsiteY1" fmla="*/ 9939 h 6907696"/>
              <a:gd name="connsiteX2" fmla="*/ 1361661 w 5605669"/>
              <a:gd name="connsiteY2" fmla="*/ 0 h 6907696"/>
              <a:gd name="connsiteX3" fmla="*/ 5605669 w 5605669"/>
              <a:gd name="connsiteY3" fmla="*/ 6858000 h 6907696"/>
              <a:gd name="connsiteX4" fmla="*/ 29816 w 5605669"/>
              <a:gd name="connsiteY4" fmla="*/ 6907696 h 6907696"/>
              <a:gd name="connsiteX0" fmla="*/ 69573 w 5605669"/>
              <a:gd name="connsiteY0" fmla="*/ 6937513 h 6937513"/>
              <a:gd name="connsiteX1" fmla="*/ 0 w 5605669"/>
              <a:gd name="connsiteY1" fmla="*/ 9939 h 6937513"/>
              <a:gd name="connsiteX2" fmla="*/ 1361661 w 5605669"/>
              <a:gd name="connsiteY2" fmla="*/ 0 h 6937513"/>
              <a:gd name="connsiteX3" fmla="*/ 5605669 w 5605669"/>
              <a:gd name="connsiteY3" fmla="*/ 6858000 h 6937513"/>
              <a:gd name="connsiteX4" fmla="*/ 69573 w 5605669"/>
              <a:gd name="connsiteY4" fmla="*/ 6937513 h 6937513"/>
              <a:gd name="connsiteX0" fmla="*/ 0 w 5605670"/>
              <a:gd name="connsiteY0" fmla="*/ 6897757 h 6897757"/>
              <a:gd name="connsiteX1" fmla="*/ 1 w 5605670"/>
              <a:gd name="connsiteY1" fmla="*/ 9939 h 6897757"/>
              <a:gd name="connsiteX2" fmla="*/ 1361662 w 5605670"/>
              <a:gd name="connsiteY2" fmla="*/ 0 h 6897757"/>
              <a:gd name="connsiteX3" fmla="*/ 5605670 w 5605670"/>
              <a:gd name="connsiteY3" fmla="*/ 6858000 h 6897757"/>
              <a:gd name="connsiteX4" fmla="*/ 0 w 5605670"/>
              <a:gd name="connsiteY4" fmla="*/ 6897757 h 6897757"/>
              <a:gd name="connsiteX0" fmla="*/ 9938 w 5615608"/>
              <a:gd name="connsiteY0" fmla="*/ 6897757 h 6897757"/>
              <a:gd name="connsiteX1" fmla="*/ 0 w 5615608"/>
              <a:gd name="connsiteY1" fmla="*/ 9939 h 6897757"/>
              <a:gd name="connsiteX2" fmla="*/ 1371600 w 5615608"/>
              <a:gd name="connsiteY2" fmla="*/ 0 h 6897757"/>
              <a:gd name="connsiteX3" fmla="*/ 5615608 w 5615608"/>
              <a:gd name="connsiteY3" fmla="*/ 6858000 h 6897757"/>
              <a:gd name="connsiteX4" fmla="*/ 9938 w 5615608"/>
              <a:gd name="connsiteY4" fmla="*/ 6897757 h 6897757"/>
              <a:gd name="connsiteX0" fmla="*/ 9938 w 5615608"/>
              <a:gd name="connsiteY0" fmla="*/ 6906868 h 6906868"/>
              <a:gd name="connsiteX1" fmla="*/ 0 w 5615608"/>
              <a:gd name="connsiteY1" fmla="*/ 0 h 6906868"/>
              <a:gd name="connsiteX2" fmla="*/ 1371600 w 5615608"/>
              <a:gd name="connsiteY2" fmla="*/ 9111 h 6906868"/>
              <a:gd name="connsiteX3" fmla="*/ 5615608 w 5615608"/>
              <a:gd name="connsiteY3" fmla="*/ 6867111 h 6906868"/>
              <a:gd name="connsiteX4" fmla="*/ 9938 w 5615608"/>
              <a:gd name="connsiteY4" fmla="*/ 6906868 h 6906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608" h="6906868">
                <a:moveTo>
                  <a:pt x="9938" y="6906868"/>
                </a:moveTo>
                <a:cubicBezTo>
                  <a:pt x="9938" y="4962111"/>
                  <a:pt x="14908" y="3438939"/>
                  <a:pt x="0" y="0"/>
                </a:cubicBezTo>
                <a:lnTo>
                  <a:pt x="1371600" y="9111"/>
                </a:lnTo>
                <a:lnTo>
                  <a:pt x="5615608" y="6867111"/>
                </a:lnTo>
                <a:lnTo>
                  <a:pt x="9938" y="6906868"/>
                </a:lnTo>
                <a:close/>
              </a:path>
            </a:pathLst>
          </a:custGeom>
          <a:solidFill>
            <a:schemeClr val="bg1"/>
          </a:solidFill>
          <a:ln w="12700" cap="flat">
            <a:noFill/>
            <a:miter lim="400000"/>
          </a:ln>
          <a:effectLst>
            <a:outerShdw blurRad="267942" dist="38100" algn="l" rotWithShape="0">
              <a:srgbClr val="063958">
                <a:alpha val="56121"/>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pic>
        <p:nvPicPr>
          <p:cNvPr id="7" name="Picture 6">
            <a:extLst>
              <a:ext uri="{FF2B5EF4-FFF2-40B4-BE49-F238E27FC236}">
                <a16:creationId xmlns:a16="http://schemas.microsoft.com/office/drawing/2014/main" id="{C911EF92-FB4D-FDCE-E79B-83AF9AF151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394" y="2690592"/>
            <a:ext cx="1737725" cy="1132108"/>
          </a:xfrm>
          <a:prstGeom prst="rect">
            <a:avLst/>
          </a:prstGeom>
        </p:spPr>
      </p:pic>
      <p:sp>
        <p:nvSpPr>
          <p:cNvPr id="3" name="Title 2">
            <a:extLst>
              <a:ext uri="{FF2B5EF4-FFF2-40B4-BE49-F238E27FC236}">
                <a16:creationId xmlns:a16="http://schemas.microsoft.com/office/drawing/2014/main" id="{2B2A4150-9DA6-42D1-284D-733A65D0B695}"/>
              </a:ext>
            </a:extLst>
          </p:cNvPr>
          <p:cNvSpPr>
            <a:spLocks noGrp="1"/>
          </p:cNvSpPr>
          <p:nvPr>
            <p:ph type="title"/>
          </p:nvPr>
        </p:nvSpPr>
        <p:spPr>
          <a:xfrm>
            <a:off x="4297680" y="3172968"/>
            <a:ext cx="7911229" cy="808138"/>
          </a:xfrm>
        </p:spPr>
        <p:txBody>
          <a:bodyPr/>
          <a:lstStyle>
            <a:lvl1pPr>
              <a:defRPr sz="3200">
                <a:solidFill>
                  <a:schemeClr val="accent4"/>
                </a:solidFill>
              </a:defRPr>
            </a:lvl1pPr>
          </a:lstStyle>
          <a:p>
            <a:r>
              <a:rPr lang="en-US"/>
              <a:t>Click to edit Master title style</a:t>
            </a:r>
          </a:p>
        </p:txBody>
      </p:sp>
    </p:spTree>
    <p:extLst>
      <p:ext uri="{BB962C8B-B14F-4D97-AF65-F5344CB8AC3E}">
        <p14:creationId xmlns:p14="http://schemas.microsoft.com/office/powerpoint/2010/main" val="293850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256">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2A693616-0248-8133-F288-F4E37CFA4D70}"/>
              </a:ext>
            </a:extLst>
          </p:cNvPr>
          <p:cNvSpPr>
            <a:spLocks noGrp="1"/>
          </p:cNvSpPr>
          <p:nvPr>
            <p:ph type="ftr" sz="quarter" idx="11"/>
          </p:nvPr>
        </p:nvSpPr>
        <p:spPr/>
        <p:txBody>
          <a:bodyPr/>
          <a:lstStyle/>
          <a:p>
            <a:r>
              <a:rPr lang="da-DK"/>
              <a:t>NET-202 SIV Slides Final v2.0 31-Aug-2023</a:t>
            </a:r>
            <a:endParaRPr lang="en-US"/>
          </a:p>
        </p:txBody>
      </p:sp>
      <p:pic>
        <p:nvPicPr>
          <p:cNvPr id="6" name="Graphic 5">
            <a:extLst>
              <a:ext uri="{FF2B5EF4-FFF2-40B4-BE49-F238E27FC236}">
                <a16:creationId xmlns:a16="http://schemas.microsoft.com/office/drawing/2014/main" id="{941C4976-5EEE-5BBB-1599-66DDC3F781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753075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592024F-B541-0A44-89A0-3BEC1DFF4FE2}"/>
              </a:ext>
            </a:extLst>
          </p:cNvPr>
          <p:cNvSpPr/>
          <p:nvPr userDrawn="1"/>
        </p:nvSpPr>
        <p:spPr>
          <a:xfrm>
            <a:off x="0" y="111611"/>
            <a:ext cx="2936081" cy="907076"/>
          </a:xfrm>
          <a:custGeom>
            <a:avLst/>
            <a:gdLst>
              <a:gd name="connsiteX0" fmla="*/ 0 w 3083597"/>
              <a:gd name="connsiteY0" fmla="*/ 0 h 907076"/>
              <a:gd name="connsiteX1" fmla="*/ 3083597 w 3083597"/>
              <a:gd name="connsiteY1" fmla="*/ 0 h 907076"/>
              <a:gd name="connsiteX2" fmla="*/ 2856828 w 3083597"/>
              <a:gd name="connsiteY2" fmla="*/ 907076 h 907076"/>
              <a:gd name="connsiteX3" fmla="*/ 0 w 3083597"/>
              <a:gd name="connsiteY3" fmla="*/ 907076 h 907076"/>
            </a:gdLst>
            <a:ahLst/>
            <a:cxnLst>
              <a:cxn ang="0">
                <a:pos x="connsiteX0" y="connsiteY0"/>
              </a:cxn>
              <a:cxn ang="0">
                <a:pos x="connsiteX1" y="connsiteY1"/>
              </a:cxn>
              <a:cxn ang="0">
                <a:pos x="connsiteX2" y="connsiteY2"/>
              </a:cxn>
              <a:cxn ang="0">
                <a:pos x="connsiteX3" y="connsiteY3"/>
              </a:cxn>
            </a:cxnLst>
            <a:rect l="l" t="t" r="r" b="b"/>
            <a:pathLst>
              <a:path w="3083597" h="907076">
                <a:moveTo>
                  <a:pt x="0" y="0"/>
                </a:moveTo>
                <a:lnTo>
                  <a:pt x="3083597" y="0"/>
                </a:lnTo>
                <a:lnTo>
                  <a:pt x="2856828" y="907076"/>
                </a:lnTo>
                <a:lnTo>
                  <a:pt x="0" y="907076"/>
                </a:lnTo>
                <a:close/>
              </a:path>
            </a:pathLst>
          </a:custGeom>
          <a:gradFill>
            <a:gsLst>
              <a:gs pos="0">
                <a:schemeClr val="accent6">
                  <a:alpha val="69000"/>
                </a:schemeClr>
              </a:gs>
              <a:gs pos="95000">
                <a:schemeClr val="bg2"/>
              </a:gs>
            </a:gsLst>
            <a:lin ang="16200000" scaled="1"/>
          </a:gradFill>
          <a:ln w="12700" cap="flat">
            <a:noFill/>
            <a:miter lim="400000"/>
          </a:ln>
          <a:effectLst>
            <a:outerShdw blurRad="50800" dist="76200" dir="5400000" algn="t"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 name="TextBox 19">
            <a:extLst>
              <a:ext uri="{FF2B5EF4-FFF2-40B4-BE49-F238E27FC236}">
                <a16:creationId xmlns:a16="http://schemas.microsoft.com/office/drawing/2014/main" id="{8562EA17-5103-1436-26DC-A25B566787C2}"/>
              </a:ext>
            </a:extLst>
          </p:cNvPr>
          <p:cNvSpPr txBox="1"/>
          <p:nvPr userDrawn="1"/>
        </p:nvSpPr>
        <p:spPr>
          <a:xfrm>
            <a:off x="618500" y="473266"/>
            <a:ext cx="2112464"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600" b="1" i="0" u="none" strike="noStrike" kern="0" cap="none" spc="0" normalizeH="0" baseline="0" noProof="0">
                <a:ln>
                  <a:noFill/>
                </a:ln>
                <a:solidFill>
                  <a:schemeClr val="bg1"/>
                </a:solidFill>
                <a:effectLst/>
                <a:uLnTx/>
                <a:uFillTx/>
                <a:latin typeface="Arial" panose="020B0604020202020204"/>
                <a:cs typeface="Arial" panose="020B0604020202020204" pitchFamily="34" charset="0"/>
                <a:sym typeface="Avenir Black"/>
              </a:rPr>
              <a:t>Discussion:</a:t>
            </a:r>
            <a:endParaRPr lang="en-US">
              <a:solidFill>
                <a:schemeClr val="bg1"/>
              </a:solidFill>
            </a:endParaRPr>
          </a:p>
        </p:txBody>
      </p:sp>
      <p:grpSp>
        <p:nvGrpSpPr>
          <p:cNvPr id="28" name="Group 27">
            <a:extLst>
              <a:ext uri="{FF2B5EF4-FFF2-40B4-BE49-F238E27FC236}">
                <a16:creationId xmlns:a16="http://schemas.microsoft.com/office/drawing/2014/main" id="{A415C8F3-D355-FD7E-C46F-F2ABCE9468D4}"/>
              </a:ext>
            </a:extLst>
          </p:cNvPr>
          <p:cNvGrpSpPr/>
          <p:nvPr userDrawn="1"/>
        </p:nvGrpSpPr>
        <p:grpSpPr>
          <a:xfrm>
            <a:off x="347472" y="176365"/>
            <a:ext cx="691477" cy="492443"/>
            <a:chOff x="156053" y="271462"/>
            <a:chExt cx="864815" cy="615888"/>
          </a:xfrm>
        </p:grpSpPr>
        <p:sp>
          <p:nvSpPr>
            <p:cNvPr id="26" name="Freeform: Shape 25">
              <a:extLst>
                <a:ext uri="{FF2B5EF4-FFF2-40B4-BE49-F238E27FC236}">
                  <a16:creationId xmlns:a16="http://schemas.microsoft.com/office/drawing/2014/main" id="{F495D400-CA0D-F7FD-9985-BA5E7B74E279}"/>
                </a:ext>
              </a:extLst>
            </p:cNvPr>
            <p:cNvSpPr/>
            <p:nvPr/>
          </p:nvSpPr>
          <p:spPr>
            <a:xfrm>
              <a:off x="584047" y="271462"/>
              <a:ext cx="436821" cy="487666"/>
            </a:xfrm>
            <a:custGeom>
              <a:avLst/>
              <a:gdLst>
                <a:gd name="connsiteX0" fmla="*/ 358681 w 436821"/>
                <a:gd name="connsiteY0" fmla="*/ 367516 h 487666"/>
                <a:gd name="connsiteX1" fmla="*/ 436822 w 436821"/>
                <a:gd name="connsiteY1" fmla="*/ 213719 h 487666"/>
                <a:gd name="connsiteX2" fmla="*/ 182519 w 436821"/>
                <a:gd name="connsiteY2" fmla="*/ 0 h 487666"/>
                <a:gd name="connsiteX3" fmla="*/ 0 w 436821"/>
                <a:gd name="connsiteY3" fmla="*/ 64892 h 487666"/>
                <a:gd name="connsiteX4" fmla="*/ 179752 w 436821"/>
                <a:gd name="connsiteY4" fmla="*/ 325552 h 487666"/>
                <a:gd name="connsiteX5" fmla="*/ 159598 w 436821"/>
                <a:gd name="connsiteY5" fmla="*/ 426333 h 487666"/>
                <a:gd name="connsiteX6" fmla="*/ 182512 w 436821"/>
                <a:gd name="connsiteY6" fmla="*/ 427163 h 487666"/>
                <a:gd name="connsiteX7" fmla="*/ 242983 w 436821"/>
                <a:gd name="connsiteY7" fmla="*/ 420814 h 487666"/>
                <a:gd name="connsiteX8" fmla="*/ 400095 w 436821"/>
                <a:gd name="connsiteY8" fmla="*/ 487635 h 487666"/>
                <a:gd name="connsiteX9" fmla="*/ 412246 w 436821"/>
                <a:gd name="connsiteY9" fmla="*/ 462785 h 487666"/>
                <a:gd name="connsiteX10" fmla="*/ 358681 w 436821"/>
                <a:gd name="connsiteY10" fmla="*/ 367523 h 48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821" h="487666">
                  <a:moveTo>
                    <a:pt x="358681" y="367516"/>
                  </a:moveTo>
                  <a:cubicBezTo>
                    <a:pt x="406727" y="328586"/>
                    <a:pt x="436822" y="274190"/>
                    <a:pt x="436822" y="213719"/>
                  </a:cubicBezTo>
                  <a:cubicBezTo>
                    <a:pt x="436829" y="95536"/>
                    <a:pt x="323067" y="0"/>
                    <a:pt x="182519" y="0"/>
                  </a:cubicBezTo>
                  <a:cubicBezTo>
                    <a:pt x="111002" y="0"/>
                    <a:pt x="46118" y="24850"/>
                    <a:pt x="0" y="64892"/>
                  </a:cubicBezTo>
                  <a:cubicBezTo>
                    <a:pt x="106856" y="114593"/>
                    <a:pt x="179752" y="212614"/>
                    <a:pt x="179752" y="325552"/>
                  </a:cubicBezTo>
                  <a:cubicBezTo>
                    <a:pt x="179752" y="360891"/>
                    <a:pt x="172572" y="394858"/>
                    <a:pt x="159598" y="426333"/>
                  </a:cubicBezTo>
                  <a:cubicBezTo>
                    <a:pt x="167053" y="426889"/>
                    <a:pt x="174782" y="427163"/>
                    <a:pt x="182512" y="427163"/>
                  </a:cubicBezTo>
                  <a:cubicBezTo>
                    <a:pt x="203497" y="427163"/>
                    <a:pt x="223652" y="424953"/>
                    <a:pt x="242983" y="420814"/>
                  </a:cubicBezTo>
                  <a:cubicBezTo>
                    <a:pt x="270044" y="446495"/>
                    <a:pt x="321955" y="483214"/>
                    <a:pt x="400095" y="487635"/>
                  </a:cubicBezTo>
                  <a:cubicBezTo>
                    <a:pt x="413351" y="488466"/>
                    <a:pt x="421355" y="472725"/>
                    <a:pt x="412246" y="462785"/>
                  </a:cubicBezTo>
                  <a:cubicBezTo>
                    <a:pt x="387945" y="435724"/>
                    <a:pt x="369444" y="395689"/>
                    <a:pt x="358681" y="367523"/>
                  </a:cubicBezTo>
                  <a:close/>
                </a:path>
              </a:pathLst>
            </a:custGeom>
            <a:solidFill>
              <a:schemeClr val="accent2"/>
            </a:solidFill>
            <a:ln w="73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5D4B08A-8E82-31E4-B33E-5946E6447062}"/>
                </a:ext>
              </a:extLst>
            </p:cNvPr>
            <p:cNvSpPr/>
            <p:nvPr/>
          </p:nvSpPr>
          <p:spPr>
            <a:xfrm>
              <a:off x="156053" y="370751"/>
              <a:ext cx="538663" cy="516599"/>
            </a:xfrm>
            <a:custGeom>
              <a:avLst/>
              <a:gdLst>
                <a:gd name="connsiteX0" fmla="*/ 269332 w 538663"/>
                <a:gd name="connsiteY0" fmla="*/ 7 h 516599"/>
                <a:gd name="connsiteX1" fmla="*/ 0 w 538663"/>
                <a:gd name="connsiteY1" fmla="*/ 226233 h 516599"/>
                <a:gd name="connsiteX2" fmla="*/ 82851 w 538663"/>
                <a:gd name="connsiteY2" fmla="*/ 389228 h 516599"/>
                <a:gd name="connsiteX3" fmla="*/ 26096 w 538663"/>
                <a:gd name="connsiteY3" fmla="*/ 490172 h 516599"/>
                <a:gd name="connsiteX4" fmla="*/ 38967 w 538663"/>
                <a:gd name="connsiteY4" fmla="*/ 516572 h 516599"/>
                <a:gd name="connsiteX5" fmla="*/ 205292 w 538663"/>
                <a:gd name="connsiteY5" fmla="*/ 445753 h 516599"/>
                <a:gd name="connsiteX6" fmla="*/ 269332 w 538663"/>
                <a:gd name="connsiteY6" fmla="*/ 452459 h 516599"/>
                <a:gd name="connsiteX7" fmla="*/ 538663 w 538663"/>
                <a:gd name="connsiteY7" fmla="*/ 226233 h 516599"/>
                <a:gd name="connsiteX8" fmla="*/ 269332 w 538663"/>
                <a:gd name="connsiteY8" fmla="*/ 0 h 516599"/>
                <a:gd name="connsiteX9" fmla="*/ 137596 w 538663"/>
                <a:gd name="connsiteY9" fmla="*/ 270585 h 516599"/>
                <a:gd name="connsiteX10" fmla="*/ 92910 w 538663"/>
                <a:gd name="connsiteY10" fmla="*/ 225907 h 516599"/>
                <a:gd name="connsiteX11" fmla="*/ 137596 w 538663"/>
                <a:gd name="connsiteY11" fmla="*/ 181221 h 516599"/>
                <a:gd name="connsiteX12" fmla="*/ 182274 w 538663"/>
                <a:gd name="connsiteY12" fmla="*/ 225907 h 516599"/>
                <a:gd name="connsiteX13" fmla="*/ 137596 w 538663"/>
                <a:gd name="connsiteY13" fmla="*/ 270585 h 516599"/>
                <a:gd name="connsiteX14" fmla="*/ 269332 w 538663"/>
                <a:gd name="connsiteY14" fmla="*/ 270585 h 516599"/>
                <a:gd name="connsiteX15" fmla="*/ 224646 w 538663"/>
                <a:gd name="connsiteY15" fmla="*/ 225907 h 516599"/>
                <a:gd name="connsiteX16" fmla="*/ 269332 w 538663"/>
                <a:gd name="connsiteY16" fmla="*/ 181221 h 516599"/>
                <a:gd name="connsiteX17" fmla="*/ 314010 w 538663"/>
                <a:gd name="connsiteY17" fmla="*/ 225907 h 516599"/>
                <a:gd name="connsiteX18" fmla="*/ 269332 w 538663"/>
                <a:gd name="connsiteY18" fmla="*/ 270585 h 516599"/>
                <a:gd name="connsiteX19" fmla="*/ 401067 w 538663"/>
                <a:gd name="connsiteY19" fmla="*/ 270585 h 516599"/>
                <a:gd name="connsiteX20" fmla="*/ 356389 w 538663"/>
                <a:gd name="connsiteY20" fmla="*/ 225907 h 516599"/>
                <a:gd name="connsiteX21" fmla="*/ 401067 w 538663"/>
                <a:gd name="connsiteY21" fmla="*/ 181221 h 516599"/>
                <a:gd name="connsiteX22" fmla="*/ 445753 w 538663"/>
                <a:gd name="connsiteY22" fmla="*/ 225907 h 516599"/>
                <a:gd name="connsiteX23" fmla="*/ 401067 w 538663"/>
                <a:gd name="connsiteY23" fmla="*/ 270585 h 51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8663" h="516599">
                  <a:moveTo>
                    <a:pt x="269332" y="7"/>
                  </a:moveTo>
                  <a:cubicBezTo>
                    <a:pt x="120586" y="7"/>
                    <a:pt x="0" y="101292"/>
                    <a:pt x="0" y="226233"/>
                  </a:cubicBezTo>
                  <a:cubicBezTo>
                    <a:pt x="0" y="290324"/>
                    <a:pt x="31868" y="348066"/>
                    <a:pt x="82851" y="389228"/>
                  </a:cubicBezTo>
                  <a:cubicBezTo>
                    <a:pt x="71391" y="418952"/>
                    <a:pt x="52000" y="461538"/>
                    <a:pt x="26096" y="490172"/>
                  </a:cubicBezTo>
                  <a:cubicBezTo>
                    <a:pt x="16594" y="500675"/>
                    <a:pt x="24828" y="517373"/>
                    <a:pt x="38967" y="516572"/>
                  </a:cubicBezTo>
                  <a:cubicBezTo>
                    <a:pt x="121810" y="511891"/>
                    <a:pt x="176644" y="472947"/>
                    <a:pt x="205292" y="445753"/>
                  </a:cubicBezTo>
                  <a:cubicBezTo>
                    <a:pt x="225855" y="449974"/>
                    <a:pt x="247219" y="452459"/>
                    <a:pt x="269332" y="452459"/>
                  </a:cubicBezTo>
                  <a:cubicBezTo>
                    <a:pt x="418077" y="452459"/>
                    <a:pt x="538663" y="351174"/>
                    <a:pt x="538663" y="226233"/>
                  </a:cubicBezTo>
                  <a:cubicBezTo>
                    <a:pt x="538663" y="101292"/>
                    <a:pt x="418077" y="0"/>
                    <a:pt x="269332" y="0"/>
                  </a:cubicBezTo>
                  <a:close/>
                  <a:moveTo>
                    <a:pt x="137596" y="270585"/>
                  </a:moveTo>
                  <a:cubicBezTo>
                    <a:pt x="112916" y="270585"/>
                    <a:pt x="92910" y="250579"/>
                    <a:pt x="92910" y="225907"/>
                  </a:cubicBezTo>
                  <a:cubicBezTo>
                    <a:pt x="92910" y="201235"/>
                    <a:pt x="112916" y="181221"/>
                    <a:pt x="137596" y="181221"/>
                  </a:cubicBezTo>
                  <a:cubicBezTo>
                    <a:pt x="162275" y="181221"/>
                    <a:pt x="182274" y="201227"/>
                    <a:pt x="182274" y="225907"/>
                  </a:cubicBezTo>
                  <a:cubicBezTo>
                    <a:pt x="182274" y="250586"/>
                    <a:pt x="162268" y="270585"/>
                    <a:pt x="137596" y="270585"/>
                  </a:cubicBezTo>
                  <a:close/>
                  <a:moveTo>
                    <a:pt x="269332" y="270585"/>
                  </a:moveTo>
                  <a:cubicBezTo>
                    <a:pt x="244652" y="270585"/>
                    <a:pt x="224646" y="250579"/>
                    <a:pt x="224646" y="225907"/>
                  </a:cubicBezTo>
                  <a:cubicBezTo>
                    <a:pt x="224646" y="201235"/>
                    <a:pt x="244652" y="181221"/>
                    <a:pt x="269332" y="181221"/>
                  </a:cubicBezTo>
                  <a:cubicBezTo>
                    <a:pt x="294011" y="181221"/>
                    <a:pt x="314010" y="201227"/>
                    <a:pt x="314010" y="225907"/>
                  </a:cubicBezTo>
                  <a:cubicBezTo>
                    <a:pt x="314010" y="250586"/>
                    <a:pt x="294004" y="270585"/>
                    <a:pt x="269332" y="270585"/>
                  </a:cubicBezTo>
                  <a:close/>
                  <a:moveTo>
                    <a:pt x="401067" y="270585"/>
                  </a:moveTo>
                  <a:cubicBezTo>
                    <a:pt x="376388" y="270585"/>
                    <a:pt x="356389" y="250579"/>
                    <a:pt x="356389" y="225907"/>
                  </a:cubicBezTo>
                  <a:cubicBezTo>
                    <a:pt x="356389" y="201235"/>
                    <a:pt x="376395" y="181221"/>
                    <a:pt x="401067" y="181221"/>
                  </a:cubicBezTo>
                  <a:cubicBezTo>
                    <a:pt x="425739" y="181221"/>
                    <a:pt x="445753" y="201227"/>
                    <a:pt x="445753" y="225907"/>
                  </a:cubicBezTo>
                  <a:cubicBezTo>
                    <a:pt x="445753" y="250586"/>
                    <a:pt x="425747" y="270585"/>
                    <a:pt x="401067" y="270585"/>
                  </a:cubicBezTo>
                  <a:close/>
                </a:path>
              </a:pathLst>
            </a:custGeom>
            <a:solidFill>
              <a:schemeClr val="bg1"/>
            </a:solidFill>
            <a:ln w="73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990D8477-73C7-0834-474F-C35DBD40A0CD}"/>
              </a:ext>
            </a:extLst>
          </p:cNvPr>
          <p:cNvSpPr/>
          <p:nvPr userDrawn="1"/>
        </p:nvSpPr>
        <p:spPr>
          <a:xfrm>
            <a:off x="962025" y="588961"/>
            <a:ext cx="65891" cy="65891"/>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0" name="Oval 29">
            <a:extLst>
              <a:ext uri="{FF2B5EF4-FFF2-40B4-BE49-F238E27FC236}">
                <a16:creationId xmlns:a16="http://schemas.microsoft.com/office/drawing/2014/main" id="{40E5AEB1-4975-5026-ED5B-FB89D9F28386}"/>
              </a:ext>
            </a:extLst>
          </p:cNvPr>
          <p:cNvSpPr/>
          <p:nvPr userDrawn="1"/>
        </p:nvSpPr>
        <p:spPr>
          <a:xfrm>
            <a:off x="2497931" y="660399"/>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1" name="Oval 30">
            <a:extLst>
              <a:ext uri="{FF2B5EF4-FFF2-40B4-BE49-F238E27FC236}">
                <a16:creationId xmlns:a16="http://schemas.microsoft.com/office/drawing/2014/main" id="{3AE0633A-1834-6916-0831-8DB8D480A1C5}"/>
              </a:ext>
            </a:extLst>
          </p:cNvPr>
          <p:cNvSpPr/>
          <p:nvPr userDrawn="1"/>
        </p:nvSpPr>
        <p:spPr>
          <a:xfrm>
            <a:off x="2497931" y="786605"/>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pic>
        <p:nvPicPr>
          <p:cNvPr id="2" name="Graphic 1">
            <a:extLst>
              <a:ext uri="{FF2B5EF4-FFF2-40B4-BE49-F238E27FC236}">
                <a16:creationId xmlns:a16="http://schemas.microsoft.com/office/drawing/2014/main" id="{4BC41C69-C653-0D29-0773-B533BB76DB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8853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mp; Content w/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522128" cy="43513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5">
            <a:extLst>
              <a:ext uri="{FF2B5EF4-FFF2-40B4-BE49-F238E27FC236}">
                <a16:creationId xmlns:a16="http://schemas.microsoft.com/office/drawing/2014/main" id="{4CB08785-6C13-4F42-AEB0-A7E31B949AD0}"/>
              </a:ext>
            </a:extLst>
          </p:cNvPr>
          <p:cNvSpPr>
            <a:spLocks noGrp="1"/>
          </p:cNvSpPr>
          <p:nvPr>
            <p:ph type="body" sz="quarter" idx="11" hasCustomPrompt="1"/>
          </p:nvPr>
        </p:nvSpPr>
        <p:spPr>
          <a:xfrm>
            <a:off x="272233" y="6036177"/>
            <a:ext cx="10070406" cy="365125"/>
          </a:xfrm>
        </p:spPr>
        <p:txBody>
          <a:bodyPr lIns="91440" anchor="b">
            <a:noAutofit/>
          </a:bodyPr>
          <a:lstStyle>
            <a:lvl1pPr marL="0" indent="0">
              <a:buNone/>
              <a:defRPr sz="900">
                <a:solidFill>
                  <a:schemeClr val="tx1">
                    <a:lumMod val="50000"/>
                    <a:lumOff val="50000"/>
                  </a:schemeClr>
                </a:solidFill>
              </a:defRPr>
            </a:lvl1pPr>
          </a:lstStyle>
          <a:p>
            <a:pPr lvl="0"/>
            <a:r>
              <a:rPr lang="en-US"/>
              <a:t>Footnotes</a:t>
            </a:r>
          </a:p>
        </p:txBody>
      </p:sp>
      <p:sp>
        <p:nvSpPr>
          <p:cNvPr id="6" name="Footer Placeholder 5">
            <a:extLst>
              <a:ext uri="{FF2B5EF4-FFF2-40B4-BE49-F238E27FC236}">
                <a16:creationId xmlns:a16="http://schemas.microsoft.com/office/drawing/2014/main" id="{A861A535-BA79-05B3-5AF6-6BE830EA6687}"/>
              </a:ext>
            </a:extLst>
          </p:cNvPr>
          <p:cNvSpPr>
            <a:spLocks noGrp="1"/>
          </p:cNvSpPr>
          <p:nvPr>
            <p:ph type="ftr" sz="quarter" idx="12"/>
          </p:nvPr>
        </p:nvSpPr>
        <p:spPr/>
        <p:txBody>
          <a:bodyPr/>
          <a:lstStyle/>
          <a:p>
            <a:r>
              <a:rPr lang="da-DK"/>
              <a:t>NET-202 SIV Slides Final v2.0 31-Aug-2023</a:t>
            </a:r>
            <a:endParaRPr lang="en-US"/>
          </a:p>
        </p:txBody>
      </p:sp>
      <p:sp>
        <p:nvSpPr>
          <p:cNvPr id="7" name="Slide Number Placeholder 6">
            <a:extLst>
              <a:ext uri="{FF2B5EF4-FFF2-40B4-BE49-F238E27FC236}">
                <a16:creationId xmlns:a16="http://schemas.microsoft.com/office/drawing/2014/main" id="{B3BC38D2-B36B-D29F-9AA7-994F07556DE1}"/>
              </a:ext>
            </a:extLst>
          </p:cNvPr>
          <p:cNvSpPr>
            <a:spLocks noGrp="1"/>
          </p:cNvSpPr>
          <p:nvPr>
            <p:ph type="sldNum" sz="quarter" idx="13"/>
          </p:nvPr>
        </p:nvSpPr>
        <p:spPr/>
        <p:txBody>
          <a:bodyPr/>
          <a:lstStyle/>
          <a:p>
            <a:fld id="{2B143D1D-9801-49CA-88C0-178C03B6937F}" type="slidenum">
              <a:rPr lang="en-US" smtClean="0"/>
              <a:t>‹#›</a:t>
            </a:fld>
            <a:endParaRPr lang="en-US"/>
          </a:p>
        </p:txBody>
      </p:sp>
      <p:pic>
        <p:nvPicPr>
          <p:cNvPr id="3" name="Graphic 2">
            <a:extLst>
              <a:ext uri="{FF2B5EF4-FFF2-40B4-BE49-F238E27FC236}">
                <a16:creationId xmlns:a16="http://schemas.microsoft.com/office/drawing/2014/main" id="{6877CDFC-DFB0-D0DE-01C5-7DE4B4FDAD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9939562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0" y="6492875"/>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3619580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2233934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Title Only Dark">
    <p:bg>
      <p:bgPr>
        <a:gradFill>
          <a:gsLst>
            <a:gs pos="1000">
              <a:schemeClr val="accent6"/>
            </a:gs>
            <a:gs pos="100000">
              <a:srgbClr val="000738"/>
            </a:gs>
            <a:gs pos="42000">
              <a:srgbClr val="063958"/>
            </a:gs>
          </a:gsLst>
          <a:path path="circle">
            <a:fillToRect l="100000" t="100000"/>
          </a:path>
        </a:gradFill>
        <a:effectLst/>
      </p:bgPr>
    </p:bg>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solidFill>
                  <a:schemeClr val="bg1"/>
                </a:solidFill>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lvl1pPr>
              <a:defRPr>
                <a:solidFill>
                  <a:schemeClr val="bg1"/>
                </a:solidFill>
              </a:defRPr>
            </a:lvl1pPr>
          </a:lstStyle>
          <a:p>
            <a:fld id="{2B143D1D-9801-49CA-88C0-178C03B6937F}" type="slidenum">
              <a:rPr lang="en-US" smtClean="0"/>
              <a:pPr/>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lvl1pPr>
              <a:defRPr>
                <a:solidFill>
                  <a:schemeClr val="bg1"/>
                </a:solidFill>
              </a:defRPr>
            </a:lvl1pPr>
          </a:lstStyle>
          <a:p>
            <a:r>
              <a:rPr lang="da-DK"/>
              <a:t>NET-202 SIV Slides Final v2.0 31-Aug-2023</a:t>
            </a:r>
            <a:endParaRPr lang="en-US"/>
          </a:p>
        </p:txBody>
      </p:sp>
      <p:pic>
        <p:nvPicPr>
          <p:cNvPr id="5" name="Graphic 4">
            <a:extLst>
              <a:ext uri="{FF2B5EF4-FFF2-40B4-BE49-F238E27FC236}">
                <a16:creationId xmlns:a16="http://schemas.microsoft.com/office/drawing/2014/main" id="{C1F8C85C-BFAA-DC82-25E9-742DA6EB15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06884" y="6082764"/>
            <a:ext cx="1082711" cy="721807"/>
          </a:xfrm>
          <a:prstGeom prst="rect">
            <a:avLst/>
          </a:prstGeom>
        </p:spPr>
      </p:pic>
    </p:spTree>
    <p:extLst>
      <p:ext uri="{BB962C8B-B14F-4D97-AF65-F5344CB8AC3E}">
        <p14:creationId xmlns:p14="http://schemas.microsoft.com/office/powerpoint/2010/main" val="2021670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Lef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a:blip r:embed="rId2">
            <a:extLst>
              <a:ext uri="{28A0092B-C50C-407E-A947-70E740481C1C}">
                <a14:useLocalDpi xmlns:a14="http://schemas.microsoft.com/office/drawing/2010/main" val="0"/>
              </a:ext>
            </a:extLst>
          </a:blip>
          <a:srcRect l="28718" r="28718"/>
          <a:stretch/>
        </p:blipFill>
        <p:spPr>
          <a:xfrm>
            <a:off x="-3810" y="0"/>
            <a:ext cx="5176311" cy="6858000"/>
          </a:xfrm>
          <a:prstGeom prst="rect">
            <a:avLst/>
          </a:prstGeom>
        </p:spPr>
      </p:pic>
      <p:sp>
        <p:nvSpPr>
          <p:cNvPr id="8" name="Rectangle 7">
            <a:extLst>
              <a:ext uri="{FF2B5EF4-FFF2-40B4-BE49-F238E27FC236}">
                <a16:creationId xmlns:a16="http://schemas.microsoft.com/office/drawing/2014/main" id="{945E0678-FA16-AB81-99E1-753A53DF58AD}"/>
              </a:ext>
            </a:extLst>
          </p:cNvPr>
          <p:cNvSpPr/>
          <p:nvPr userDrawn="1"/>
        </p:nvSpPr>
        <p:spPr>
          <a:xfrm>
            <a:off x="0" y="0"/>
            <a:ext cx="5176311" cy="5880539"/>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a:xfrm>
            <a:off x="272233" y="317212"/>
            <a:ext cx="4518131" cy="1892587"/>
          </a:xfrm>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lvl1pPr>
              <a:defRPr>
                <a:solidFill>
                  <a:schemeClr val="bg1"/>
                </a:solidFill>
              </a:defRPr>
            </a:lvl1p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5581933" y="560356"/>
            <a:ext cx="6398195" cy="551659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D1649BBA-C546-F173-EE3F-1CF65B3DB20A}"/>
              </a:ext>
            </a:extLst>
          </p:cNvPr>
          <p:cNvSpPr>
            <a:spLocks noGrp="1"/>
          </p:cNvSpPr>
          <p:nvPr>
            <p:ph type="ftr" sz="quarter" idx="11"/>
          </p:nvPr>
        </p:nvSpPr>
        <p:spPr/>
        <p:txBody>
          <a:bodyPr/>
          <a:lstStyle>
            <a:lvl1pPr>
              <a:defRPr>
                <a:solidFill>
                  <a:schemeClr val="bg1"/>
                </a:solidFill>
              </a:defRPr>
            </a:lvl1pPr>
          </a:lstStyle>
          <a:p>
            <a:r>
              <a:rPr lang="da-DK"/>
              <a:t>NET-202 SIV Slides Final v2.0 31-Aug-2023</a:t>
            </a:r>
            <a:endParaRPr lang="en-US"/>
          </a:p>
        </p:txBody>
      </p:sp>
    </p:spTree>
    <p:extLst>
      <p:ext uri="{BB962C8B-B14F-4D97-AF65-F5344CB8AC3E}">
        <p14:creationId xmlns:p14="http://schemas.microsoft.com/office/powerpoint/2010/main" val="303473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Righ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rotWithShape="1">
          <a:blip r:embed="rId2">
            <a:extLst>
              <a:ext uri="{28A0092B-C50C-407E-A947-70E740481C1C}">
                <a14:useLocalDpi xmlns:a14="http://schemas.microsoft.com/office/drawing/2010/main" val="0"/>
              </a:ext>
            </a:extLst>
          </a:blip>
          <a:srcRect l="26689" r="30747"/>
          <a:stretch/>
        </p:blipFill>
        <p:spPr>
          <a:xfrm flipH="1" flipV="1">
            <a:off x="7015689" y="0"/>
            <a:ext cx="5176311" cy="6858000"/>
          </a:xfrm>
          <a:prstGeom prst="rect">
            <a:avLst/>
          </a:prstGeom>
        </p:spPr>
      </p:pic>
      <p:sp>
        <p:nvSpPr>
          <p:cNvPr id="7" name="Rectangle 6">
            <a:extLst>
              <a:ext uri="{FF2B5EF4-FFF2-40B4-BE49-F238E27FC236}">
                <a16:creationId xmlns:a16="http://schemas.microsoft.com/office/drawing/2014/main" id="{F06027A1-0D62-16F7-30CE-41BFE8B26C7C}"/>
              </a:ext>
            </a:extLst>
          </p:cNvPr>
          <p:cNvSpPr/>
          <p:nvPr/>
        </p:nvSpPr>
        <p:spPr>
          <a:xfrm>
            <a:off x="7015689" y="-1"/>
            <a:ext cx="5176311" cy="6777874"/>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42203"/>
            <a:ext cx="6398195" cy="49680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Title 7">
            <a:extLst>
              <a:ext uri="{FF2B5EF4-FFF2-40B4-BE49-F238E27FC236}">
                <a16:creationId xmlns:a16="http://schemas.microsoft.com/office/drawing/2014/main" id="{0FB071E8-809B-6890-C6B9-812E8369D165}"/>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3B21BB59-32EF-F98A-2990-317BB5943E8A}"/>
              </a:ext>
            </a:extLst>
          </p:cNvPr>
          <p:cNvSpPr>
            <a:spLocks noGrp="1"/>
          </p:cNvSpPr>
          <p:nvPr>
            <p:ph type="ftr" sz="quarter" idx="10"/>
          </p:nvPr>
        </p:nvSpPr>
        <p:spPr/>
        <p:txBody>
          <a:bodyPr/>
          <a:lstStyle/>
          <a:p>
            <a:r>
              <a:rPr lang="da-DK"/>
              <a:t>NET-202 SIV Slides Final v2.0 31-Aug-2023</a:t>
            </a:r>
            <a:endParaRPr lang="en-US"/>
          </a:p>
        </p:txBody>
      </p:sp>
      <p:sp>
        <p:nvSpPr>
          <p:cNvPr id="10" name="Slide Number Placeholder 9">
            <a:extLst>
              <a:ext uri="{FF2B5EF4-FFF2-40B4-BE49-F238E27FC236}">
                <a16:creationId xmlns:a16="http://schemas.microsoft.com/office/drawing/2014/main" id="{5B7AFE7E-7CB0-FD25-F78E-7DA5692308E7}"/>
              </a:ext>
            </a:extLst>
          </p:cNvPr>
          <p:cNvSpPr>
            <a:spLocks noGrp="1"/>
          </p:cNvSpPr>
          <p:nvPr>
            <p:ph type="sldNum" sz="quarter" idx="11"/>
          </p:nvPr>
        </p:nvSpPr>
        <p:spPr/>
        <p:txBody>
          <a:bodyPr/>
          <a:lstStyle/>
          <a:p>
            <a:fld id="{2B143D1D-9801-49CA-88C0-178C03B6937F}" type="slidenum">
              <a:rPr lang="en-US" smtClean="0"/>
              <a:t>‹#›</a:t>
            </a:fld>
            <a:endParaRPr lang="en-US"/>
          </a:p>
        </p:txBody>
      </p:sp>
      <p:pic>
        <p:nvPicPr>
          <p:cNvPr id="3" name="Picture 2">
            <a:extLst>
              <a:ext uri="{FF2B5EF4-FFF2-40B4-BE49-F238E27FC236}">
                <a16:creationId xmlns:a16="http://schemas.microsoft.com/office/drawing/2014/main" id="{7424F124-A258-66DC-3AAE-6DDE6D9BAB5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886330" y="6126042"/>
            <a:ext cx="934494" cy="620833"/>
          </a:xfrm>
          <a:prstGeom prst="rect">
            <a:avLst/>
          </a:prstGeom>
          <a:effectLst/>
        </p:spPr>
      </p:pic>
    </p:spTree>
    <p:extLst>
      <p:ext uri="{BB962C8B-B14F-4D97-AF65-F5344CB8AC3E}">
        <p14:creationId xmlns:p14="http://schemas.microsoft.com/office/powerpoint/2010/main" val="777952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300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46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Cat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1" cy="548640"/>
          </a:xfrm>
        </p:spPr>
        <p:txBody>
          <a:bodyPr anchor="t">
            <a:normAutofit/>
          </a:bodyPr>
          <a:lstStyle>
            <a:lvl1pPr>
              <a:defRPr sz="27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815F094-B6C5-A142-A62A-559E55F0190F}"/>
              </a:ext>
            </a:extLst>
          </p:cNvPr>
          <p:cNvSpPr>
            <a:spLocks noGrp="1"/>
          </p:cNvSpPr>
          <p:nvPr>
            <p:ph type="sldNum" sz="quarter" idx="4"/>
          </p:nvPr>
        </p:nvSpPr>
        <p:spPr>
          <a:xfrm>
            <a:off x="0" y="6178548"/>
            <a:ext cx="12192000" cy="365125"/>
          </a:xfrm>
          <a:prstGeom prst="rect">
            <a:avLst/>
          </a:prstGeom>
        </p:spPr>
        <p:txBody>
          <a:bodyPr vert="horz" lIns="91440" tIns="45720" rIns="91440" bIns="45720" rtlCol="0" anchor="ctr"/>
          <a:lstStyle>
            <a:lvl1pPr algn="ctr">
              <a:defRPr sz="788">
                <a:solidFill>
                  <a:schemeClr val="accent3"/>
                </a:solidFill>
              </a:defRPr>
            </a:lvl1pPr>
          </a:lstStyle>
          <a:p>
            <a:fld id="{8085FCFD-660D-C14C-AAFF-D6EEBF7DDB9E}" type="slidenum">
              <a:rPr lang="en-US" smtClean="0"/>
              <a:pPr/>
              <a:t>‹#›</a:t>
            </a:fld>
            <a:endParaRPr lang="en-US"/>
          </a:p>
        </p:txBody>
      </p:sp>
    </p:spTree>
    <p:extLst>
      <p:ext uri="{BB962C8B-B14F-4D97-AF65-F5344CB8AC3E}">
        <p14:creationId xmlns:p14="http://schemas.microsoft.com/office/powerpoint/2010/main" val="1054837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Onc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0" cy="548640"/>
          </a:xfrm>
        </p:spPr>
        <p:txBody>
          <a:bodyPr anchor="t">
            <a:normAutofit/>
          </a:bodyPr>
          <a:lstStyle>
            <a:lvl1pPr>
              <a:defRPr sz="36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2194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588549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8508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Questions from Med Onc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2286" y="1700808"/>
            <a:ext cx="10358967" cy="4514258"/>
          </a:xfrm>
        </p:spPr>
        <p:txBody>
          <a:bodyPr/>
          <a:lstStyle>
            <a:lvl1pPr>
              <a:defRPr sz="24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7907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8883155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0827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1796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56992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5711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53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737609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26174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0307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8942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9016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03137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641091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963500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059913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93125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53246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441185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42537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25754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2283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9815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07857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842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795856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71457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7786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21476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1535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262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28677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693916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44607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3127583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863798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9429291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017760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552459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86261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700503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69737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4206936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11789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18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223691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9166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670727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2532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47842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982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35061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4715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259580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5908844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4861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8728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7493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72938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8126394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790497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35213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144951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964344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1/8/26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285974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292954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357527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360832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8370371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607092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083162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2551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97506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3CF75-F7AA-1E39-5EB2-BB2983C3CBA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5383330-BC67-E3F2-8443-E90B848CA7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DF7689B-BCEB-4FF8-7090-87EB2F0A7D51}"/>
              </a:ext>
            </a:extLst>
          </p:cNvPr>
          <p:cNvSpPr>
            <a:spLocks noGrp="1"/>
          </p:cNvSpPr>
          <p:nvPr>
            <p:ph type="dt" sz="half" idx="10"/>
          </p:nvPr>
        </p:nvSpPr>
        <p:spPr/>
        <p:txBody>
          <a:bodyPr/>
          <a:lstStyle/>
          <a:p>
            <a:fld id="{8418C492-9A7B-B446-BC3F-0C28C82B71DE}" type="datetimeFigureOut">
              <a:rPr lang="en-US" smtClean="0"/>
              <a:t>1/8/26</a:t>
            </a:fld>
            <a:endParaRPr lang="en-US"/>
          </a:p>
        </p:txBody>
      </p:sp>
      <p:sp>
        <p:nvSpPr>
          <p:cNvPr id="5" name="Footer Placeholder 4">
            <a:extLst>
              <a:ext uri="{FF2B5EF4-FFF2-40B4-BE49-F238E27FC236}">
                <a16:creationId xmlns:a16="http://schemas.microsoft.com/office/drawing/2014/main" id="{8CD1892C-8616-D0EE-FFA3-66D1EFCE4A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23EF03-698A-A450-28C9-486A6976CBD8}"/>
              </a:ext>
            </a:extLst>
          </p:cNvPr>
          <p:cNvSpPr>
            <a:spLocks noGrp="1"/>
          </p:cNvSpPr>
          <p:nvPr>
            <p:ph type="sldNum" sz="quarter" idx="12"/>
          </p:nvPr>
        </p:nvSpPr>
        <p:spPr/>
        <p:txBody>
          <a:bodyPr/>
          <a:lstStyle/>
          <a:p>
            <a:fld id="{5CEAC6CE-34C9-984D-8CEF-86C639912DA0}" type="slidenum">
              <a:rPr lang="en-US" smtClean="0"/>
              <a:t>‹#›</a:t>
            </a:fld>
            <a:endParaRPr lang="en-US"/>
          </a:p>
        </p:txBody>
      </p:sp>
    </p:spTree>
    <p:extLst>
      <p:ext uri="{BB962C8B-B14F-4D97-AF65-F5344CB8AC3E}">
        <p14:creationId xmlns:p14="http://schemas.microsoft.com/office/powerpoint/2010/main" val="985545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FA8E6-F067-BD2C-E243-271C66947F5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9BF12E9-0309-B63B-3B4F-41908AE4823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E76D9DA-798B-BDA7-5813-24105AAABF22}"/>
              </a:ext>
            </a:extLst>
          </p:cNvPr>
          <p:cNvSpPr>
            <a:spLocks noGrp="1"/>
          </p:cNvSpPr>
          <p:nvPr>
            <p:ph type="dt" sz="half" idx="10"/>
          </p:nvPr>
        </p:nvSpPr>
        <p:spPr/>
        <p:txBody>
          <a:bodyPr/>
          <a:lstStyle/>
          <a:p>
            <a:fld id="{8418C492-9A7B-B446-BC3F-0C28C82B71DE}" type="datetimeFigureOut">
              <a:rPr lang="en-US" smtClean="0"/>
              <a:t>1/8/26</a:t>
            </a:fld>
            <a:endParaRPr lang="en-US"/>
          </a:p>
        </p:txBody>
      </p:sp>
      <p:sp>
        <p:nvSpPr>
          <p:cNvPr id="5" name="Footer Placeholder 4">
            <a:extLst>
              <a:ext uri="{FF2B5EF4-FFF2-40B4-BE49-F238E27FC236}">
                <a16:creationId xmlns:a16="http://schemas.microsoft.com/office/drawing/2014/main" id="{761D75ED-6C08-610B-4403-71B4AC8F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0564A-F116-AF53-3143-EA4AA6005AB1}"/>
              </a:ext>
            </a:extLst>
          </p:cNvPr>
          <p:cNvSpPr>
            <a:spLocks noGrp="1"/>
          </p:cNvSpPr>
          <p:nvPr>
            <p:ph type="sldNum" sz="quarter" idx="12"/>
          </p:nvPr>
        </p:nvSpPr>
        <p:spPr/>
        <p:txBody>
          <a:bodyPr/>
          <a:lstStyle/>
          <a:p>
            <a:fld id="{5CEAC6CE-34C9-984D-8CEF-86C639912DA0}" type="slidenum">
              <a:rPr lang="en-US" smtClean="0"/>
              <a:t>‹#›</a:t>
            </a:fld>
            <a:endParaRPr lang="en-US"/>
          </a:p>
        </p:txBody>
      </p:sp>
    </p:spTree>
    <p:extLst>
      <p:ext uri="{BB962C8B-B14F-4D97-AF65-F5344CB8AC3E}">
        <p14:creationId xmlns:p14="http://schemas.microsoft.com/office/powerpoint/2010/main" val="3335039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4377-9429-EC26-F0DA-83A4F4E292B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F2F48F7-7C34-E0AB-1C1F-7B630E5A6A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B6DD087-2B51-3E85-AEB8-D6043900158A}"/>
              </a:ext>
            </a:extLst>
          </p:cNvPr>
          <p:cNvSpPr>
            <a:spLocks noGrp="1"/>
          </p:cNvSpPr>
          <p:nvPr>
            <p:ph type="dt" sz="half" idx="10"/>
          </p:nvPr>
        </p:nvSpPr>
        <p:spPr/>
        <p:txBody>
          <a:bodyPr/>
          <a:lstStyle/>
          <a:p>
            <a:fld id="{8418C492-9A7B-B446-BC3F-0C28C82B71DE}" type="datetimeFigureOut">
              <a:rPr lang="en-US" smtClean="0"/>
              <a:t>1/8/26</a:t>
            </a:fld>
            <a:endParaRPr lang="en-US"/>
          </a:p>
        </p:txBody>
      </p:sp>
      <p:sp>
        <p:nvSpPr>
          <p:cNvPr id="5" name="Footer Placeholder 4">
            <a:extLst>
              <a:ext uri="{FF2B5EF4-FFF2-40B4-BE49-F238E27FC236}">
                <a16:creationId xmlns:a16="http://schemas.microsoft.com/office/drawing/2014/main" id="{CA65C93D-D281-81B9-8286-4528B79B0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B46CA1-1898-DE25-5AD9-E3C49B80AECE}"/>
              </a:ext>
            </a:extLst>
          </p:cNvPr>
          <p:cNvSpPr>
            <a:spLocks noGrp="1"/>
          </p:cNvSpPr>
          <p:nvPr>
            <p:ph type="sldNum" sz="quarter" idx="12"/>
          </p:nvPr>
        </p:nvSpPr>
        <p:spPr/>
        <p:txBody>
          <a:bodyPr/>
          <a:lstStyle/>
          <a:p>
            <a:fld id="{5CEAC6CE-34C9-984D-8CEF-86C639912DA0}" type="slidenum">
              <a:rPr lang="en-US" smtClean="0"/>
              <a:t>‹#›</a:t>
            </a:fld>
            <a:endParaRPr lang="en-US"/>
          </a:p>
        </p:txBody>
      </p:sp>
    </p:spTree>
    <p:extLst>
      <p:ext uri="{BB962C8B-B14F-4D97-AF65-F5344CB8AC3E}">
        <p14:creationId xmlns:p14="http://schemas.microsoft.com/office/powerpoint/2010/main" val="3296254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87D1E-8D04-188E-5537-4A1CB397ECC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EE88770-ECD1-2394-1AF6-DAD817EEF5A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1BA09B2-5448-E3D8-C505-DB9CF8B8924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D8CD5ED-F1A9-2EE0-4E31-385EE51C7EB9}"/>
              </a:ext>
            </a:extLst>
          </p:cNvPr>
          <p:cNvSpPr>
            <a:spLocks noGrp="1"/>
          </p:cNvSpPr>
          <p:nvPr>
            <p:ph type="dt" sz="half" idx="10"/>
          </p:nvPr>
        </p:nvSpPr>
        <p:spPr/>
        <p:txBody>
          <a:bodyPr/>
          <a:lstStyle/>
          <a:p>
            <a:fld id="{8418C492-9A7B-B446-BC3F-0C28C82B71DE}" type="datetimeFigureOut">
              <a:rPr lang="en-US" smtClean="0"/>
              <a:t>1/8/26</a:t>
            </a:fld>
            <a:endParaRPr lang="en-US"/>
          </a:p>
        </p:txBody>
      </p:sp>
      <p:sp>
        <p:nvSpPr>
          <p:cNvPr id="6" name="Footer Placeholder 5">
            <a:extLst>
              <a:ext uri="{FF2B5EF4-FFF2-40B4-BE49-F238E27FC236}">
                <a16:creationId xmlns:a16="http://schemas.microsoft.com/office/drawing/2014/main" id="{3175CA2A-74BE-F2CC-C44C-831D0F8A2B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5B0750-5290-3122-6E8B-46B2E73E597B}"/>
              </a:ext>
            </a:extLst>
          </p:cNvPr>
          <p:cNvSpPr>
            <a:spLocks noGrp="1"/>
          </p:cNvSpPr>
          <p:nvPr>
            <p:ph type="sldNum" sz="quarter" idx="12"/>
          </p:nvPr>
        </p:nvSpPr>
        <p:spPr/>
        <p:txBody>
          <a:bodyPr/>
          <a:lstStyle/>
          <a:p>
            <a:fld id="{5CEAC6CE-34C9-984D-8CEF-86C639912DA0}" type="slidenum">
              <a:rPr lang="en-US" smtClean="0"/>
              <a:t>‹#›</a:t>
            </a:fld>
            <a:endParaRPr lang="en-US"/>
          </a:p>
        </p:txBody>
      </p:sp>
    </p:spTree>
    <p:extLst>
      <p:ext uri="{BB962C8B-B14F-4D97-AF65-F5344CB8AC3E}">
        <p14:creationId xmlns:p14="http://schemas.microsoft.com/office/powerpoint/2010/main" val="307612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F9E3B-1920-AD3D-14AA-5B2D1A6AB07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4F79EE8-3940-7DE4-07A2-7CD2C89AC2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C70E0B1-09BD-C1B4-8D83-EF4534BF9D6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5463300-FF10-793B-2493-BDCACB6995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1A95FED-808B-1C60-C525-59BB12130A1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587433D-74BF-B2DB-2FCD-A006F09FF924}"/>
              </a:ext>
            </a:extLst>
          </p:cNvPr>
          <p:cNvSpPr>
            <a:spLocks noGrp="1"/>
          </p:cNvSpPr>
          <p:nvPr>
            <p:ph type="dt" sz="half" idx="10"/>
          </p:nvPr>
        </p:nvSpPr>
        <p:spPr/>
        <p:txBody>
          <a:bodyPr/>
          <a:lstStyle/>
          <a:p>
            <a:fld id="{8418C492-9A7B-B446-BC3F-0C28C82B71DE}" type="datetimeFigureOut">
              <a:rPr lang="en-US" smtClean="0"/>
              <a:t>1/8/26</a:t>
            </a:fld>
            <a:endParaRPr lang="en-US"/>
          </a:p>
        </p:txBody>
      </p:sp>
      <p:sp>
        <p:nvSpPr>
          <p:cNvPr id="8" name="Footer Placeholder 7">
            <a:extLst>
              <a:ext uri="{FF2B5EF4-FFF2-40B4-BE49-F238E27FC236}">
                <a16:creationId xmlns:a16="http://schemas.microsoft.com/office/drawing/2014/main" id="{C438D71F-E8C1-26FA-4CAD-DD68DBAA85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E482A8-9DA0-35F2-F6EA-6B06537C5E71}"/>
              </a:ext>
            </a:extLst>
          </p:cNvPr>
          <p:cNvSpPr>
            <a:spLocks noGrp="1"/>
          </p:cNvSpPr>
          <p:nvPr>
            <p:ph type="sldNum" sz="quarter" idx="12"/>
          </p:nvPr>
        </p:nvSpPr>
        <p:spPr/>
        <p:txBody>
          <a:bodyPr/>
          <a:lstStyle/>
          <a:p>
            <a:fld id="{5CEAC6CE-34C9-984D-8CEF-86C639912DA0}" type="slidenum">
              <a:rPr lang="en-US" smtClean="0"/>
              <a:t>‹#›</a:t>
            </a:fld>
            <a:endParaRPr lang="en-US"/>
          </a:p>
        </p:txBody>
      </p:sp>
    </p:spTree>
    <p:extLst>
      <p:ext uri="{BB962C8B-B14F-4D97-AF65-F5344CB8AC3E}">
        <p14:creationId xmlns:p14="http://schemas.microsoft.com/office/powerpoint/2010/main" val="34639922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E35FF-F567-7C5E-04EE-3A46FAC0641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CFB9469-0ABB-C91C-F1F7-B1E3D51A7E12}"/>
              </a:ext>
            </a:extLst>
          </p:cNvPr>
          <p:cNvSpPr>
            <a:spLocks noGrp="1"/>
          </p:cNvSpPr>
          <p:nvPr>
            <p:ph type="dt" sz="half" idx="10"/>
          </p:nvPr>
        </p:nvSpPr>
        <p:spPr/>
        <p:txBody>
          <a:bodyPr/>
          <a:lstStyle/>
          <a:p>
            <a:fld id="{8418C492-9A7B-B446-BC3F-0C28C82B71DE}" type="datetimeFigureOut">
              <a:rPr lang="en-US" smtClean="0"/>
              <a:t>1/8/26</a:t>
            </a:fld>
            <a:endParaRPr lang="en-US"/>
          </a:p>
        </p:txBody>
      </p:sp>
      <p:sp>
        <p:nvSpPr>
          <p:cNvPr id="4" name="Footer Placeholder 3">
            <a:extLst>
              <a:ext uri="{FF2B5EF4-FFF2-40B4-BE49-F238E27FC236}">
                <a16:creationId xmlns:a16="http://schemas.microsoft.com/office/drawing/2014/main" id="{A2FE1E6E-1C20-31E5-E54B-47EF7C7078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9066F9-87C4-5B09-AB06-68BCEE9CAC8C}"/>
              </a:ext>
            </a:extLst>
          </p:cNvPr>
          <p:cNvSpPr>
            <a:spLocks noGrp="1"/>
          </p:cNvSpPr>
          <p:nvPr>
            <p:ph type="sldNum" sz="quarter" idx="12"/>
          </p:nvPr>
        </p:nvSpPr>
        <p:spPr/>
        <p:txBody>
          <a:bodyPr/>
          <a:lstStyle/>
          <a:p>
            <a:fld id="{5CEAC6CE-34C9-984D-8CEF-86C639912DA0}" type="slidenum">
              <a:rPr lang="en-US" smtClean="0"/>
              <a:t>‹#›</a:t>
            </a:fld>
            <a:endParaRPr lang="en-US"/>
          </a:p>
        </p:txBody>
      </p:sp>
    </p:spTree>
    <p:extLst>
      <p:ext uri="{BB962C8B-B14F-4D97-AF65-F5344CB8AC3E}">
        <p14:creationId xmlns:p14="http://schemas.microsoft.com/office/powerpoint/2010/main" val="29346144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FAEC16-CF4D-ED47-87B4-AED133B69615}"/>
              </a:ext>
            </a:extLst>
          </p:cNvPr>
          <p:cNvSpPr>
            <a:spLocks noGrp="1"/>
          </p:cNvSpPr>
          <p:nvPr>
            <p:ph type="dt" sz="half" idx="10"/>
          </p:nvPr>
        </p:nvSpPr>
        <p:spPr/>
        <p:txBody>
          <a:bodyPr/>
          <a:lstStyle/>
          <a:p>
            <a:fld id="{8418C492-9A7B-B446-BC3F-0C28C82B71DE}" type="datetimeFigureOut">
              <a:rPr lang="en-US" smtClean="0"/>
              <a:t>1/8/26</a:t>
            </a:fld>
            <a:endParaRPr lang="en-US"/>
          </a:p>
        </p:txBody>
      </p:sp>
      <p:sp>
        <p:nvSpPr>
          <p:cNvPr id="3" name="Footer Placeholder 2">
            <a:extLst>
              <a:ext uri="{FF2B5EF4-FFF2-40B4-BE49-F238E27FC236}">
                <a16:creationId xmlns:a16="http://schemas.microsoft.com/office/drawing/2014/main" id="{788B2081-912A-CE1C-6255-AAA784C9F0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1FF8BD-9E53-25C0-EE0D-41B5D22A601F}"/>
              </a:ext>
            </a:extLst>
          </p:cNvPr>
          <p:cNvSpPr>
            <a:spLocks noGrp="1"/>
          </p:cNvSpPr>
          <p:nvPr>
            <p:ph type="sldNum" sz="quarter" idx="12"/>
          </p:nvPr>
        </p:nvSpPr>
        <p:spPr/>
        <p:txBody>
          <a:bodyPr/>
          <a:lstStyle/>
          <a:p>
            <a:fld id="{5CEAC6CE-34C9-984D-8CEF-86C639912DA0}" type="slidenum">
              <a:rPr lang="en-US" smtClean="0"/>
              <a:t>‹#›</a:t>
            </a:fld>
            <a:endParaRPr lang="en-US"/>
          </a:p>
        </p:txBody>
      </p:sp>
    </p:spTree>
    <p:extLst>
      <p:ext uri="{BB962C8B-B14F-4D97-AF65-F5344CB8AC3E}">
        <p14:creationId xmlns:p14="http://schemas.microsoft.com/office/powerpoint/2010/main" val="18166565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89664-E57B-0E15-BF83-CA2BAF01B78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59923A3-4DB8-FE93-F424-393587C99B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7984825-9D7B-4517-D930-B06D5328F8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BDEF1AF-12F5-86C5-3865-B4DA25247D8D}"/>
              </a:ext>
            </a:extLst>
          </p:cNvPr>
          <p:cNvSpPr>
            <a:spLocks noGrp="1"/>
          </p:cNvSpPr>
          <p:nvPr>
            <p:ph type="dt" sz="half" idx="10"/>
          </p:nvPr>
        </p:nvSpPr>
        <p:spPr/>
        <p:txBody>
          <a:bodyPr/>
          <a:lstStyle/>
          <a:p>
            <a:fld id="{8418C492-9A7B-B446-BC3F-0C28C82B71DE}" type="datetimeFigureOut">
              <a:rPr lang="en-US" smtClean="0"/>
              <a:t>1/8/26</a:t>
            </a:fld>
            <a:endParaRPr lang="en-US"/>
          </a:p>
        </p:txBody>
      </p:sp>
      <p:sp>
        <p:nvSpPr>
          <p:cNvPr id="6" name="Footer Placeholder 5">
            <a:extLst>
              <a:ext uri="{FF2B5EF4-FFF2-40B4-BE49-F238E27FC236}">
                <a16:creationId xmlns:a16="http://schemas.microsoft.com/office/drawing/2014/main" id="{487822BA-D09A-618B-E5A9-285ACD59A2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BD43A-E757-40C5-42CF-F6C99C762F97}"/>
              </a:ext>
            </a:extLst>
          </p:cNvPr>
          <p:cNvSpPr>
            <a:spLocks noGrp="1"/>
          </p:cNvSpPr>
          <p:nvPr>
            <p:ph type="sldNum" sz="quarter" idx="12"/>
          </p:nvPr>
        </p:nvSpPr>
        <p:spPr/>
        <p:txBody>
          <a:bodyPr/>
          <a:lstStyle/>
          <a:p>
            <a:fld id="{5CEAC6CE-34C9-984D-8CEF-86C639912DA0}" type="slidenum">
              <a:rPr lang="en-US" smtClean="0"/>
              <a:t>‹#›</a:t>
            </a:fld>
            <a:endParaRPr lang="en-US"/>
          </a:p>
        </p:txBody>
      </p:sp>
    </p:spTree>
    <p:extLst>
      <p:ext uri="{BB962C8B-B14F-4D97-AF65-F5344CB8AC3E}">
        <p14:creationId xmlns:p14="http://schemas.microsoft.com/office/powerpoint/2010/main" val="3225023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65E49-58B6-85F5-6D06-EB1895CB329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8421A9D-175E-BA4D-260F-B13CD721E8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45C83F-30CC-459F-A27C-A414127AD1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730862E-E199-E62E-2D7B-3DA0F3B99651}"/>
              </a:ext>
            </a:extLst>
          </p:cNvPr>
          <p:cNvSpPr>
            <a:spLocks noGrp="1"/>
          </p:cNvSpPr>
          <p:nvPr>
            <p:ph type="dt" sz="half" idx="10"/>
          </p:nvPr>
        </p:nvSpPr>
        <p:spPr/>
        <p:txBody>
          <a:bodyPr/>
          <a:lstStyle/>
          <a:p>
            <a:fld id="{8418C492-9A7B-B446-BC3F-0C28C82B71DE}" type="datetimeFigureOut">
              <a:rPr lang="en-US" smtClean="0"/>
              <a:t>1/8/26</a:t>
            </a:fld>
            <a:endParaRPr lang="en-US"/>
          </a:p>
        </p:txBody>
      </p:sp>
      <p:sp>
        <p:nvSpPr>
          <p:cNvPr id="6" name="Footer Placeholder 5">
            <a:extLst>
              <a:ext uri="{FF2B5EF4-FFF2-40B4-BE49-F238E27FC236}">
                <a16:creationId xmlns:a16="http://schemas.microsoft.com/office/drawing/2014/main" id="{9D36102F-9FBD-FA0F-A10A-CA4CBDFF17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4E6CB9-4CD9-4FB7-19C8-A13084B37F29}"/>
              </a:ext>
            </a:extLst>
          </p:cNvPr>
          <p:cNvSpPr>
            <a:spLocks noGrp="1"/>
          </p:cNvSpPr>
          <p:nvPr>
            <p:ph type="sldNum" sz="quarter" idx="12"/>
          </p:nvPr>
        </p:nvSpPr>
        <p:spPr/>
        <p:txBody>
          <a:bodyPr/>
          <a:lstStyle/>
          <a:p>
            <a:fld id="{5CEAC6CE-34C9-984D-8CEF-86C639912DA0}" type="slidenum">
              <a:rPr lang="en-US" smtClean="0"/>
              <a:t>‹#›</a:t>
            </a:fld>
            <a:endParaRPr lang="en-US"/>
          </a:p>
        </p:txBody>
      </p:sp>
    </p:spTree>
    <p:extLst>
      <p:ext uri="{BB962C8B-B14F-4D97-AF65-F5344CB8AC3E}">
        <p14:creationId xmlns:p14="http://schemas.microsoft.com/office/powerpoint/2010/main" val="409992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3FBB6-571F-5185-BE98-97A9519887E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CD4B05F-6663-88C4-9B36-971115EBAF3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8694B31-AFE6-A620-C006-1FE1D71043FB}"/>
              </a:ext>
            </a:extLst>
          </p:cNvPr>
          <p:cNvSpPr>
            <a:spLocks noGrp="1"/>
          </p:cNvSpPr>
          <p:nvPr>
            <p:ph type="dt" sz="half" idx="10"/>
          </p:nvPr>
        </p:nvSpPr>
        <p:spPr/>
        <p:txBody>
          <a:bodyPr/>
          <a:lstStyle/>
          <a:p>
            <a:fld id="{8418C492-9A7B-B446-BC3F-0C28C82B71DE}" type="datetimeFigureOut">
              <a:rPr lang="en-US" smtClean="0"/>
              <a:t>1/8/26</a:t>
            </a:fld>
            <a:endParaRPr lang="en-US"/>
          </a:p>
        </p:txBody>
      </p:sp>
      <p:sp>
        <p:nvSpPr>
          <p:cNvPr id="5" name="Footer Placeholder 4">
            <a:extLst>
              <a:ext uri="{FF2B5EF4-FFF2-40B4-BE49-F238E27FC236}">
                <a16:creationId xmlns:a16="http://schemas.microsoft.com/office/drawing/2014/main" id="{5F0E5A70-9F24-4A3F-DC62-E5566D1C47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0D5F4-E629-99CD-CB87-E9E1A9D4CD08}"/>
              </a:ext>
            </a:extLst>
          </p:cNvPr>
          <p:cNvSpPr>
            <a:spLocks noGrp="1"/>
          </p:cNvSpPr>
          <p:nvPr>
            <p:ph type="sldNum" sz="quarter" idx="12"/>
          </p:nvPr>
        </p:nvSpPr>
        <p:spPr/>
        <p:txBody>
          <a:bodyPr/>
          <a:lstStyle/>
          <a:p>
            <a:fld id="{5CEAC6CE-34C9-984D-8CEF-86C639912DA0}" type="slidenum">
              <a:rPr lang="en-US" smtClean="0"/>
              <a:t>‹#›</a:t>
            </a:fld>
            <a:endParaRPr lang="en-US"/>
          </a:p>
        </p:txBody>
      </p:sp>
    </p:spTree>
    <p:extLst>
      <p:ext uri="{BB962C8B-B14F-4D97-AF65-F5344CB8AC3E}">
        <p14:creationId xmlns:p14="http://schemas.microsoft.com/office/powerpoint/2010/main" val="1349812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72351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37D512-17FE-D628-248E-7BC1AE252B4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E80E4A1-74B7-0B72-F810-36090342B7F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5BBFB6B-36A8-640F-D0A2-3125B4EB1947}"/>
              </a:ext>
            </a:extLst>
          </p:cNvPr>
          <p:cNvSpPr>
            <a:spLocks noGrp="1"/>
          </p:cNvSpPr>
          <p:nvPr>
            <p:ph type="dt" sz="half" idx="10"/>
          </p:nvPr>
        </p:nvSpPr>
        <p:spPr/>
        <p:txBody>
          <a:bodyPr/>
          <a:lstStyle/>
          <a:p>
            <a:fld id="{8418C492-9A7B-B446-BC3F-0C28C82B71DE}" type="datetimeFigureOut">
              <a:rPr lang="en-US" smtClean="0"/>
              <a:t>1/8/26</a:t>
            </a:fld>
            <a:endParaRPr lang="en-US"/>
          </a:p>
        </p:txBody>
      </p:sp>
      <p:sp>
        <p:nvSpPr>
          <p:cNvPr id="5" name="Footer Placeholder 4">
            <a:extLst>
              <a:ext uri="{FF2B5EF4-FFF2-40B4-BE49-F238E27FC236}">
                <a16:creationId xmlns:a16="http://schemas.microsoft.com/office/drawing/2014/main" id="{6A16D149-B5C0-2B32-7F40-DB4141EFD9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DFF3D5-8A81-2B1B-7E40-DF509832D40F}"/>
              </a:ext>
            </a:extLst>
          </p:cNvPr>
          <p:cNvSpPr>
            <a:spLocks noGrp="1"/>
          </p:cNvSpPr>
          <p:nvPr>
            <p:ph type="sldNum" sz="quarter" idx="12"/>
          </p:nvPr>
        </p:nvSpPr>
        <p:spPr/>
        <p:txBody>
          <a:bodyPr/>
          <a:lstStyle/>
          <a:p>
            <a:fld id="{5CEAC6CE-34C9-984D-8CEF-86C639912DA0}" type="slidenum">
              <a:rPr lang="en-US" smtClean="0"/>
              <a:t>‹#›</a:t>
            </a:fld>
            <a:endParaRPr lang="en-US"/>
          </a:p>
        </p:txBody>
      </p:sp>
    </p:spTree>
    <p:extLst>
      <p:ext uri="{BB962C8B-B14F-4D97-AF65-F5344CB8AC3E}">
        <p14:creationId xmlns:p14="http://schemas.microsoft.com/office/powerpoint/2010/main" val="2517541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3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41725" y="430199"/>
            <a:ext cx="8028000" cy="553998"/>
          </a:xfrm>
        </p:spPr>
        <p:txBody>
          <a:bodyPr anchor="b">
            <a:noAutofit/>
          </a:bodyPr>
          <a:lstStyle>
            <a:lvl1pPr>
              <a:defRPr sz="2800" cap="all" baseline="0">
                <a:solidFill>
                  <a:srgbClr val="122F59"/>
                </a:solidFill>
              </a:defRPr>
            </a:lvl1pPr>
          </a:lstStyle>
          <a:p>
            <a:r>
              <a:rPr lang="fr-CH"/>
              <a:t>Click to </a:t>
            </a:r>
            <a:r>
              <a:rPr lang="fr-CH" err="1"/>
              <a:t>edit</a:t>
            </a:r>
            <a:r>
              <a:rPr lang="fr-CH"/>
              <a:t> Master </a:t>
            </a:r>
            <a:r>
              <a:rPr lang="fr-CH" err="1"/>
              <a:t>title</a:t>
            </a:r>
            <a:r>
              <a:rPr lang="fr-CH"/>
              <a:t> style</a:t>
            </a:r>
            <a:endParaRPr lang="en-US"/>
          </a:p>
        </p:txBody>
      </p:sp>
      <p:sp>
        <p:nvSpPr>
          <p:cNvPr id="12" name="Text Placeholder 11"/>
          <p:cNvSpPr>
            <a:spLocks noGrp="1"/>
          </p:cNvSpPr>
          <p:nvPr>
            <p:ph type="body" sz="quarter" idx="10"/>
          </p:nvPr>
        </p:nvSpPr>
        <p:spPr>
          <a:xfrm>
            <a:off x="541725" y="958080"/>
            <a:ext cx="8028000" cy="488795"/>
          </a:xfrm>
        </p:spPr>
        <p:txBody>
          <a:bodyPr>
            <a:noAutofit/>
          </a:bodyPr>
          <a:lstStyle>
            <a:lvl1pPr marL="0" indent="0">
              <a:buNone/>
              <a:defRPr sz="2400" baseline="0">
                <a:solidFill>
                  <a:srgbClr val="525986"/>
                </a:solidFill>
              </a:defRPr>
            </a:lvl1pPr>
          </a:lstStyle>
          <a:p>
            <a:pPr lvl="0"/>
            <a:r>
              <a:rPr lang="fr-CH"/>
              <a:t>Click to </a:t>
            </a:r>
            <a:r>
              <a:rPr lang="fr-CH" err="1"/>
              <a:t>edit</a:t>
            </a:r>
            <a:r>
              <a:rPr lang="fr-CH"/>
              <a:t> Master </a:t>
            </a:r>
            <a:r>
              <a:rPr lang="fr-CH" err="1"/>
              <a:t>text</a:t>
            </a:r>
            <a:r>
              <a:rPr lang="fr-CH"/>
              <a:t> styles</a:t>
            </a:r>
          </a:p>
        </p:txBody>
      </p:sp>
      <p:sp>
        <p:nvSpPr>
          <p:cNvPr id="13" name="Text Placeholder 6"/>
          <p:cNvSpPr>
            <a:spLocks noGrp="1"/>
          </p:cNvSpPr>
          <p:nvPr>
            <p:ph type="body" sz="quarter" idx="12"/>
          </p:nvPr>
        </p:nvSpPr>
        <p:spPr>
          <a:xfrm>
            <a:off x="541725" y="1991041"/>
            <a:ext cx="10982400" cy="4096249"/>
          </a:xfrm>
        </p:spPr>
        <p:txBody>
          <a:bodyPr>
            <a:noAutofit/>
          </a:bodyPr>
          <a:lstStyle>
            <a:lvl1pPr marL="0" indent="0">
              <a:buNone/>
              <a:defRPr baseline="0"/>
            </a:lvl1pPr>
          </a:lstStyle>
          <a:p>
            <a:pPr lvl="0"/>
            <a:r>
              <a:rPr lang="fr-CH"/>
              <a:t>Click to </a:t>
            </a:r>
            <a:r>
              <a:rPr lang="fr-CH" err="1"/>
              <a:t>edit</a:t>
            </a:r>
            <a:r>
              <a:rPr lang="fr-CH"/>
              <a:t> Master </a:t>
            </a:r>
            <a:r>
              <a:rPr lang="fr-CH" err="1"/>
              <a:t>text</a:t>
            </a:r>
            <a:r>
              <a:rPr lang="fr-CH"/>
              <a:t> styles</a:t>
            </a:r>
          </a:p>
        </p:txBody>
      </p:sp>
      <p:pic>
        <p:nvPicPr>
          <p:cNvPr id="8" name="Picture 7" descr="A colorful squares on a white background&#10;&#10;Description automatically generated">
            <a:extLst>
              <a:ext uri="{FF2B5EF4-FFF2-40B4-BE49-F238E27FC236}">
                <a16:creationId xmlns:a16="http://schemas.microsoft.com/office/drawing/2014/main" id="{0AC1A990-6B8B-7C7C-38EF-164928CF9702}"/>
              </a:ext>
            </a:extLst>
          </p:cNvPr>
          <p:cNvPicPr>
            <a:picLocks noChangeAspect="1"/>
          </p:cNvPicPr>
          <p:nvPr userDrawn="1"/>
        </p:nvPicPr>
        <p:blipFill rotWithShape="1">
          <a:blip r:embed="rId2"/>
          <a:srcRect l="-2830" t="43951" r="60139" b="37532"/>
          <a:stretch/>
        </p:blipFill>
        <p:spPr>
          <a:xfrm>
            <a:off x="9232900" y="0"/>
            <a:ext cx="2962101" cy="2055019"/>
          </a:xfrm>
          <a:prstGeom prst="rect">
            <a:avLst/>
          </a:prstGeom>
        </p:spPr>
      </p:pic>
    </p:spTree>
    <p:extLst>
      <p:ext uri="{BB962C8B-B14F-4D97-AF65-F5344CB8AC3E}">
        <p14:creationId xmlns:p14="http://schemas.microsoft.com/office/powerpoint/2010/main" val="11581116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399" y="438905"/>
            <a:ext cx="80280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solidFill>
                  <a:srgbClr val="122F59"/>
                </a:solidFill>
              </a:defRPr>
            </a:lvl1pPr>
          </a:lstStyle>
          <a:p>
            <a:pPr lvl="0"/>
            <a:r>
              <a:rPr lang="fr-CH"/>
              <a:t>Click to </a:t>
            </a:r>
            <a:r>
              <a:rPr lang="fr-CH" err="1"/>
              <a:t>edit</a:t>
            </a:r>
            <a:r>
              <a:rPr lang="fr-CH"/>
              <a:t> Master </a:t>
            </a:r>
            <a:r>
              <a:rPr lang="fr-CH" err="1"/>
              <a:t>title</a:t>
            </a:r>
            <a:r>
              <a:rPr lang="fr-CH"/>
              <a:t> style</a:t>
            </a:r>
            <a:endParaRPr lang="en-US"/>
          </a:p>
        </p:txBody>
      </p:sp>
      <p:sp>
        <p:nvSpPr>
          <p:cNvPr id="12" name="Text Placeholder 11"/>
          <p:cNvSpPr>
            <a:spLocks noGrp="1"/>
          </p:cNvSpPr>
          <p:nvPr>
            <p:ph type="body" sz="quarter" idx="10"/>
          </p:nvPr>
        </p:nvSpPr>
        <p:spPr>
          <a:xfrm>
            <a:off x="533399" y="966786"/>
            <a:ext cx="8028000" cy="488795"/>
          </a:xfrm>
        </p:spPr>
        <p:txBody>
          <a:bodyPr>
            <a:noAutofit/>
          </a:bodyPr>
          <a:lstStyle>
            <a:lvl1pPr marL="0" indent="0">
              <a:buNone/>
              <a:defRPr sz="2400" baseline="0">
                <a:solidFill>
                  <a:srgbClr val="525986"/>
                </a:solidFill>
              </a:defRPr>
            </a:lvl1pPr>
          </a:lstStyle>
          <a:p>
            <a:pPr lvl="0"/>
            <a:r>
              <a:rPr lang="fr-CH"/>
              <a:t>Click to </a:t>
            </a:r>
            <a:r>
              <a:rPr lang="fr-CH" err="1"/>
              <a:t>edit</a:t>
            </a:r>
            <a:r>
              <a:rPr lang="fr-CH"/>
              <a:t> Master </a:t>
            </a:r>
            <a:r>
              <a:rPr lang="fr-CH" err="1"/>
              <a:t>text</a:t>
            </a:r>
            <a:r>
              <a:rPr lang="fr-CH"/>
              <a:t> styles</a:t>
            </a:r>
          </a:p>
        </p:txBody>
      </p:sp>
      <p:pic>
        <p:nvPicPr>
          <p:cNvPr id="10" name="Picture 9" descr="A colorful squares on a white background&#10;&#10;Description automatically generated">
            <a:extLst>
              <a:ext uri="{FF2B5EF4-FFF2-40B4-BE49-F238E27FC236}">
                <a16:creationId xmlns:a16="http://schemas.microsoft.com/office/drawing/2014/main" id="{09556815-1B74-4DAD-A0F8-7E3B904AA23A}"/>
              </a:ext>
            </a:extLst>
          </p:cNvPr>
          <p:cNvPicPr>
            <a:picLocks noChangeAspect="1"/>
          </p:cNvPicPr>
          <p:nvPr userDrawn="1"/>
        </p:nvPicPr>
        <p:blipFill rotWithShape="1">
          <a:blip r:embed="rId2"/>
          <a:srcRect l="-2830" t="43951" r="60139" b="37532"/>
          <a:stretch/>
        </p:blipFill>
        <p:spPr>
          <a:xfrm>
            <a:off x="9232900" y="0"/>
            <a:ext cx="2962101" cy="2055019"/>
          </a:xfrm>
          <a:prstGeom prst="rect">
            <a:avLst/>
          </a:prstGeom>
        </p:spPr>
      </p:pic>
    </p:spTree>
    <p:extLst>
      <p:ext uri="{BB962C8B-B14F-4D97-AF65-F5344CB8AC3E}">
        <p14:creationId xmlns:p14="http://schemas.microsoft.com/office/powerpoint/2010/main" val="6754576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Slide White 1">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716244"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122F59"/>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solidFill>
                <a:srgbClr val="122F59"/>
              </a:solidFill>
            </a:endParaRPr>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574818" y="868636"/>
            <a:ext cx="7835900" cy="670052"/>
          </a:xfrm>
          <a:prstGeom prst="rect">
            <a:avLst/>
          </a:prstGeom>
        </p:spPr>
        <p:txBody>
          <a:bodyPr/>
          <a:lstStyle>
            <a:lvl1pPr marL="0" indent="0">
              <a:buNone/>
              <a:defRPr sz="3754" b="1" i="0">
                <a:solidFill>
                  <a:srgbClr val="122F59"/>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574818" y="1710163"/>
            <a:ext cx="7835900" cy="448805"/>
          </a:xfrm>
          <a:prstGeom prst="rect">
            <a:avLst/>
          </a:prstGeom>
        </p:spPr>
        <p:txBody>
          <a:bodyPr/>
          <a:lstStyle>
            <a:lvl1pPr marL="0" indent="0">
              <a:buNone/>
              <a:defRPr sz="2500" b="1" i="0">
                <a:solidFill>
                  <a:srgbClr val="122F59"/>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1668118" y="6159178"/>
            <a:ext cx="3834342" cy="240966"/>
          </a:xfrm>
          <a:prstGeom prst="rect">
            <a:avLst/>
          </a:prstGeom>
        </p:spPr>
        <p:txBody>
          <a:bodyPr/>
          <a:lstStyle>
            <a:lvl1pPr marL="0" indent="0">
              <a:buNone/>
              <a:defRPr sz="1000" b="1" i="0">
                <a:solidFill>
                  <a:srgbClr val="122F59"/>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Tree>
    <p:extLst>
      <p:ext uri="{BB962C8B-B14F-4D97-AF65-F5344CB8AC3E}">
        <p14:creationId xmlns:p14="http://schemas.microsoft.com/office/powerpoint/2010/main" val="2639263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9"/>
            <a:ext cx="12192000" cy="1069680"/>
          </a:xfrm>
          <a:prstGeom prst="rect">
            <a:avLst/>
          </a:prstGeom>
        </p:spPr>
        <p:txBody>
          <a:bodyPr anchor="ctr"/>
          <a:lstStyle>
            <a:lvl1pPr algn="ctr">
              <a:defRPr sz="4000">
                <a:solidFill>
                  <a:schemeClr val="tx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8" name="Content Placeholder 3"/>
          <p:cNvSpPr>
            <a:spLocks noGrp="1"/>
          </p:cNvSpPr>
          <p:nvPr>
            <p:ph sz="quarter" idx="14"/>
          </p:nvPr>
        </p:nvSpPr>
        <p:spPr>
          <a:xfrm>
            <a:off x="609600" y="1566751"/>
            <a:ext cx="10972800" cy="463984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7489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_Layout personalizzato">
    <p:spTree>
      <p:nvGrpSpPr>
        <p:cNvPr id="1" name=""/>
        <p:cNvGrpSpPr/>
        <p:nvPr/>
      </p:nvGrpSpPr>
      <p:grpSpPr>
        <a:xfrm>
          <a:off x="0" y="0"/>
          <a:ext cx="0" cy="0"/>
          <a:chOff x="0" y="0"/>
          <a:chExt cx="0" cy="0"/>
        </a:xfrm>
      </p:grpSpPr>
      <p:pic>
        <p:nvPicPr>
          <p:cNvPr id="4" name="Immagine 3" descr="Immagine che contiene schermata, linea&#10;&#10;Il contenuto generato dall'IA potrebbe non essere corretto.">
            <a:extLst>
              <a:ext uri="{FF2B5EF4-FFF2-40B4-BE49-F238E27FC236}">
                <a16:creationId xmlns:a16="http://schemas.microsoft.com/office/drawing/2014/main" id="{23BF7CE0-8C50-89B9-94E9-680D90EFF1C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4" y="0"/>
            <a:ext cx="12185651" cy="6858000"/>
          </a:xfrm>
          <a:prstGeom prst="rect">
            <a:avLst/>
          </a:prstGeom>
        </p:spPr>
      </p:pic>
      <p:sp>
        <p:nvSpPr>
          <p:cNvPr id="2" name="Titolo 1">
            <a:extLst>
              <a:ext uri="{FF2B5EF4-FFF2-40B4-BE49-F238E27FC236}">
                <a16:creationId xmlns:a16="http://schemas.microsoft.com/office/drawing/2014/main" id="{BDA23BEE-67F9-4A83-02BC-50CA9A1819D1}"/>
              </a:ext>
            </a:extLst>
          </p:cNvPr>
          <p:cNvSpPr>
            <a:spLocks noGrp="1"/>
          </p:cNvSpPr>
          <p:nvPr>
            <p:ph type="title"/>
          </p:nvPr>
        </p:nvSpPr>
        <p:spPr>
          <a:xfrm>
            <a:off x="1214120" y="396557"/>
            <a:ext cx="9875520" cy="680403"/>
          </a:xfrm>
        </p:spPr>
        <p:txBody>
          <a:bodyPr/>
          <a:lstStyle>
            <a:lvl1pPr>
              <a:defRPr sz="2800" baseline="0">
                <a:solidFill>
                  <a:schemeClr val="tx1"/>
                </a:solidFill>
              </a:defRPr>
            </a:lvl1pPr>
          </a:lstStyle>
          <a:p>
            <a:r>
              <a:rPr lang="it-IT" dirty="0"/>
              <a:t>Fare clic per modificare lo stile del titolo dello schema</a:t>
            </a:r>
          </a:p>
        </p:txBody>
      </p:sp>
      <p:sp>
        <p:nvSpPr>
          <p:cNvPr id="7" name="Segnaposto testo 2">
            <a:extLst>
              <a:ext uri="{FF2B5EF4-FFF2-40B4-BE49-F238E27FC236}">
                <a16:creationId xmlns:a16="http://schemas.microsoft.com/office/drawing/2014/main" id="{E7FFBECA-68CC-4DD0-1323-1E522F269A3F}"/>
              </a:ext>
            </a:extLst>
          </p:cNvPr>
          <p:cNvSpPr>
            <a:spLocks noGrp="1"/>
          </p:cNvSpPr>
          <p:nvPr>
            <p:ph idx="1"/>
          </p:nvPr>
        </p:nvSpPr>
        <p:spPr>
          <a:xfrm>
            <a:off x="1214120" y="2133599"/>
            <a:ext cx="9875520" cy="3765037"/>
          </a:xfrm>
          <a:prstGeom prst="rect">
            <a:avLst/>
          </a:prstGeom>
        </p:spPr>
        <p:txBody>
          <a:bodyPr vert="horz" lIns="91440" tIns="45720" rIns="91440" bIns="45720" rtlCol="0">
            <a:normAutofit/>
          </a:bodyPr>
          <a:lstStyle>
            <a:lvl1pPr>
              <a:defRPr sz="2400" baseline="0">
                <a:solidFill>
                  <a:schemeClr val="tx1"/>
                </a:solidFill>
              </a:defRPr>
            </a:lvl1pPr>
            <a:lvl2pPr>
              <a:defRPr sz="2000" baseline="0">
                <a:solidFill>
                  <a:schemeClr val="tx1"/>
                </a:solidFill>
              </a:defRPr>
            </a:lvl2pPr>
            <a:lvl3pPr>
              <a:defRPr sz="1800" baseline="0">
                <a:solidFill>
                  <a:schemeClr val="tx1"/>
                </a:solidFill>
              </a:defRPr>
            </a:lvl3pPr>
            <a:lvl4pPr>
              <a:defRPr sz="1600" baseline="0">
                <a:solidFill>
                  <a:schemeClr val="tx1"/>
                </a:solidFill>
              </a:defRPr>
            </a:lvl4pPr>
            <a:lvl5pPr>
              <a:defRPr sz="1400" baseline="0">
                <a:solidFill>
                  <a:schemeClr val="tx1"/>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717954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Group 2195">
            <a:extLst>
              <a:ext uri="{FF2B5EF4-FFF2-40B4-BE49-F238E27FC236}">
                <a16:creationId xmlns:a16="http://schemas.microsoft.com/office/drawing/2014/main" id="{1A5E60D0-AA79-EC65-4140-1ECF3638A3D5}"/>
              </a:ext>
            </a:extLst>
          </p:cNvPr>
          <p:cNvPicPr>
            <a:picLocks noChangeAspect="1"/>
          </p:cNvPicPr>
          <p:nvPr userDrawn="1"/>
        </p:nvPicPr>
        <p:blipFill>
          <a:blip r:embed="rId2"/>
          <a:srcRect/>
          <a:stretch/>
        </p:blipFill>
        <p:spPr>
          <a:xfrm>
            <a:off x="8743950" y="0"/>
            <a:ext cx="3448050" cy="6858000"/>
          </a:xfrm>
          <a:prstGeom prst="rect">
            <a:avLst/>
          </a:prstGeom>
        </p:spPr>
      </p:pic>
      <p:pic>
        <p:nvPicPr>
          <p:cNvPr id="3" name="Group 2174" descr="preencoded.png">
            <a:extLst>
              <a:ext uri="{FF2B5EF4-FFF2-40B4-BE49-F238E27FC236}">
                <a16:creationId xmlns:a16="http://schemas.microsoft.com/office/drawing/2014/main" id="{45C580C3-E601-1BAE-AA2D-31EE238F8EC5}"/>
              </a:ext>
            </a:extLst>
          </p:cNvPr>
          <p:cNvPicPr>
            <a:picLocks noChangeAspect="1"/>
          </p:cNvPicPr>
          <p:nvPr userDrawn="1"/>
        </p:nvPicPr>
        <p:blipFill>
          <a:blip r:embed="rId3"/>
          <a:srcRect/>
          <a:stretch/>
        </p:blipFill>
        <p:spPr>
          <a:xfrm>
            <a:off x="9442127" y="6159177"/>
            <a:ext cx="2749873" cy="698823"/>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952500" y="2585141"/>
            <a:ext cx="7835900" cy="670052"/>
          </a:xfrm>
          <a:prstGeom prst="rect">
            <a:avLst/>
          </a:prstGeom>
        </p:spPr>
        <p:txBody>
          <a:bodyPr/>
          <a:lstStyle>
            <a:lvl1pPr marL="0" indent="0">
              <a:buNone/>
              <a:defRPr sz="3754" b="1" i="0">
                <a:solidFill>
                  <a:srgbClr val="009B6D"/>
                </a:solidFill>
                <a:latin typeface="Arial Narrow" panose="020B0604020202020204" pitchFamily="34" charset="0"/>
                <a:cs typeface="Arial Narrow" panose="020B0604020202020204" pitchFamily="34" charset="0"/>
              </a:defRPr>
            </a:lvl1pPr>
          </a:lstStyle>
          <a:p>
            <a:pPr lvl="0"/>
            <a:r>
              <a:rPr lang="fr-FR"/>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952500" y="3426669"/>
            <a:ext cx="7835900" cy="448805"/>
          </a:xfrm>
          <a:prstGeom prst="rect">
            <a:avLst/>
          </a:prstGeom>
        </p:spPr>
        <p:txBody>
          <a:bodyPr/>
          <a:lstStyle>
            <a:lvl1pPr marL="0" indent="0">
              <a:buNone/>
              <a:defRPr sz="2500" b="1" i="0">
                <a:solidFill>
                  <a:srgbClr val="006FB9"/>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952500" y="4950669"/>
            <a:ext cx="3122195" cy="648027"/>
          </a:xfrm>
          <a:prstGeom prst="rect">
            <a:avLst/>
          </a:prstGeom>
        </p:spPr>
        <p:txBody>
          <a:bodyPr/>
          <a:lstStyle>
            <a:lvl1pPr marL="0" indent="0">
              <a:spcBef>
                <a:spcPts val="67"/>
              </a:spcBef>
              <a:buNone/>
              <a:defRPr sz="1753" b="1" i="0">
                <a:solidFill>
                  <a:srgbClr val="006FB9"/>
                </a:solidFill>
                <a:latin typeface="Arial Narrow" panose="020B0604020202020204" pitchFamily="34" charset="0"/>
                <a:cs typeface="Arial Narrow" panose="020B0604020202020204" pitchFamily="34" charset="0"/>
              </a:defRPr>
            </a:lvl1pPr>
          </a:lstStyle>
          <a:p>
            <a:pPr lvl="0"/>
            <a:r>
              <a:rPr lang="fr-FR"/>
              <a:t>Name</a:t>
            </a:r>
          </a:p>
          <a:p>
            <a:pPr lvl="0"/>
            <a:r>
              <a:rPr lang="fr-FR"/>
              <a:t>First </a:t>
            </a:r>
            <a:r>
              <a:rPr lang="fr-FR" err="1"/>
              <a:t>name</a:t>
            </a:r>
            <a:r>
              <a:rPr lang="fr-FR"/>
              <a:t>, last </a:t>
            </a:r>
            <a:r>
              <a:rPr lang="fr-FR" err="1"/>
              <a:t>name</a:t>
            </a:r>
            <a:endParaRPr lang="fr-FR"/>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952500" y="5672565"/>
            <a:ext cx="3122195" cy="362611"/>
          </a:xfrm>
          <a:prstGeom prst="rect">
            <a:avLst/>
          </a:prstGeom>
        </p:spPr>
        <p:txBody>
          <a:bodyPr/>
          <a:lstStyle>
            <a:lvl1pPr marL="0" indent="0">
              <a:spcBef>
                <a:spcPts val="400"/>
              </a:spcBef>
              <a:buNone/>
              <a:defRPr sz="1753" b="0" i="0">
                <a:solidFill>
                  <a:srgbClr val="006FB9"/>
                </a:solidFill>
                <a:latin typeface="Arial Narrow" panose="020B0604020202020204" pitchFamily="34" charset="0"/>
                <a:cs typeface="Arial Narrow" panose="020B0604020202020204" pitchFamily="34" charset="0"/>
              </a:defRPr>
            </a:lvl1pPr>
          </a:lstStyle>
          <a:p>
            <a:pPr lvl="0"/>
            <a:r>
              <a:rPr lang="fr-FR"/>
              <a:t>00 </a:t>
            </a:r>
            <a:r>
              <a:rPr lang="fr-FR" err="1"/>
              <a:t>Month</a:t>
            </a:r>
            <a:r>
              <a:rPr lang="fr-FR"/>
              <a:t> 2025</a:t>
            </a:r>
          </a:p>
        </p:txBody>
      </p:sp>
      <p:pic>
        <p:nvPicPr>
          <p:cNvPr id="4" name="Logo-one-line">
            <a:extLst>
              <a:ext uri="{FF2B5EF4-FFF2-40B4-BE49-F238E27FC236}">
                <a16:creationId xmlns:a16="http://schemas.microsoft.com/office/drawing/2014/main" id="{9A901D6E-7345-563F-CF0D-448B04222EB6}"/>
              </a:ext>
            </a:extLst>
          </p:cNvPr>
          <p:cNvPicPr>
            <a:picLocks noChangeAspect="1"/>
          </p:cNvPicPr>
          <p:nvPr userDrawn="1"/>
        </p:nvPicPr>
        <p:blipFill>
          <a:blip r:embed="rId4"/>
          <a:srcRect/>
          <a:stretch/>
        </p:blipFill>
        <p:spPr>
          <a:xfrm>
            <a:off x="952500" y="954505"/>
            <a:ext cx="7620000" cy="755650"/>
          </a:xfrm>
          <a:prstGeom prst="rect">
            <a:avLst/>
          </a:prstGeom>
        </p:spPr>
      </p:pic>
    </p:spTree>
    <p:extLst>
      <p:ext uri="{BB962C8B-B14F-4D97-AF65-F5344CB8AC3E}">
        <p14:creationId xmlns:p14="http://schemas.microsoft.com/office/powerpoint/2010/main" val="703587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0D6CC8CD-178F-AB26-6B1F-605466D5635D}"/>
              </a:ext>
            </a:extLst>
          </p:cNvPr>
          <p:cNvSpPr>
            <a:spLocks noGrp="1"/>
          </p:cNvSpPr>
          <p:nvPr>
            <p:ph type="body" sz="quarter" idx="10" hasCustomPrompt="1"/>
          </p:nvPr>
        </p:nvSpPr>
        <p:spPr>
          <a:xfrm>
            <a:off x="952500" y="820510"/>
            <a:ext cx="7835900" cy="670052"/>
          </a:xfrm>
          <a:prstGeom prst="rect">
            <a:avLst/>
          </a:prstGeom>
        </p:spPr>
        <p:txBody>
          <a:bodyPr/>
          <a:lstStyle>
            <a:lvl1pPr marL="0" indent="0">
              <a:buNone/>
              <a:defRPr sz="3754" b="1" i="0">
                <a:solidFill>
                  <a:srgbClr val="009B6D"/>
                </a:solidFill>
                <a:latin typeface="Arial Narrow" panose="020B0604020202020204" pitchFamily="34" charset="0"/>
                <a:cs typeface="Arial Narrow" panose="020B0604020202020204" pitchFamily="34" charset="0"/>
              </a:defRPr>
            </a:lvl1pPr>
          </a:lstStyle>
          <a:p>
            <a:pPr lvl="0"/>
            <a:r>
              <a:rPr lang="fr-FR"/>
              <a:t>INDEX</a:t>
            </a:r>
          </a:p>
        </p:txBody>
      </p:sp>
      <p:sp>
        <p:nvSpPr>
          <p:cNvPr id="13" name="Espace réservé du texte 8">
            <a:extLst>
              <a:ext uri="{FF2B5EF4-FFF2-40B4-BE49-F238E27FC236}">
                <a16:creationId xmlns:a16="http://schemas.microsoft.com/office/drawing/2014/main" id="{5D49AE80-8CE5-6EA2-2F09-E3BE599D3656}"/>
              </a:ext>
            </a:extLst>
          </p:cNvPr>
          <p:cNvSpPr>
            <a:spLocks noGrp="1"/>
          </p:cNvSpPr>
          <p:nvPr>
            <p:ph type="body" sz="quarter" idx="13" hasCustomPrompt="1"/>
          </p:nvPr>
        </p:nvSpPr>
        <p:spPr>
          <a:xfrm>
            <a:off x="958516" y="1726206"/>
            <a:ext cx="4485774" cy="3696027"/>
          </a:xfrm>
          <a:prstGeom prst="rect">
            <a:avLst/>
          </a:prstGeom>
        </p:spPr>
        <p:txBody>
          <a:bodyPr/>
          <a:lstStyle>
            <a:lvl1pPr marL="495325" indent="-495325">
              <a:lnSpc>
                <a:spcPts val="2800"/>
              </a:lnSpc>
              <a:spcBef>
                <a:spcPts val="0"/>
              </a:spcBef>
              <a:buFont typeface="+mj-lt"/>
              <a:buAutoNum type="arabicPeriod"/>
              <a:defRPr sz="2500" b="0" i="0">
                <a:solidFill>
                  <a:srgbClr val="006FB9"/>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
        <p:nvSpPr>
          <p:cNvPr id="14" name="Espace réservé du texte 8">
            <a:extLst>
              <a:ext uri="{FF2B5EF4-FFF2-40B4-BE49-F238E27FC236}">
                <a16:creationId xmlns:a16="http://schemas.microsoft.com/office/drawing/2014/main" id="{885968CE-AEC1-DE50-AA23-CF1121E84419}"/>
              </a:ext>
            </a:extLst>
          </p:cNvPr>
          <p:cNvSpPr>
            <a:spLocks noGrp="1"/>
          </p:cNvSpPr>
          <p:nvPr>
            <p:ph type="body" sz="quarter" idx="14" hasCustomPrompt="1"/>
          </p:nvPr>
        </p:nvSpPr>
        <p:spPr>
          <a:xfrm>
            <a:off x="6011780" y="1726206"/>
            <a:ext cx="4485774" cy="3696027"/>
          </a:xfrm>
          <a:prstGeom prst="rect">
            <a:avLst/>
          </a:prstGeom>
        </p:spPr>
        <p:txBody>
          <a:bodyPr/>
          <a:lstStyle>
            <a:lvl1pPr marL="495325" indent="-495325">
              <a:lnSpc>
                <a:spcPts val="2800"/>
              </a:lnSpc>
              <a:spcBef>
                <a:spcPts val="0"/>
              </a:spcBef>
              <a:buFont typeface="+mj-lt"/>
              <a:buAutoNum type="arabicPeriod" startAt="11"/>
              <a:defRPr sz="2500" b="0" i="0">
                <a:solidFill>
                  <a:srgbClr val="006FB9"/>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pic>
        <p:nvPicPr>
          <p:cNvPr id="5" name="Rectangle 95" descr="preencoded.png">
            <a:extLst>
              <a:ext uri="{FF2B5EF4-FFF2-40B4-BE49-F238E27FC236}">
                <a16:creationId xmlns:a16="http://schemas.microsoft.com/office/drawing/2014/main" id="{CD515306-22F9-3E7B-DBAD-3CBABC8A1B29}"/>
              </a:ext>
            </a:extLst>
          </p:cNvPr>
          <p:cNvPicPr>
            <a:picLocks noChangeAspect="1"/>
          </p:cNvPicPr>
          <p:nvPr userDrawn="1"/>
        </p:nvPicPr>
        <p:blipFill>
          <a:blip r:embed="rId2"/>
          <a:srcRect/>
          <a:stretch/>
        </p:blipFill>
        <p:spPr>
          <a:xfrm>
            <a:off x="10712127" y="6159177"/>
            <a:ext cx="1479873" cy="698823"/>
          </a:xfrm>
          <a:prstGeom prst="rect">
            <a:avLst/>
          </a:prstGeom>
        </p:spPr>
      </p:pic>
      <p:pic>
        <p:nvPicPr>
          <p:cNvPr id="6" name="Group 399" descr="preencoded.png">
            <a:extLst>
              <a:ext uri="{FF2B5EF4-FFF2-40B4-BE49-F238E27FC236}">
                <a16:creationId xmlns:a16="http://schemas.microsoft.com/office/drawing/2014/main" id="{ED587CFC-7FAB-09EC-3E22-BB5DFD0D1C6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1148482" y="6434664"/>
            <a:ext cx="843845" cy="220134"/>
          </a:xfrm>
          <a:prstGeom prst="rect">
            <a:avLst/>
          </a:prstGeom>
        </p:spPr>
      </p:pic>
      <p:sp>
        <p:nvSpPr>
          <p:cNvPr id="3" name="Content of this presentation is copyright and responsibility of the author Permission is required for re-use">
            <a:extLst>
              <a:ext uri="{FF2B5EF4-FFF2-40B4-BE49-F238E27FC236}">
                <a16:creationId xmlns:a16="http://schemas.microsoft.com/office/drawing/2014/main" id="{90B38956-16EF-9381-CA93-2862FA2F03C7}"/>
              </a:ext>
            </a:extLst>
          </p:cNvPr>
          <p:cNvSpPr/>
          <p:nvPr userDrawn="1"/>
        </p:nvSpPr>
        <p:spPr>
          <a:xfrm>
            <a:off x="952500" y="5822950"/>
            <a:ext cx="4178300" cy="355600"/>
          </a:xfrm>
          <a:prstGeom prst="rect">
            <a:avLst/>
          </a:prstGeom>
          <a:noFill/>
          <a:ln/>
        </p:spPr>
        <p:txBody>
          <a:bodyPr wrap="square" lIns="0" tIns="0" rIns="0" bIns="0" rtlCol="0" anchor="t"/>
          <a:lstStyle/>
          <a:p>
            <a:pPr marL="0" indent="0" algn="l">
              <a:lnSpc>
                <a:spcPts val="1400"/>
              </a:lnSpc>
              <a:buNone/>
            </a:pPr>
            <a:r>
              <a:rPr lang="en-US" sz="1250">
                <a:solidFill>
                  <a:srgbClr val="006FB9"/>
                </a:solidFill>
                <a:latin typeface="Arial Narrow" pitchFamily="34" charset="0"/>
                <a:ea typeface="Arial Narrow" pitchFamily="34" charset="-122"/>
                <a:cs typeface="Arial Narrow" pitchFamily="34" charset="-120"/>
              </a:rPr>
              <a:t>Content of this presentation is copyright and responsibility of the author. </a:t>
            </a:r>
            <a:br>
              <a:rPr sz="1200">
                <a:solidFill>
                  <a:srgbClr val="006FB9"/>
                </a:solidFill>
              </a:rPr>
            </a:br>
            <a:r>
              <a:rPr lang="en-US" sz="1250">
                <a:solidFill>
                  <a:srgbClr val="006FB9"/>
                </a:solidFill>
                <a:latin typeface="Arial Narrow" pitchFamily="34" charset="0"/>
                <a:ea typeface="Arial Narrow" pitchFamily="34" charset="-122"/>
                <a:cs typeface="Arial Narrow" pitchFamily="34" charset="-120"/>
              </a:rPr>
              <a:t>Permission is required for re-use.</a:t>
            </a:r>
            <a:endParaRPr lang="en-US" sz="1250">
              <a:solidFill>
                <a:srgbClr val="006FB9"/>
              </a:solidFill>
            </a:endParaRPr>
          </a:p>
        </p:txBody>
      </p:sp>
    </p:spTree>
    <p:extLst>
      <p:ext uri="{BB962C8B-B14F-4D97-AF65-F5344CB8AC3E}">
        <p14:creationId xmlns:p14="http://schemas.microsoft.com/office/powerpoint/2010/main" val="1927528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hapter">
    <p:bg>
      <p:bgPr>
        <a:solidFill>
          <a:srgbClr val="6BB9DC"/>
        </a:solidFill>
        <a:effectLst/>
      </p:bgPr>
    </p:bg>
    <p:spTree>
      <p:nvGrpSpPr>
        <p:cNvPr id="1" name=""/>
        <p:cNvGrpSpPr/>
        <p:nvPr/>
      </p:nvGrpSpPr>
      <p:grpSpPr>
        <a:xfrm>
          <a:off x="0" y="0"/>
          <a:ext cx="0" cy="0"/>
          <a:chOff x="0" y="0"/>
          <a:chExt cx="0" cy="0"/>
        </a:xfrm>
      </p:grpSpPr>
      <p:sp>
        <p:nvSpPr>
          <p:cNvPr id="5" name="Espace réservé du texte 8">
            <a:extLst>
              <a:ext uri="{FF2B5EF4-FFF2-40B4-BE49-F238E27FC236}">
                <a16:creationId xmlns:a16="http://schemas.microsoft.com/office/drawing/2014/main" id="{CE7EB273-E257-1226-3E56-FA23F5B8D48B}"/>
              </a:ext>
            </a:extLst>
          </p:cNvPr>
          <p:cNvSpPr>
            <a:spLocks noGrp="1"/>
          </p:cNvSpPr>
          <p:nvPr>
            <p:ph type="body" sz="quarter" idx="10" hasCustomPrompt="1"/>
          </p:nvPr>
        </p:nvSpPr>
        <p:spPr>
          <a:xfrm>
            <a:off x="4302292" y="2610216"/>
            <a:ext cx="3587416" cy="815785"/>
          </a:xfrm>
          <a:prstGeom prst="rect">
            <a:avLst/>
          </a:prstGeom>
        </p:spPr>
        <p:txBody>
          <a:bodyPr/>
          <a:lstStyle>
            <a:lvl1pPr marL="0" indent="0" algn="ctr">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6" name="Espace réservé du texte 8">
            <a:extLst>
              <a:ext uri="{FF2B5EF4-FFF2-40B4-BE49-F238E27FC236}">
                <a16:creationId xmlns:a16="http://schemas.microsoft.com/office/drawing/2014/main" id="{9DC977A2-169A-8E2C-3AA4-BCBD4E2D9A34}"/>
              </a:ext>
            </a:extLst>
          </p:cNvPr>
          <p:cNvSpPr>
            <a:spLocks noGrp="1"/>
          </p:cNvSpPr>
          <p:nvPr>
            <p:ph type="body" sz="quarter" idx="11" hasCustomPrompt="1"/>
          </p:nvPr>
        </p:nvSpPr>
        <p:spPr>
          <a:xfrm>
            <a:off x="2178050" y="3615196"/>
            <a:ext cx="7835900" cy="448805"/>
          </a:xfrm>
          <a:prstGeom prst="rect">
            <a:avLst/>
          </a:prstGeom>
        </p:spPr>
        <p:txBody>
          <a:bodyPr/>
          <a:lstStyle>
            <a:lvl1pPr marL="0" indent="0" algn="ctr">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2" name="Rectangle 95" descr="preencoded.png">
            <a:extLst>
              <a:ext uri="{FF2B5EF4-FFF2-40B4-BE49-F238E27FC236}">
                <a16:creationId xmlns:a16="http://schemas.microsoft.com/office/drawing/2014/main" id="{AC16596F-E567-E766-39F9-3C5EB2251D08}"/>
              </a:ext>
            </a:extLst>
          </p:cNvPr>
          <p:cNvPicPr>
            <a:picLocks noChangeAspect="1"/>
          </p:cNvPicPr>
          <p:nvPr userDrawn="1"/>
        </p:nvPicPr>
        <p:blipFill>
          <a:blip r:embed="rId2"/>
          <a:srcRect/>
          <a:stretch/>
        </p:blipFill>
        <p:spPr>
          <a:xfrm>
            <a:off x="10712127" y="6159177"/>
            <a:ext cx="1479873" cy="698823"/>
          </a:xfrm>
          <a:prstGeom prst="rect">
            <a:avLst/>
          </a:prstGeom>
        </p:spPr>
      </p:pic>
      <p:pic>
        <p:nvPicPr>
          <p:cNvPr id="4" name="Group 399" descr="preencoded.png">
            <a:extLst>
              <a:ext uri="{FF2B5EF4-FFF2-40B4-BE49-F238E27FC236}">
                <a16:creationId xmlns:a16="http://schemas.microsoft.com/office/drawing/2014/main" id="{FE686BE4-C28A-3D5D-7196-DB67A18166F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1148482" y="6434664"/>
            <a:ext cx="843845" cy="220134"/>
          </a:xfrm>
          <a:prstGeom prst="rect">
            <a:avLst/>
          </a:prstGeom>
        </p:spPr>
      </p:pic>
    </p:spTree>
    <p:extLst>
      <p:ext uri="{BB962C8B-B14F-4D97-AF65-F5344CB8AC3E}">
        <p14:creationId xmlns:p14="http://schemas.microsoft.com/office/powerpoint/2010/main" val="33793157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hapter 2">
    <p:bg>
      <p:bgPr>
        <a:solidFill>
          <a:srgbClr val="6BB9DC"/>
        </a:solidFill>
        <a:effectLst/>
      </p:bgPr>
    </p:bg>
    <p:spTree>
      <p:nvGrpSpPr>
        <p:cNvPr id="1" name=""/>
        <p:cNvGrpSpPr/>
        <p:nvPr/>
      </p:nvGrpSpPr>
      <p:grpSpPr>
        <a:xfrm>
          <a:off x="0" y="0"/>
          <a:ext cx="0" cy="0"/>
          <a:chOff x="0" y="0"/>
          <a:chExt cx="0" cy="0"/>
        </a:xfrm>
      </p:grpSpPr>
      <p:sp>
        <p:nvSpPr>
          <p:cNvPr id="4" name="Espace réservé du texte 8">
            <a:extLst>
              <a:ext uri="{FF2B5EF4-FFF2-40B4-BE49-F238E27FC236}">
                <a16:creationId xmlns:a16="http://schemas.microsoft.com/office/drawing/2014/main" id="{2CC0F87C-AD2E-658B-BB9F-1D98280B80A5}"/>
              </a:ext>
            </a:extLst>
          </p:cNvPr>
          <p:cNvSpPr>
            <a:spLocks noGrp="1"/>
          </p:cNvSpPr>
          <p:nvPr>
            <p:ph type="body" sz="quarter" idx="10" hasCustomPrompt="1"/>
          </p:nvPr>
        </p:nvSpPr>
        <p:spPr>
          <a:xfrm>
            <a:off x="952500" y="9331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5" name="Espace réservé du texte 8">
            <a:extLst>
              <a:ext uri="{FF2B5EF4-FFF2-40B4-BE49-F238E27FC236}">
                <a16:creationId xmlns:a16="http://schemas.microsoft.com/office/drawing/2014/main" id="{3C2E0DBC-4B09-BA0F-A23A-E294BC2CD85D}"/>
              </a:ext>
            </a:extLst>
          </p:cNvPr>
          <p:cNvSpPr>
            <a:spLocks noGrp="1"/>
          </p:cNvSpPr>
          <p:nvPr>
            <p:ph type="body" sz="quarter" idx="11" hasCustomPrompt="1"/>
          </p:nvPr>
        </p:nvSpPr>
        <p:spPr>
          <a:xfrm>
            <a:off x="952500" y="19380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6" name="Rectangle 95" descr="preencoded.png">
            <a:extLst>
              <a:ext uri="{FF2B5EF4-FFF2-40B4-BE49-F238E27FC236}">
                <a16:creationId xmlns:a16="http://schemas.microsoft.com/office/drawing/2014/main" id="{66670C05-A77E-3164-1526-936F2D333D6D}"/>
              </a:ext>
            </a:extLst>
          </p:cNvPr>
          <p:cNvPicPr>
            <a:picLocks noChangeAspect="1"/>
          </p:cNvPicPr>
          <p:nvPr userDrawn="1"/>
        </p:nvPicPr>
        <p:blipFill>
          <a:blip r:embed="rId2"/>
          <a:srcRect/>
          <a:stretch/>
        </p:blipFill>
        <p:spPr>
          <a:xfrm>
            <a:off x="10712127" y="6159177"/>
            <a:ext cx="1479873" cy="698823"/>
          </a:xfrm>
          <a:prstGeom prst="rect">
            <a:avLst/>
          </a:prstGeom>
        </p:spPr>
      </p:pic>
      <p:pic>
        <p:nvPicPr>
          <p:cNvPr id="7" name="Group 399" descr="preencoded.png">
            <a:extLst>
              <a:ext uri="{FF2B5EF4-FFF2-40B4-BE49-F238E27FC236}">
                <a16:creationId xmlns:a16="http://schemas.microsoft.com/office/drawing/2014/main" id="{8C630675-9E2B-9EB2-F6D0-E685C87F8AB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1148482" y="6434664"/>
            <a:ext cx="843845" cy="220134"/>
          </a:xfrm>
          <a:prstGeom prst="rect">
            <a:avLst/>
          </a:prstGeom>
        </p:spPr>
      </p:pic>
    </p:spTree>
    <p:extLst>
      <p:ext uri="{BB962C8B-B14F-4D97-AF65-F5344CB8AC3E}">
        <p14:creationId xmlns:p14="http://schemas.microsoft.com/office/powerpoint/2010/main" val="29664144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91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1522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Slide White 1">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6FB9"/>
                </a:solidFill>
                <a:latin typeface="Arial Narrow" pitchFamily="34" charset="0"/>
                <a:ea typeface="Arial Narrow" pitchFamily="34" charset="-122"/>
                <a:cs typeface="Arial Narrow" pitchFamily="34" charset="-120"/>
              </a:rPr>
              <a:t>Content of this presentation is copyrightand responsibility of the author. Permission is required for re-use.</a:t>
            </a:r>
            <a:endParaRPr lang="en-US" sz="1000">
              <a:solidFill>
                <a:srgbClr val="006FB9"/>
              </a:solidFill>
            </a:endParaRPr>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9B6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6FB9"/>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6FB9"/>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pic>
        <p:nvPicPr>
          <p:cNvPr id="2" name="Rectangle 95" descr="preencoded.png">
            <a:extLst>
              <a:ext uri="{FF2B5EF4-FFF2-40B4-BE49-F238E27FC236}">
                <a16:creationId xmlns:a16="http://schemas.microsoft.com/office/drawing/2014/main" id="{20DA5715-23F2-D77C-543C-6DD1C583C36A}"/>
              </a:ext>
            </a:extLst>
          </p:cNvPr>
          <p:cNvPicPr>
            <a:picLocks noChangeAspect="1"/>
          </p:cNvPicPr>
          <p:nvPr userDrawn="1"/>
        </p:nvPicPr>
        <p:blipFill>
          <a:blip r:embed="rId2"/>
          <a:srcRect/>
          <a:stretch/>
        </p:blipFill>
        <p:spPr>
          <a:xfrm>
            <a:off x="10712127" y="6159177"/>
            <a:ext cx="1479873" cy="698823"/>
          </a:xfrm>
          <a:prstGeom prst="rect">
            <a:avLst/>
          </a:prstGeom>
        </p:spPr>
      </p:pic>
      <p:pic>
        <p:nvPicPr>
          <p:cNvPr id="5" name="Group 399" descr="preencoded.png">
            <a:extLst>
              <a:ext uri="{FF2B5EF4-FFF2-40B4-BE49-F238E27FC236}">
                <a16:creationId xmlns:a16="http://schemas.microsoft.com/office/drawing/2014/main" id="{4342ECF9-1294-6B9F-3563-D058088E4B0D}"/>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1148482" y="6434664"/>
            <a:ext cx="843845" cy="220134"/>
          </a:xfrm>
          <a:prstGeom prst="rect">
            <a:avLst/>
          </a:prstGeom>
        </p:spPr>
      </p:pic>
    </p:spTree>
    <p:extLst>
      <p:ext uri="{BB962C8B-B14F-4D97-AF65-F5344CB8AC3E}">
        <p14:creationId xmlns:p14="http://schemas.microsoft.com/office/powerpoint/2010/main" val="1612088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Slide White 2">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6FB9"/>
                </a:solidFill>
                <a:latin typeface="Arial Narrow" pitchFamily="34" charset="0"/>
                <a:ea typeface="Arial Narrow" pitchFamily="34" charset="-122"/>
                <a:cs typeface="Arial Narrow" pitchFamily="34" charset="-120"/>
              </a:rPr>
              <a:t>Content of this presentation is copyrightand responsibility of the author. Permission is required for re-use.</a:t>
            </a:r>
            <a:endParaRPr lang="en-US" sz="1000">
              <a:solidFill>
                <a:srgbClr val="006FB9"/>
              </a:solidFill>
            </a:endParaRPr>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9B6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6FB9"/>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6FB9"/>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pic>
        <p:nvPicPr>
          <p:cNvPr id="5" name="Rectangle 95" descr="preencoded.png">
            <a:extLst>
              <a:ext uri="{FF2B5EF4-FFF2-40B4-BE49-F238E27FC236}">
                <a16:creationId xmlns:a16="http://schemas.microsoft.com/office/drawing/2014/main" id="{1C84E4BA-4616-DACA-CDF9-7D63DE1E8B6E}"/>
              </a:ext>
            </a:extLst>
          </p:cNvPr>
          <p:cNvPicPr>
            <a:picLocks noChangeAspect="1"/>
          </p:cNvPicPr>
          <p:nvPr userDrawn="1"/>
        </p:nvPicPr>
        <p:blipFill>
          <a:blip r:embed="rId2"/>
          <a:srcRect/>
          <a:stretch/>
        </p:blipFill>
        <p:spPr>
          <a:xfrm>
            <a:off x="10712127" y="6159177"/>
            <a:ext cx="1479873" cy="698823"/>
          </a:xfrm>
          <a:prstGeom prst="rect">
            <a:avLst/>
          </a:prstGeom>
        </p:spPr>
      </p:pic>
      <p:pic>
        <p:nvPicPr>
          <p:cNvPr id="8" name="Group 399" descr="preencoded.png">
            <a:extLst>
              <a:ext uri="{FF2B5EF4-FFF2-40B4-BE49-F238E27FC236}">
                <a16:creationId xmlns:a16="http://schemas.microsoft.com/office/drawing/2014/main" id="{EE3131B0-8811-8EDD-09B2-4C125536C2C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1148482" y="6434664"/>
            <a:ext cx="843845" cy="220134"/>
          </a:xfrm>
          <a:prstGeom prst="rect">
            <a:avLst/>
          </a:prstGeom>
        </p:spPr>
      </p:pic>
      <p:sp>
        <p:nvSpPr>
          <p:cNvPr id="3" name="Espace réservé du texte 2">
            <a:extLst>
              <a:ext uri="{FF2B5EF4-FFF2-40B4-BE49-F238E27FC236}">
                <a16:creationId xmlns:a16="http://schemas.microsoft.com/office/drawing/2014/main" id="{0FD90A7C-17E0-46E2-8893-BC81EADA63A9}"/>
              </a:ext>
            </a:extLst>
          </p:cNvPr>
          <p:cNvSpPr>
            <a:spLocks noGrp="1"/>
          </p:cNvSpPr>
          <p:nvPr>
            <p:ph type="body" sz="quarter" idx="13" hasCustomPrompt="1"/>
          </p:nvPr>
        </p:nvSpPr>
        <p:spPr>
          <a:xfrm>
            <a:off x="952500" y="2330444"/>
            <a:ext cx="9201694" cy="2817393"/>
          </a:xfrm>
          <a:prstGeom prst="rect">
            <a:avLst/>
          </a:prstGeom>
        </p:spPr>
        <p:txBody>
          <a:bodyPr/>
          <a:lstStyle>
            <a:lvl1pPr marL="0" indent="0">
              <a:lnSpc>
                <a:spcPts val="2600"/>
              </a:lnSpc>
              <a:spcBef>
                <a:spcPts val="200"/>
              </a:spcBef>
              <a:buNone/>
              <a:defRPr sz="2500">
                <a:solidFill>
                  <a:srgbClr val="006FB9"/>
                </a:solidFill>
              </a:defRPr>
            </a:lvl1pPr>
          </a:lstStyle>
          <a:p>
            <a:r>
              <a:rPr lang="fr-CH">
                <a:effectLst/>
                <a:latin typeface="Arial Narrow" panose="020B0604020202020204" pitchFamily="34" charset="0"/>
              </a:rPr>
              <a:t>In </a:t>
            </a:r>
            <a:r>
              <a:rPr lang="fr-CH" err="1">
                <a:effectLst/>
                <a:latin typeface="Arial Narrow" panose="020B0604020202020204" pitchFamily="34" charset="0"/>
              </a:rPr>
              <a:t>egestas</a:t>
            </a:r>
            <a:r>
              <a:rPr lang="fr-CH">
                <a:effectLst/>
                <a:latin typeface="Arial Narrow" panose="020B0604020202020204" pitchFamily="34" charset="0"/>
              </a:rPr>
              <a:t> </a:t>
            </a:r>
            <a:r>
              <a:rPr lang="fr-CH" err="1">
                <a:effectLst/>
                <a:latin typeface="Arial Narrow" panose="020B0604020202020204" pitchFamily="34" charset="0"/>
              </a:rPr>
              <a:t>arcu</a:t>
            </a:r>
            <a:r>
              <a:rPr lang="fr-CH">
                <a:effectLst/>
                <a:latin typeface="Arial Narrow" panose="020B0604020202020204" pitchFamily="34" charset="0"/>
              </a:rPr>
              <a:t> ipsum,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tempus</a:t>
            </a:r>
            <a:r>
              <a:rPr lang="fr-CH">
                <a:effectLst/>
                <a:latin typeface="Arial Narrow" panose="020B0604020202020204" pitchFamily="34" charset="0"/>
              </a:rPr>
              <a:t> </a:t>
            </a:r>
            <a:r>
              <a:rPr lang="fr-CH" err="1">
                <a:effectLst/>
                <a:latin typeface="Arial Narrow" panose="020B0604020202020204" pitchFamily="34" charset="0"/>
              </a:rPr>
              <a:t>arcu</a:t>
            </a:r>
            <a:r>
              <a:rPr lang="fr-CH">
                <a:effectLst/>
                <a:latin typeface="Arial Narrow" panose="020B0604020202020204" pitchFamily="34" charset="0"/>
              </a:rPr>
              <a:t> </a:t>
            </a:r>
            <a:r>
              <a:rPr lang="fr-CH" err="1">
                <a:effectLst/>
                <a:latin typeface="Arial Narrow" panose="020B0604020202020204" pitchFamily="34" charset="0"/>
              </a:rPr>
              <a:t>porttitor</a:t>
            </a:r>
            <a:r>
              <a:rPr lang="fr-CH">
                <a:effectLst/>
                <a:latin typeface="Arial Narrow" panose="020B0604020202020204" pitchFamily="34" charset="0"/>
              </a:rPr>
              <a:t> </a:t>
            </a:r>
            <a:r>
              <a:rPr lang="fr-CH" err="1">
                <a:effectLst/>
                <a:latin typeface="Arial Narrow" panose="020B0604020202020204" pitchFamily="34" charset="0"/>
              </a:rPr>
              <a:t>sit</a:t>
            </a:r>
            <a:r>
              <a:rPr lang="fr-CH">
                <a:effectLst/>
                <a:latin typeface="Arial Narrow" panose="020B0604020202020204" pitchFamily="34" charset="0"/>
              </a:rPr>
              <a:t> </a:t>
            </a:r>
            <a:r>
              <a:rPr lang="fr-CH" err="1">
                <a:effectLst/>
                <a:latin typeface="Arial Narrow" panose="020B0604020202020204" pitchFamily="34" charset="0"/>
              </a:rPr>
              <a:t>amet</a:t>
            </a:r>
            <a:r>
              <a:rPr lang="fr-CH">
                <a:effectLst/>
                <a:latin typeface="Arial Narrow" panose="020B0604020202020204" pitchFamily="34" charset="0"/>
              </a:rPr>
              <a:t>. Cras non </a:t>
            </a:r>
            <a:r>
              <a:rPr lang="fr-CH" err="1">
                <a:effectLst/>
                <a:latin typeface="Arial Narrow" panose="020B0604020202020204" pitchFamily="34" charset="0"/>
              </a:rPr>
              <a:t>sagittis</a:t>
            </a:r>
            <a:r>
              <a:rPr lang="fr-CH">
                <a:effectLst/>
                <a:latin typeface="Arial Narrow" panose="020B0604020202020204" pitchFamily="34" charset="0"/>
              </a:rPr>
              <a:t> </a:t>
            </a:r>
            <a:r>
              <a:rPr lang="fr-CH" err="1">
                <a:effectLst/>
                <a:latin typeface="Arial Narrow" panose="020B0604020202020204" pitchFamily="34" charset="0"/>
              </a:rPr>
              <a:t>felis</a:t>
            </a:r>
            <a:r>
              <a:rPr lang="fr-CH">
                <a:effectLst/>
                <a:latin typeface="Arial Narrow" panose="020B0604020202020204" pitchFamily="34" charset="0"/>
              </a:rPr>
              <a:t>. </a:t>
            </a:r>
            <a:r>
              <a:rPr lang="fr-CH" err="1">
                <a:effectLst/>
                <a:latin typeface="Arial Narrow" panose="020B0604020202020204" pitchFamily="34" charset="0"/>
              </a:rPr>
              <a:t>Phasellus</a:t>
            </a:r>
            <a:r>
              <a:rPr lang="fr-CH">
                <a:effectLst/>
                <a:latin typeface="Arial Narrow" panose="020B0604020202020204" pitchFamily="34" charset="0"/>
              </a:rPr>
              <a:t> </a:t>
            </a:r>
            <a:r>
              <a:rPr lang="fr-CH" err="1">
                <a:effectLst/>
                <a:latin typeface="Arial Narrow" panose="020B0604020202020204" pitchFamily="34" charset="0"/>
              </a:rPr>
              <a:t>mauris</a:t>
            </a:r>
            <a:r>
              <a:rPr lang="fr-CH">
                <a:effectLst/>
                <a:latin typeface="Arial Narrow" panose="020B0604020202020204" pitchFamily="34" charset="0"/>
              </a:rPr>
              <a:t> massa, </a:t>
            </a:r>
            <a:r>
              <a:rPr lang="fr-CH" err="1">
                <a:effectLst/>
                <a:latin typeface="Arial Narrow" panose="020B0604020202020204" pitchFamily="34" charset="0"/>
              </a:rPr>
              <a:t>ultrices</a:t>
            </a:r>
            <a:r>
              <a:rPr lang="fr-CH">
                <a:effectLst/>
                <a:latin typeface="Arial Narrow" panose="020B0604020202020204" pitchFamily="34" charset="0"/>
              </a:rPr>
              <a:t>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posuere</a:t>
            </a:r>
            <a:r>
              <a:rPr lang="fr-CH">
                <a:effectLst/>
                <a:latin typeface="Arial Narrow" panose="020B0604020202020204" pitchFamily="34" charset="0"/>
              </a:rPr>
              <a:t>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vulputate</a:t>
            </a:r>
            <a:r>
              <a:rPr lang="fr-CH">
                <a:effectLst/>
                <a:latin typeface="Arial Narrow" panose="020B0604020202020204" pitchFamily="34" charset="0"/>
              </a:rPr>
              <a:t> </a:t>
            </a:r>
            <a:r>
              <a:rPr lang="fr-CH" err="1">
                <a:effectLst/>
                <a:latin typeface="Arial Narrow" panose="020B0604020202020204" pitchFamily="34" charset="0"/>
              </a:rPr>
              <a:t>eget</a:t>
            </a:r>
            <a:r>
              <a:rPr lang="fr-CH">
                <a:effectLst/>
                <a:latin typeface="Arial Narrow" panose="020B0604020202020204" pitchFamily="34" charset="0"/>
              </a:rPr>
              <a:t> nunc. Morbi </a:t>
            </a:r>
            <a:r>
              <a:rPr lang="fr-CH" err="1">
                <a:effectLst/>
                <a:latin typeface="Arial Narrow" panose="020B0604020202020204" pitchFamily="34" charset="0"/>
              </a:rPr>
              <a:t>faucibus</a:t>
            </a:r>
            <a:r>
              <a:rPr lang="fr-CH">
                <a:effectLst/>
                <a:latin typeface="Arial Narrow" panose="020B0604020202020204" pitchFamily="34" charset="0"/>
              </a:rPr>
              <a:t> </a:t>
            </a:r>
            <a:r>
              <a:rPr lang="fr-CH" err="1">
                <a:effectLst/>
                <a:latin typeface="Arial Narrow" panose="020B0604020202020204" pitchFamily="34" charset="0"/>
              </a:rPr>
              <a:t>odio</a:t>
            </a:r>
            <a:r>
              <a:rPr lang="fr-CH">
                <a:effectLst/>
                <a:latin typeface="Arial Narrow" panose="020B0604020202020204" pitchFamily="34" charset="0"/>
              </a:rPr>
              <a:t> non </a:t>
            </a:r>
            <a:r>
              <a:rPr lang="fr-CH" err="1">
                <a:effectLst/>
                <a:latin typeface="Arial Narrow" panose="020B0604020202020204" pitchFamily="34" charset="0"/>
              </a:rPr>
              <a:t>orci</a:t>
            </a:r>
            <a:r>
              <a:rPr lang="fr-CH">
                <a:effectLst/>
                <a:latin typeface="Arial Narrow" panose="020B0604020202020204" pitchFamily="34" charset="0"/>
              </a:rPr>
              <a:t> </a:t>
            </a:r>
            <a:r>
              <a:rPr lang="fr-CH" err="1">
                <a:effectLst/>
                <a:latin typeface="Arial Narrow" panose="020B0604020202020204" pitchFamily="34" charset="0"/>
              </a:rPr>
              <a:t>maximus</a:t>
            </a:r>
            <a:r>
              <a:rPr lang="fr-CH">
                <a:effectLst/>
                <a:latin typeface="Arial Narrow" panose="020B0604020202020204" pitchFamily="34" charset="0"/>
              </a:rPr>
              <a:t>, </a:t>
            </a:r>
            <a:r>
              <a:rPr lang="fr-CH" err="1">
                <a:effectLst/>
                <a:latin typeface="Arial Narrow" panose="020B0604020202020204" pitchFamily="34" charset="0"/>
              </a:rPr>
              <a:t>sed</a:t>
            </a:r>
            <a:r>
              <a:rPr lang="fr-CH">
                <a:effectLst/>
                <a:latin typeface="Arial Narrow" panose="020B0604020202020204" pitchFamily="34" charset="0"/>
              </a:rPr>
              <a:t> tristique </a:t>
            </a:r>
            <a:r>
              <a:rPr lang="fr-CH" err="1">
                <a:effectLst/>
                <a:latin typeface="Arial Narrow" panose="020B0604020202020204" pitchFamily="34" charset="0"/>
              </a:rPr>
              <a:t>enim</a:t>
            </a:r>
            <a:r>
              <a:rPr lang="fr-CH">
                <a:effectLst/>
                <a:latin typeface="Arial Narrow" panose="020B0604020202020204" pitchFamily="34" charset="0"/>
              </a:rPr>
              <a:t> </a:t>
            </a:r>
            <a:r>
              <a:rPr lang="fr-CH" err="1">
                <a:effectLst/>
                <a:latin typeface="Arial Narrow" panose="020B0604020202020204" pitchFamily="34" charset="0"/>
              </a:rPr>
              <a:t>sollicitudin</a:t>
            </a:r>
            <a:r>
              <a:rPr lang="fr-CH">
                <a:effectLst/>
                <a:latin typeface="Arial Narrow" panose="020B0604020202020204" pitchFamily="34" charset="0"/>
              </a:rPr>
              <a:t>. </a:t>
            </a:r>
            <a:r>
              <a:rPr lang="fr-CH" err="1">
                <a:effectLst/>
                <a:latin typeface="Arial Narrow" panose="020B0604020202020204" pitchFamily="34" charset="0"/>
              </a:rPr>
              <a:t>Pellentesque</a:t>
            </a:r>
            <a:r>
              <a:rPr lang="fr-CH">
                <a:effectLst/>
                <a:latin typeface="Arial Narrow" panose="020B0604020202020204" pitchFamily="34" charset="0"/>
              </a:rPr>
              <a:t> habitant morbi tristique </a:t>
            </a:r>
            <a:r>
              <a:rPr lang="fr-CH" err="1">
                <a:effectLst/>
                <a:latin typeface="Arial Narrow" panose="020B0604020202020204" pitchFamily="34" charset="0"/>
              </a:rPr>
              <a:t>senectus</a:t>
            </a:r>
            <a:r>
              <a:rPr lang="fr-CH">
                <a:effectLst/>
                <a:latin typeface="Arial Narrow" panose="020B0604020202020204" pitchFamily="34" charset="0"/>
              </a:rPr>
              <a:t> et </a:t>
            </a:r>
            <a:r>
              <a:rPr lang="fr-CH" err="1">
                <a:effectLst/>
                <a:latin typeface="Arial Narrow" panose="020B0604020202020204" pitchFamily="34" charset="0"/>
              </a:rPr>
              <a:t>netus</a:t>
            </a:r>
            <a:r>
              <a:rPr lang="fr-CH">
                <a:effectLst/>
                <a:latin typeface="Arial Narrow" panose="020B0604020202020204" pitchFamily="34" charset="0"/>
              </a:rPr>
              <a:t> et </a:t>
            </a:r>
            <a:r>
              <a:rPr lang="fr-CH" err="1">
                <a:effectLst/>
                <a:latin typeface="Arial Narrow" panose="020B0604020202020204" pitchFamily="34" charset="0"/>
              </a:rPr>
              <a:t>malesuada</a:t>
            </a:r>
            <a:r>
              <a:rPr lang="fr-CH">
                <a:effectLst/>
                <a:latin typeface="Arial Narrow" panose="020B0604020202020204" pitchFamily="34" charset="0"/>
              </a:rPr>
              <a:t> </a:t>
            </a:r>
            <a:r>
              <a:rPr lang="fr-CH" err="1">
                <a:effectLst/>
                <a:latin typeface="Arial Narrow" panose="020B0604020202020204" pitchFamily="34" charset="0"/>
              </a:rPr>
              <a:t>fames</a:t>
            </a:r>
            <a:r>
              <a:rPr lang="fr-CH">
                <a:effectLst/>
                <a:latin typeface="Arial Narrow" panose="020B0604020202020204" pitchFamily="34" charset="0"/>
              </a:rPr>
              <a:t>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turpis</a:t>
            </a:r>
            <a:r>
              <a:rPr lang="fr-CH">
                <a:effectLst/>
                <a:latin typeface="Arial Narrow" panose="020B0604020202020204" pitchFamily="34" charset="0"/>
              </a:rPr>
              <a:t> </a:t>
            </a:r>
            <a:r>
              <a:rPr lang="fr-CH" err="1">
                <a:effectLst/>
                <a:latin typeface="Arial Narrow" panose="020B0604020202020204" pitchFamily="34" charset="0"/>
              </a:rPr>
              <a:t>egestas</a:t>
            </a:r>
            <a:r>
              <a:rPr lang="fr-CH">
                <a:effectLst/>
                <a:latin typeface="Arial Narrow" panose="020B0604020202020204" pitchFamily="34" charset="0"/>
              </a:rPr>
              <a:t>.</a:t>
            </a:r>
          </a:p>
        </p:txBody>
      </p:sp>
    </p:spTree>
    <p:extLst>
      <p:ext uri="{BB962C8B-B14F-4D97-AF65-F5344CB8AC3E}">
        <p14:creationId xmlns:p14="http://schemas.microsoft.com/office/powerpoint/2010/main" val="32501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Slide White 3">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6FB9"/>
                </a:solidFill>
                <a:latin typeface="Arial Narrow" pitchFamily="34" charset="0"/>
                <a:ea typeface="Arial Narrow" pitchFamily="34" charset="-122"/>
                <a:cs typeface="Arial Narrow" pitchFamily="34" charset="-120"/>
              </a:rPr>
              <a:t>Content of this presentation is copyrightand responsibility of the author. Permission is required for re-use.</a:t>
            </a:r>
            <a:endParaRPr lang="en-US" sz="1000">
              <a:solidFill>
                <a:srgbClr val="006FB9"/>
              </a:solidFill>
            </a:endParaRPr>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9B6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6FB9"/>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pic>
        <p:nvPicPr>
          <p:cNvPr id="5" name="Rectangle 95" descr="preencoded.png">
            <a:extLst>
              <a:ext uri="{FF2B5EF4-FFF2-40B4-BE49-F238E27FC236}">
                <a16:creationId xmlns:a16="http://schemas.microsoft.com/office/drawing/2014/main" id="{9224E95A-FDE1-55D3-2B28-11EB9AC6A2DF}"/>
              </a:ext>
            </a:extLst>
          </p:cNvPr>
          <p:cNvPicPr>
            <a:picLocks noChangeAspect="1"/>
          </p:cNvPicPr>
          <p:nvPr userDrawn="1"/>
        </p:nvPicPr>
        <p:blipFill>
          <a:blip r:embed="rId2"/>
          <a:srcRect/>
          <a:stretch/>
        </p:blipFill>
        <p:spPr>
          <a:xfrm>
            <a:off x="10712127" y="6159177"/>
            <a:ext cx="1479873" cy="698823"/>
          </a:xfrm>
          <a:prstGeom prst="rect">
            <a:avLst/>
          </a:prstGeom>
        </p:spPr>
      </p:pic>
      <p:pic>
        <p:nvPicPr>
          <p:cNvPr id="7" name="Group 399" descr="preencoded.png">
            <a:extLst>
              <a:ext uri="{FF2B5EF4-FFF2-40B4-BE49-F238E27FC236}">
                <a16:creationId xmlns:a16="http://schemas.microsoft.com/office/drawing/2014/main" id="{41A07BB3-17B2-60BA-B1AB-7A3BD3BC1BE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1148482" y="6434664"/>
            <a:ext cx="843845" cy="220134"/>
          </a:xfrm>
          <a:prstGeom prst="rect">
            <a:avLst/>
          </a:prstGeom>
        </p:spPr>
      </p:pic>
      <p:sp>
        <p:nvSpPr>
          <p:cNvPr id="3" name="Espace réservé du texte 2">
            <a:extLst>
              <a:ext uri="{FF2B5EF4-FFF2-40B4-BE49-F238E27FC236}">
                <a16:creationId xmlns:a16="http://schemas.microsoft.com/office/drawing/2014/main" id="{D11A028E-A730-E1B1-AEFE-135C3B8DE29A}"/>
              </a:ext>
            </a:extLst>
          </p:cNvPr>
          <p:cNvSpPr>
            <a:spLocks noGrp="1"/>
          </p:cNvSpPr>
          <p:nvPr>
            <p:ph type="body" sz="quarter" idx="14" hasCustomPrompt="1"/>
          </p:nvPr>
        </p:nvSpPr>
        <p:spPr>
          <a:xfrm>
            <a:off x="952500" y="1727222"/>
            <a:ext cx="9201694" cy="2817393"/>
          </a:xfrm>
          <a:prstGeom prst="rect">
            <a:avLst/>
          </a:prstGeom>
        </p:spPr>
        <p:txBody>
          <a:bodyPr/>
          <a:lstStyle>
            <a:lvl1pPr marL="0" indent="0">
              <a:lnSpc>
                <a:spcPts val="2600"/>
              </a:lnSpc>
              <a:spcBef>
                <a:spcPts val="200"/>
              </a:spcBef>
              <a:buNone/>
              <a:defRPr sz="2500">
                <a:solidFill>
                  <a:srgbClr val="006FB9"/>
                </a:solidFill>
              </a:defRPr>
            </a:lvl1pPr>
          </a:lstStyle>
          <a:p>
            <a:r>
              <a:rPr lang="fr-CH">
                <a:effectLst/>
                <a:latin typeface="Arial Narrow" panose="020B0604020202020204" pitchFamily="34" charset="0"/>
              </a:rPr>
              <a:t>In </a:t>
            </a:r>
            <a:r>
              <a:rPr lang="fr-CH" err="1">
                <a:effectLst/>
                <a:latin typeface="Arial Narrow" panose="020B0604020202020204" pitchFamily="34" charset="0"/>
              </a:rPr>
              <a:t>egestas</a:t>
            </a:r>
            <a:r>
              <a:rPr lang="fr-CH">
                <a:effectLst/>
                <a:latin typeface="Arial Narrow" panose="020B0604020202020204" pitchFamily="34" charset="0"/>
              </a:rPr>
              <a:t> </a:t>
            </a:r>
            <a:r>
              <a:rPr lang="fr-CH" err="1">
                <a:effectLst/>
                <a:latin typeface="Arial Narrow" panose="020B0604020202020204" pitchFamily="34" charset="0"/>
              </a:rPr>
              <a:t>arcu</a:t>
            </a:r>
            <a:r>
              <a:rPr lang="fr-CH">
                <a:effectLst/>
                <a:latin typeface="Arial Narrow" panose="020B0604020202020204" pitchFamily="34" charset="0"/>
              </a:rPr>
              <a:t> ipsum,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tempus</a:t>
            </a:r>
            <a:r>
              <a:rPr lang="fr-CH">
                <a:effectLst/>
                <a:latin typeface="Arial Narrow" panose="020B0604020202020204" pitchFamily="34" charset="0"/>
              </a:rPr>
              <a:t> </a:t>
            </a:r>
            <a:r>
              <a:rPr lang="fr-CH" err="1">
                <a:effectLst/>
                <a:latin typeface="Arial Narrow" panose="020B0604020202020204" pitchFamily="34" charset="0"/>
              </a:rPr>
              <a:t>arcu</a:t>
            </a:r>
            <a:r>
              <a:rPr lang="fr-CH">
                <a:effectLst/>
                <a:latin typeface="Arial Narrow" panose="020B0604020202020204" pitchFamily="34" charset="0"/>
              </a:rPr>
              <a:t> </a:t>
            </a:r>
            <a:r>
              <a:rPr lang="fr-CH" err="1">
                <a:effectLst/>
                <a:latin typeface="Arial Narrow" panose="020B0604020202020204" pitchFamily="34" charset="0"/>
              </a:rPr>
              <a:t>porttitor</a:t>
            </a:r>
            <a:r>
              <a:rPr lang="fr-CH">
                <a:effectLst/>
                <a:latin typeface="Arial Narrow" panose="020B0604020202020204" pitchFamily="34" charset="0"/>
              </a:rPr>
              <a:t> </a:t>
            </a:r>
            <a:r>
              <a:rPr lang="fr-CH" err="1">
                <a:effectLst/>
                <a:latin typeface="Arial Narrow" panose="020B0604020202020204" pitchFamily="34" charset="0"/>
              </a:rPr>
              <a:t>sit</a:t>
            </a:r>
            <a:r>
              <a:rPr lang="fr-CH">
                <a:effectLst/>
                <a:latin typeface="Arial Narrow" panose="020B0604020202020204" pitchFamily="34" charset="0"/>
              </a:rPr>
              <a:t> </a:t>
            </a:r>
            <a:r>
              <a:rPr lang="fr-CH" err="1">
                <a:effectLst/>
                <a:latin typeface="Arial Narrow" panose="020B0604020202020204" pitchFamily="34" charset="0"/>
              </a:rPr>
              <a:t>amet</a:t>
            </a:r>
            <a:r>
              <a:rPr lang="fr-CH">
                <a:effectLst/>
                <a:latin typeface="Arial Narrow" panose="020B0604020202020204" pitchFamily="34" charset="0"/>
              </a:rPr>
              <a:t>. Cras non </a:t>
            </a:r>
            <a:r>
              <a:rPr lang="fr-CH" err="1">
                <a:effectLst/>
                <a:latin typeface="Arial Narrow" panose="020B0604020202020204" pitchFamily="34" charset="0"/>
              </a:rPr>
              <a:t>sagittis</a:t>
            </a:r>
            <a:r>
              <a:rPr lang="fr-CH">
                <a:effectLst/>
                <a:latin typeface="Arial Narrow" panose="020B0604020202020204" pitchFamily="34" charset="0"/>
              </a:rPr>
              <a:t> </a:t>
            </a:r>
            <a:r>
              <a:rPr lang="fr-CH" err="1">
                <a:effectLst/>
                <a:latin typeface="Arial Narrow" panose="020B0604020202020204" pitchFamily="34" charset="0"/>
              </a:rPr>
              <a:t>felis</a:t>
            </a:r>
            <a:r>
              <a:rPr lang="fr-CH">
                <a:effectLst/>
                <a:latin typeface="Arial Narrow" panose="020B0604020202020204" pitchFamily="34" charset="0"/>
              </a:rPr>
              <a:t>. </a:t>
            </a:r>
            <a:r>
              <a:rPr lang="fr-CH" err="1">
                <a:effectLst/>
                <a:latin typeface="Arial Narrow" panose="020B0604020202020204" pitchFamily="34" charset="0"/>
              </a:rPr>
              <a:t>Phasellus</a:t>
            </a:r>
            <a:r>
              <a:rPr lang="fr-CH">
                <a:effectLst/>
                <a:latin typeface="Arial Narrow" panose="020B0604020202020204" pitchFamily="34" charset="0"/>
              </a:rPr>
              <a:t> </a:t>
            </a:r>
            <a:r>
              <a:rPr lang="fr-CH" err="1">
                <a:effectLst/>
                <a:latin typeface="Arial Narrow" panose="020B0604020202020204" pitchFamily="34" charset="0"/>
              </a:rPr>
              <a:t>mauris</a:t>
            </a:r>
            <a:r>
              <a:rPr lang="fr-CH">
                <a:effectLst/>
                <a:latin typeface="Arial Narrow" panose="020B0604020202020204" pitchFamily="34" charset="0"/>
              </a:rPr>
              <a:t> massa, </a:t>
            </a:r>
            <a:r>
              <a:rPr lang="fr-CH" err="1">
                <a:effectLst/>
                <a:latin typeface="Arial Narrow" panose="020B0604020202020204" pitchFamily="34" charset="0"/>
              </a:rPr>
              <a:t>ultrices</a:t>
            </a:r>
            <a:r>
              <a:rPr lang="fr-CH">
                <a:effectLst/>
                <a:latin typeface="Arial Narrow" panose="020B0604020202020204" pitchFamily="34" charset="0"/>
              </a:rPr>
              <a:t>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posuere</a:t>
            </a:r>
            <a:r>
              <a:rPr lang="fr-CH">
                <a:effectLst/>
                <a:latin typeface="Arial Narrow" panose="020B0604020202020204" pitchFamily="34" charset="0"/>
              </a:rPr>
              <a:t>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vulputate</a:t>
            </a:r>
            <a:r>
              <a:rPr lang="fr-CH">
                <a:effectLst/>
                <a:latin typeface="Arial Narrow" panose="020B0604020202020204" pitchFamily="34" charset="0"/>
              </a:rPr>
              <a:t> </a:t>
            </a:r>
            <a:r>
              <a:rPr lang="fr-CH" err="1">
                <a:effectLst/>
                <a:latin typeface="Arial Narrow" panose="020B0604020202020204" pitchFamily="34" charset="0"/>
              </a:rPr>
              <a:t>eget</a:t>
            </a:r>
            <a:r>
              <a:rPr lang="fr-CH">
                <a:effectLst/>
                <a:latin typeface="Arial Narrow" panose="020B0604020202020204" pitchFamily="34" charset="0"/>
              </a:rPr>
              <a:t> nunc. Morbi </a:t>
            </a:r>
            <a:r>
              <a:rPr lang="fr-CH" err="1">
                <a:effectLst/>
                <a:latin typeface="Arial Narrow" panose="020B0604020202020204" pitchFamily="34" charset="0"/>
              </a:rPr>
              <a:t>faucibus</a:t>
            </a:r>
            <a:r>
              <a:rPr lang="fr-CH">
                <a:effectLst/>
                <a:latin typeface="Arial Narrow" panose="020B0604020202020204" pitchFamily="34" charset="0"/>
              </a:rPr>
              <a:t> </a:t>
            </a:r>
            <a:r>
              <a:rPr lang="fr-CH" err="1">
                <a:effectLst/>
                <a:latin typeface="Arial Narrow" panose="020B0604020202020204" pitchFamily="34" charset="0"/>
              </a:rPr>
              <a:t>odio</a:t>
            </a:r>
            <a:r>
              <a:rPr lang="fr-CH">
                <a:effectLst/>
                <a:latin typeface="Arial Narrow" panose="020B0604020202020204" pitchFamily="34" charset="0"/>
              </a:rPr>
              <a:t> non </a:t>
            </a:r>
            <a:r>
              <a:rPr lang="fr-CH" err="1">
                <a:effectLst/>
                <a:latin typeface="Arial Narrow" panose="020B0604020202020204" pitchFamily="34" charset="0"/>
              </a:rPr>
              <a:t>orci</a:t>
            </a:r>
            <a:r>
              <a:rPr lang="fr-CH">
                <a:effectLst/>
                <a:latin typeface="Arial Narrow" panose="020B0604020202020204" pitchFamily="34" charset="0"/>
              </a:rPr>
              <a:t> </a:t>
            </a:r>
            <a:r>
              <a:rPr lang="fr-CH" err="1">
                <a:effectLst/>
                <a:latin typeface="Arial Narrow" panose="020B0604020202020204" pitchFamily="34" charset="0"/>
              </a:rPr>
              <a:t>maximus</a:t>
            </a:r>
            <a:r>
              <a:rPr lang="fr-CH">
                <a:effectLst/>
                <a:latin typeface="Arial Narrow" panose="020B0604020202020204" pitchFamily="34" charset="0"/>
              </a:rPr>
              <a:t>, </a:t>
            </a:r>
            <a:r>
              <a:rPr lang="fr-CH" err="1">
                <a:effectLst/>
                <a:latin typeface="Arial Narrow" panose="020B0604020202020204" pitchFamily="34" charset="0"/>
              </a:rPr>
              <a:t>sed</a:t>
            </a:r>
            <a:r>
              <a:rPr lang="fr-CH">
                <a:effectLst/>
                <a:latin typeface="Arial Narrow" panose="020B0604020202020204" pitchFamily="34" charset="0"/>
              </a:rPr>
              <a:t> tristique </a:t>
            </a:r>
            <a:r>
              <a:rPr lang="fr-CH" err="1">
                <a:effectLst/>
                <a:latin typeface="Arial Narrow" panose="020B0604020202020204" pitchFamily="34" charset="0"/>
              </a:rPr>
              <a:t>enim</a:t>
            </a:r>
            <a:r>
              <a:rPr lang="fr-CH">
                <a:effectLst/>
                <a:latin typeface="Arial Narrow" panose="020B0604020202020204" pitchFamily="34" charset="0"/>
              </a:rPr>
              <a:t> </a:t>
            </a:r>
            <a:r>
              <a:rPr lang="fr-CH" err="1">
                <a:effectLst/>
                <a:latin typeface="Arial Narrow" panose="020B0604020202020204" pitchFamily="34" charset="0"/>
              </a:rPr>
              <a:t>sollicitudin</a:t>
            </a:r>
            <a:r>
              <a:rPr lang="fr-CH">
                <a:effectLst/>
                <a:latin typeface="Arial Narrow" panose="020B0604020202020204" pitchFamily="34" charset="0"/>
              </a:rPr>
              <a:t>. </a:t>
            </a:r>
            <a:r>
              <a:rPr lang="fr-CH" err="1">
                <a:effectLst/>
                <a:latin typeface="Arial Narrow" panose="020B0604020202020204" pitchFamily="34" charset="0"/>
              </a:rPr>
              <a:t>Pellentesque</a:t>
            </a:r>
            <a:r>
              <a:rPr lang="fr-CH">
                <a:effectLst/>
                <a:latin typeface="Arial Narrow" panose="020B0604020202020204" pitchFamily="34" charset="0"/>
              </a:rPr>
              <a:t> habitant morbi tristique </a:t>
            </a:r>
            <a:r>
              <a:rPr lang="fr-CH" err="1">
                <a:effectLst/>
                <a:latin typeface="Arial Narrow" panose="020B0604020202020204" pitchFamily="34" charset="0"/>
              </a:rPr>
              <a:t>senectus</a:t>
            </a:r>
            <a:r>
              <a:rPr lang="fr-CH">
                <a:effectLst/>
                <a:latin typeface="Arial Narrow" panose="020B0604020202020204" pitchFamily="34" charset="0"/>
              </a:rPr>
              <a:t> et </a:t>
            </a:r>
            <a:r>
              <a:rPr lang="fr-CH" err="1">
                <a:effectLst/>
                <a:latin typeface="Arial Narrow" panose="020B0604020202020204" pitchFamily="34" charset="0"/>
              </a:rPr>
              <a:t>netus</a:t>
            </a:r>
            <a:r>
              <a:rPr lang="fr-CH">
                <a:effectLst/>
                <a:latin typeface="Arial Narrow" panose="020B0604020202020204" pitchFamily="34" charset="0"/>
              </a:rPr>
              <a:t> et </a:t>
            </a:r>
            <a:r>
              <a:rPr lang="fr-CH" err="1">
                <a:effectLst/>
                <a:latin typeface="Arial Narrow" panose="020B0604020202020204" pitchFamily="34" charset="0"/>
              </a:rPr>
              <a:t>malesuada</a:t>
            </a:r>
            <a:r>
              <a:rPr lang="fr-CH">
                <a:effectLst/>
                <a:latin typeface="Arial Narrow" panose="020B0604020202020204" pitchFamily="34" charset="0"/>
              </a:rPr>
              <a:t> </a:t>
            </a:r>
            <a:r>
              <a:rPr lang="fr-CH" err="1">
                <a:effectLst/>
                <a:latin typeface="Arial Narrow" panose="020B0604020202020204" pitchFamily="34" charset="0"/>
              </a:rPr>
              <a:t>fames</a:t>
            </a:r>
            <a:r>
              <a:rPr lang="fr-CH">
                <a:effectLst/>
                <a:latin typeface="Arial Narrow" panose="020B0604020202020204" pitchFamily="34" charset="0"/>
              </a:rPr>
              <a:t>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turpis</a:t>
            </a:r>
            <a:r>
              <a:rPr lang="fr-CH">
                <a:effectLst/>
                <a:latin typeface="Arial Narrow" panose="020B0604020202020204" pitchFamily="34" charset="0"/>
              </a:rPr>
              <a:t> </a:t>
            </a:r>
            <a:r>
              <a:rPr lang="fr-CH" err="1">
                <a:effectLst/>
                <a:latin typeface="Arial Narrow" panose="020B0604020202020204" pitchFamily="34" charset="0"/>
              </a:rPr>
              <a:t>egestas</a:t>
            </a:r>
            <a:r>
              <a:rPr lang="fr-CH">
                <a:effectLst/>
                <a:latin typeface="Arial Narrow" panose="020B0604020202020204" pitchFamily="34" charset="0"/>
              </a:rPr>
              <a:t>.</a:t>
            </a:r>
          </a:p>
        </p:txBody>
      </p:sp>
    </p:spTree>
    <p:extLst>
      <p:ext uri="{BB962C8B-B14F-4D97-AF65-F5344CB8AC3E}">
        <p14:creationId xmlns:p14="http://schemas.microsoft.com/office/powerpoint/2010/main" val="4239510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lide Visual 1">
    <p:spTree>
      <p:nvGrpSpPr>
        <p:cNvPr id="1" name=""/>
        <p:cNvGrpSpPr/>
        <p:nvPr/>
      </p:nvGrpSpPr>
      <p:grpSpPr>
        <a:xfrm>
          <a:off x="0" y="0"/>
          <a:ext cx="0" cy="0"/>
          <a:chOff x="0" y="0"/>
          <a:chExt cx="0" cy="0"/>
        </a:xfrm>
      </p:grpSpPr>
      <p:pic>
        <p:nvPicPr>
          <p:cNvPr id="3" name="Group 2195">
            <a:extLst>
              <a:ext uri="{FF2B5EF4-FFF2-40B4-BE49-F238E27FC236}">
                <a16:creationId xmlns:a16="http://schemas.microsoft.com/office/drawing/2014/main" id="{3D211F2A-7910-4800-31A5-BE4C5F750530}"/>
              </a:ext>
            </a:extLst>
          </p:cNvPr>
          <p:cNvPicPr>
            <a:picLocks noChangeAspect="1"/>
          </p:cNvPicPr>
          <p:nvPr userDrawn="1"/>
        </p:nvPicPr>
        <p:blipFill>
          <a:blip r:embed="rId2"/>
          <a:srcRect/>
          <a:stretch/>
        </p:blipFill>
        <p:spPr>
          <a:xfrm>
            <a:off x="8743950" y="0"/>
            <a:ext cx="3448050" cy="6858000"/>
          </a:xfrm>
          <a:prstGeom prst="rect">
            <a:avLst/>
          </a:prstGeom>
        </p:spPr>
      </p:pic>
      <p:sp>
        <p:nvSpPr>
          <p:cNvPr id="2" name="Espace réservé du texte 8">
            <a:extLst>
              <a:ext uri="{FF2B5EF4-FFF2-40B4-BE49-F238E27FC236}">
                <a16:creationId xmlns:a16="http://schemas.microsoft.com/office/drawing/2014/main" id="{E8AA6B6A-FF41-19E9-C9AB-93E01D033A52}"/>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9B6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7FC4E609-892E-ABE6-F189-526293B25BD0}"/>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6FB9"/>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9">
            <a:extLst>
              <a:ext uri="{FF2B5EF4-FFF2-40B4-BE49-F238E27FC236}">
                <a16:creationId xmlns:a16="http://schemas.microsoft.com/office/drawing/2014/main" id="{CBA83098-C3C3-6DD8-6283-50638972520F}"/>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6FB9"/>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9" name="Content of this presentation is copyrightand responsibility of the author Permission is required for re-use">
            <a:extLst>
              <a:ext uri="{FF2B5EF4-FFF2-40B4-BE49-F238E27FC236}">
                <a16:creationId xmlns:a16="http://schemas.microsoft.com/office/drawing/2014/main" id="{236CCA65-189B-E2B0-42C9-47E430DA4BCA}"/>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6FB9"/>
                </a:solidFill>
                <a:latin typeface="Arial Narrow" pitchFamily="34" charset="0"/>
                <a:ea typeface="Arial Narrow" pitchFamily="34" charset="-122"/>
                <a:cs typeface="Arial Narrow" pitchFamily="34" charset="-120"/>
              </a:rPr>
              <a:t>Content of this presentation is copyrightand responsibility of the author. Permission is required for re-use.</a:t>
            </a:r>
            <a:endParaRPr lang="en-US" sz="1000">
              <a:solidFill>
                <a:srgbClr val="006FB9"/>
              </a:solidFill>
            </a:endParaRPr>
          </a:p>
        </p:txBody>
      </p:sp>
      <p:pic>
        <p:nvPicPr>
          <p:cNvPr id="6" name="Rectangle 95" descr="preencoded.png">
            <a:extLst>
              <a:ext uri="{FF2B5EF4-FFF2-40B4-BE49-F238E27FC236}">
                <a16:creationId xmlns:a16="http://schemas.microsoft.com/office/drawing/2014/main" id="{2CFC4200-652D-DE1F-B3E5-2C6E175450B0}"/>
              </a:ext>
            </a:extLst>
          </p:cNvPr>
          <p:cNvPicPr>
            <a:picLocks noChangeAspect="1"/>
          </p:cNvPicPr>
          <p:nvPr userDrawn="1"/>
        </p:nvPicPr>
        <p:blipFill>
          <a:blip r:embed="rId3"/>
          <a:srcRect/>
          <a:stretch/>
        </p:blipFill>
        <p:spPr>
          <a:xfrm>
            <a:off x="10712127" y="6159177"/>
            <a:ext cx="1479873" cy="698823"/>
          </a:xfrm>
          <a:prstGeom prst="rect">
            <a:avLst/>
          </a:prstGeom>
        </p:spPr>
      </p:pic>
      <p:pic>
        <p:nvPicPr>
          <p:cNvPr id="10" name="Group 399" descr="preencoded.png">
            <a:extLst>
              <a:ext uri="{FF2B5EF4-FFF2-40B4-BE49-F238E27FC236}">
                <a16:creationId xmlns:a16="http://schemas.microsoft.com/office/drawing/2014/main" id="{FFB8663E-198B-D50B-3823-C6E757B35C9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1148482" y="6434664"/>
            <a:ext cx="843845" cy="220134"/>
          </a:xfrm>
          <a:prstGeom prst="rect">
            <a:avLst/>
          </a:prstGeom>
        </p:spPr>
      </p:pic>
    </p:spTree>
    <p:extLst>
      <p:ext uri="{BB962C8B-B14F-4D97-AF65-F5344CB8AC3E}">
        <p14:creationId xmlns:p14="http://schemas.microsoft.com/office/powerpoint/2010/main" val="32319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lide Visual 2">
    <p:spTree>
      <p:nvGrpSpPr>
        <p:cNvPr id="1" name=""/>
        <p:cNvGrpSpPr/>
        <p:nvPr/>
      </p:nvGrpSpPr>
      <p:grpSpPr>
        <a:xfrm>
          <a:off x="0" y="0"/>
          <a:ext cx="0" cy="0"/>
          <a:chOff x="0" y="0"/>
          <a:chExt cx="0" cy="0"/>
        </a:xfrm>
      </p:grpSpPr>
      <p:pic>
        <p:nvPicPr>
          <p:cNvPr id="8" name="Group 2195">
            <a:extLst>
              <a:ext uri="{FF2B5EF4-FFF2-40B4-BE49-F238E27FC236}">
                <a16:creationId xmlns:a16="http://schemas.microsoft.com/office/drawing/2014/main" id="{62E5B663-71C1-A992-3CE7-B6019F106511}"/>
              </a:ext>
            </a:extLst>
          </p:cNvPr>
          <p:cNvPicPr>
            <a:picLocks noChangeAspect="1"/>
          </p:cNvPicPr>
          <p:nvPr userDrawn="1"/>
        </p:nvPicPr>
        <p:blipFill>
          <a:blip r:embed="rId2"/>
          <a:srcRect/>
          <a:stretch/>
        </p:blipFill>
        <p:spPr>
          <a:xfrm>
            <a:off x="10129971" y="0"/>
            <a:ext cx="2062029" cy="6072234"/>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6FB9"/>
                </a:solidFill>
                <a:latin typeface="Arial Narrow" pitchFamily="34" charset="0"/>
                <a:ea typeface="Arial Narrow" pitchFamily="34" charset="-122"/>
                <a:cs typeface="Arial Narrow" pitchFamily="34" charset="-120"/>
              </a:rPr>
              <a:t>Content of this presentation is copyrightand responsibility of the author. Permission is required for re-use.</a:t>
            </a:r>
            <a:endParaRPr lang="en-US" sz="1000">
              <a:solidFill>
                <a:srgbClr val="006FB9"/>
              </a:solidFill>
            </a:endParaRPr>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9B6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1" name="Espace réservé du texte 8">
            <a:extLst>
              <a:ext uri="{FF2B5EF4-FFF2-40B4-BE49-F238E27FC236}">
                <a16:creationId xmlns:a16="http://schemas.microsoft.com/office/drawing/2014/main" id="{DB5289C3-226C-3FDB-DFAF-BF8262181EA8}"/>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6FB9"/>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6FB9"/>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pic>
        <p:nvPicPr>
          <p:cNvPr id="2" name="Rectangle 95" descr="preencoded.png">
            <a:extLst>
              <a:ext uri="{FF2B5EF4-FFF2-40B4-BE49-F238E27FC236}">
                <a16:creationId xmlns:a16="http://schemas.microsoft.com/office/drawing/2014/main" id="{FE999CFB-C6F0-E29C-211E-7F09D026B76C}"/>
              </a:ext>
            </a:extLst>
          </p:cNvPr>
          <p:cNvPicPr>
            <a:picLocks noChangeAspect="1"/>
          </p:cNvPicPr>
          <p:nvPr userDrawn="1"/>
        </p:nvPicPr>
        <p:blipFill>
          <a:blip r:embed="rId3"/>
          <a:srcRect/>
          <a:stretch/>
        </p:blipFill>
        <p:spPr>
          <a:xfrm>
            <a:off x="10712127" y="6159177"/>
            <a:ext cx="1479873" cy="698823"/>
          </a:xfrm>
          <a:prstGeom prst="rect">
            <a:avLst/>
          </a:prstGeom>
        </p:spPr>
      </p:pic>
      <p:pic>
        <p:nvPicPr>
          <p:cNvPr id="3" name="Group 399" descr="preencoded.png">
            <a:extLst>
              <a:ext uri="{FF2B5EF4-FFF2-40B4-BE49-F238E27FC236}">
                <a16:creationId xmlns:a16="http://schemas.microsoft.com/office/drawing/2014/main" id="{F9025FCD-4045-38C9-7E32-CE288318E41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1148482" y="6434664"/>
            <a:ext cx="843845" cy="220134"/>
          </a:xfrm>
          <a:prstGeom prst="rect">
            <a:avLst/>
          </a:prstGeom>
        </p:spPr>
      </p:pic>
      <p:sp>
        <p:nvSpPr>
          <p:cNvPr id="4" name="Espace réservé du texte 2">
            <a:extLst>
              <a:ext uri="{FF2B5EF4-FFF2-40B4-BE49-F238E27FC236}">
                <a16:creationId xmlns:a16="http://schemas.microsoft.com/office/drawing/2014/main" id="{5D83A991-E544-F93F-DC9D-33097179CDAB}"/>
              </a:ext>
            </a:extLst>
          </p:cNvPr>
          <p:cNvSpPr>
            <a:spLocks noGrp="1"/>
          </p:cNvSpPr>
          <p:nvPr>
            <p:ph type="body" sz="quarter" idx="13" hasCustomPrompt="1"/>
          </p:nvPr>
        </p:nvSpPr>
        <p:spPr>
          <a:xfrm>
            <a:off x="952500" y="2330444"/>
            <a:ext cx="9201694" cy="2817393"/>
          </a:xfrm>
          <a:prstGeom prst="rect">
            <a:avLst/>
          </a:prstGeom>
        </p:spPr>
        <p:txBody>
          <a:bodyPr/>
          <a:lstStyle>
            <a:lvl1pPr marL="0" indent="0">
              <a:lnSpc>
                <a:spcPts val="2600"/>
              </a:lnSpc>
              <a:spcBef>
                <a:spcPts val="200"/>
              </a:spcBef>
              <a:buNone/>
              <a:defRPr sz="2500">
                <a:solidFill>
                  <a:srgbClr val="006FB9"/>
                </a:solidFill>
              </a:defRPr>
            </a:lvl1pPr>
          </a:lstStyle>
          <a:p>
            <a:r>
              <a:rPr lang="fr-CH">
                <a:effectLst/>
                <a:latin typeface="Arial Narrow" panose="020B0604020202020204" pitchFamily="34" charset="0"/>
              </a:rPr>
              <a:t>In </a:t>
            </a:r>
            <a:r>
              <a:rPr lang="fr-CH" err="1">
                <a:effectLst/>
                <a:latin typeface="Arial Narrow" panose="020B0604020202020204" pitchFamily="34" charset="0"/>
              </a:rPr>
              <a:t>egestas</a:t>
            </a:r>
            <a:r>
              <a:rPr lang="fr-CH">
                <a:effectLst/>
                <a:latin typeface="Arial Narrow" panose="020B0604020202020204" pitchFamily="34" charset="0"/>
              </a:rPr>
              <a:t> </a:t>
            </a:r>
            <a:r>
              <a:rPr lang="fr-CH" err="1">
                <a:effectLst/>
                <a:latin typeface="Arial Narrow" panose="020B0604020202020204" pitchFamily="34" charset="0"/>
              </a:rPr>
              <a:t>arcu</a:t>
            </a:r>
            <a:r>
              <a:rPr lang="fr-CH">
                <a:effectLst/>
                <a:latin typeface="Arial Narrow" panose="020B0604020202020204" pitchFamily="34" charset="0"/>
              </a:rPr>
              <a:t> ipsum,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tempus</a:t>
            </a:r>
            <a:r>
              <a:rPr lang="fr-CH">
                <a:effectLst/>
                <a:latin typeface="Arial Narrow" panose="020B0604020202020204" pitchFamily="34" charset="0"/>
              </a:rPr>
              <a:t> </a:t>
            </a:r>
            <a:r>
              <a:rPr lang="fr-CH" err="1">
                <a:effectLst/>
                <a:latin typeface="Arial Narrow" panose="020B0604020202020204" pitchFamily="34" charset="0"/>
              </a:rPr>
              <a:t>arcu</a:t>
            </a:r>
            <a:r>
              <a:rPr lang="fr-CH">
                <a:effectLst/>
                <a:latin typeface="Arial Narrow" panose="020B0604020202020204" pitchFamily="34" charset="0"/>
              </a:rPr>
              <a:t> </a:t>
            </a:r>
            <a:r>
              <a:rPr lang="fr-CH" err="1">
                <a:effectLst/>
                <a:latin typeface="Arial Narrow" panose="020B0604020202020204" pitchFamily="34" charset="0"/>
              </a:rPr>
              <a:t>porttitor</a:t>
            </a:r>
            <a:r>
              <a:rPr lang="fr-CH">
                <a:effectLst/>
                <a:latin typeface="Arial Narrow" panose="020B0604020202020204" pitchFamily="34" charset="0"/>
              </a:rPr>
              <a:t> </a:t>
            </a:r>
            <a:r>
              <a:rPr lang="fr-CH" err="1">
                <a:effectLst/>
                <a:latin typeface="Arial Narrow" panose="020B0604020202020204" pitchFamily="34" charset="0"/>
              </a:rPr>
              <a:t>sit</a:t>
            </a:r>
            <a:r>
              <a:rPr lang="fr-CH">
                <a:effectLst/>
                <a:latin typeface="Arial Narrow" panose="020B0604020202020204" pitchFamily="34" charset="0"/>
              </a:rPr>
              <a:t> </a:t>
            </a:r>
            <a:r>
              <a:rPr lang="fr-CH" err="1">
                <a:effectLst/>
                <a:latin typeface="Arial Narrow" panose="020B0604020202020204" pitchFamily="34" charset="0"/>
              </a:rPr>
              <a:t>amet</a:t>
            </a:r>
            <a:r>
              <a:rPr lang="fr-CH">
                <a:effectLst/>
                <a:latin typeface="Arial Narrow" panose="020B0604020202020204" pitchFamily="34" charset="0"/>
              </a:rPr>
              <a:t>. Cras non </a:t>
            </a:r>
            <a:r>
              <a:rPr lang="fr-CH" err="1">
                <a:effectLst/>
                <a:latin typeface="Arial Narrow" panose="020B0604020202020204" pitchFamily="34" charset="0"/>
              </a:rPr>
              <a:t>sagittis</a:t>
            </a:r>
            <a:r>
              <a:rPr lang="fr-CH">
                <a:effectLst/>
                <a:latin typeface="Arial Narrow" panose="020B0604020202020204" pitchFamily="34" charset="0"/>
              </a:rPr>
              <a:t> </a:t>
            </a:r>
            <a:r>
              <a:rPr lang="fr-CH" err="1">
                <a:effectLst/>
                <a:latin typeface="Arial Narrow" panose="020B0604020202020204" pitchFamily="34" charset="0"/>
              </a:rPr>
              <a:t>felis</a:t>
            </a:r>
            <a:r>
              <a:rPr lang="fr-CH">
                <a:effectLst/>
                <a:latin typeface="Arial Narrow" panose="020B0604020202020204" pitchFamily="34" charset="0"/>
              </a:rPr>
              <a:t>. </a:t>
            </a:r>
            <a:r>
              <a:rPr lang="fr-CH" err="1">
                <a:effectLst/>
                <a:latin typeface="Arial Narrow" panose="020B0604020202020204" pitchFamily="34" charset="0"/>
              </a:rPr>
              <a:t>Phasellus</a:t>
            </a:r>
            <a:r>
              <a:rPr lang="fr-CH">
                <a:effectLst/>
                <a:latin typeface="Arial Narrow" panose="020B0604020202020204" pitchFamily="34" charset="0"/>
              </a:rPr>
              <a:t> </a:t>
            </a:r>
            <a:r>
              <a:rPr lang="fr-CH" err="1">
                <a:effectLst/>
                <a:latin typeface="Arial Narrow" panose="020B0604020202020204" pitchFamily="34" charset="0"/>
              </a:rPr>
              <a:t>mauris</a:t>
            </a:r>
            <a:r>
              <a:rPr lang="fr-CH">
                <a:effectLst/>
                <a:latin typeface="Arial Narrow" panose="020B0604020202020204" pitchFamily="34" charset="0"/>
              </a:rPr>
              <a:t> massa, </a:t>
            </a:r>
            <a:r>
              <a:rPr lang="fr-CH" err="1">
                <a:effectLst/>
                <a:latin typeface="Arial Narrow" panose="020B0604020202020204" pitchFamily="34" charset="0"/>
              </a:rPr>
              <a:t>ultrices</a:t>
            </a:r>
            <a:r>
              <a:rPr lang="fr-CH">
                <a:effectLst/>
                <a:latin typeface="Arial Narrow" panose="020B0604020202020204" pitchFamily="34" charset="0"/>
              </a:rPr>
              <a:t>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posuere</a:t>
            </a:r>
            <a:r>
              <a:rPr lang="fr-CH">
                <a:effectLst/>
                <a:latin typeface="Arial Narrow" panose="020B0604020202020204" pitchFamily="34" charset="0"/>
              </a:rPr>
              <a:t>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vulputate</a:t>
            </a:r>
            <a:r>
              <a:rPr lang="fr-CH">
                <a:effectLst/>
                <a:latin typeface="Arial Narrow" panose="020B0604020202020204" pitchFamily="34" charset="0"/>
              </a:rPr>
              <a:t> </a:t>
            </a:r>
            <a:r>
              <a:rPr lang="fr-CH" err="1">
                <a:effectLst/>
                <a:latin typeface="Arial Narrow" panose="020B0604020202020204" pitchFamily="34" charset="0"/>
              </a:rPr>
              <a:t>eget</a:t>
            </a:r>
            <a:r>
              <a:rPr lang="fr-CH">
                <a:effectLst/>
                <a:latin typeface="Arial Narrow" panose="020B0604020202020204" pitchFamily="34" charset="0"/>
              </a:rPr>
              <a:t> nunc. Morbi </a:t>
            </a:r>
            <a:r>
              <a:rPr lang="fr-CH" err="1">
                <a:effectLst/>
                <a:latin typeface="Arial Narrow" panose="020B0604020202020204" pitchFamily="34" charset="0"/>
              </a:rPr>
              <a:t>faucibus</a:t>
            </a:r>
            <a:r>
              <a:rPr lang="fr-CH">
                <a:effectLst/>
                <a:latin typeface="Arial Narrow" panose="020B0604020202020204" pitchFamily="34" charset="0"/>
              </a:rPr>
              <a:t> </a:t>
            </a:r>
            <a:r>
              <a:rPr lang="fr-CH" err="1">
                <a:effectLst/>
                <a:latin typeface="Arial Narrow" panose="020B0604020202020204" pitchFamily="34" charset="0"/>
              </a:rPr>
              <a:t>odio</a:t>
            </a:r>
            <a:r>
              <a:rPr lang="fr-CH">
                <a:effectLst/>
                <a:latin typeface="Arial Narrow" panose="020B0604020202020204" pitchFamily="34" charset="0"/>
              </a:rPr>
              <a:t> non </a:t>
            </a:r>
            <a:r>
              <a:rPr lang="fr-CH" err="1">
                <a:effectLst/>
                <a:latin typeface="Arial Narrow" panose="020B0604020202020204" pitchFamily="34" charset="0"/>
              </a:rPr>
              <a:t>orci</a:t>
            </a:r>
            <a:r>
              <a:rPr lang="fr-CH">
                <a:effectLst/>
                <a:latin typeface="Arial Narrow" panose="020B0604020202020204" pitchFamily="34" charset="0"/>
              </a:rPr>
              <a:t> </a:t>
            </a:r>
            <a:r>
              <a:rPr lang="fr-CH" err="1">
                <a:effectLst/>
                <a:latin typeface="Arial Narrow" panose="020B0604020202020204" pitchFamily="34" charset="0"/>
              </a:rPr>
              <a:t>maximus</a:t>
            </a:r>
            <a:r>
              <a:rPr lang="fr-CH">
                <a:effectLst/>
                <a:latin typeface="Arial Narrow" panose="020B0604020202020204" pitchFamily="34" charset="0"/>
              </a:rPr>
              <a:t>, </a:t>
            </a:r>
            <a:r>
              <a:rPr lang="fr-CH" err="1">
                <a:effectLst/>
                <a:latin typeface="Arial Narrow" panose="020B0604020202020204" pitchFamily="34" charset="0"/>
              </a:rPr>
              <a:t>sed</a:t>
            </a:r>
            <a:r>
              <a:rPr lang="fr-CH">
                <a:effectLst/>
                <a:latin typeface="Arial Narrow" panose="020B0604020202020204" pitchFamily="34" charset="0"/>
              </a:rPr>
              <a:t> tristique </a:t>
            </a:r>
            <a:r>
              <a:rPr lang="fr-CH" err="1">
                <a:effectLst/>
                <a:latin typeface="Arial Narrow" panose="020B0604020202020204" pitchFamily="34" charset="0"/>
              </a:rPr>
              <a:t>enim</a:t>
            </a:r>
            <a:r>
              <a:rPr lang="fr-CH">
                <a:effectLst/>
                <a:latin typeface="Arial Narrow" panose="020B0604020202020204" pitchFamily="34" charset="0"/>
              </a:rPr>
              <a:t> </a:t>
            </a:r>
            <a:r>
              <a:rPr lang="fr-CH" err="1">
                <a:effectLst/>
                <a:latin typeface="Arial Narrow" panose="020B0604020202020204" pitchFamily="34" charset="0"/>
              </a:rPr>
              <a:t>sollicitudin</a:t>
            </a:r>
            <a:r>
              <a:rPr lang="fr-CH">
                <a:effectLst/>
                <a:latin typeface="Arial Narrow" panose="020B0604020202020204" pitchFamily="34" charset="0"/>
              </a:rPr>
              <a:t>. </a:t>
            </a:r>
            <a:r>
              <a:rPr lang="fr-CH" err="1">
                <a:effectLst/>
                <a:latin typeface="Arial Narrow" panose="020B0604020202020204" pitchFamily="34" charset="0"/>
              </a:rPr>
              <a:t>Pellentesque</a:t>
            </a:r>
            <a:r>
              <a:rPr lang="fr-CH">
                <a:effectLst/>
                <a:latin typeface="Arial Narrow" panose="020B0604020202020204" pitchFamily="34" charset="0"/>
              </a:rPr>
              <a:t> habitant morbi tristique </a:t>
            </a:r>
            <a:r>
              <a:rPr lang="fr-CH" err="1">
                <a:effectLst/>
                <a:latin typeface="Arial Narrow" panose="020B0604020202020204" pitchFamily="34" charset="0"/>
              </a:rPr>
              <a:t>senectus</a:t>
            </a:r>
            <a:r>
              <a:rPr lang="fr-CH">
                <a:effectLst/>
                <a:latin typeface="Arial Narrow" panose="020B0604020202020204" pitchFamily="34" charset="0"/>
              </a:rPr>
              <a:t> et </a:t>
            </a:r>
            <a:r>
              <a:rPr lang="fr-CH" err="1">
                <a:effectLst/>
                <a:latin typeface="Arial Narrow" panose="020B0604020202020204" pitchFamily="34" charset="0"/>
              </a:rPr>
              <a:t>netus</a:t>
            </a:r>
            <a:r>
              <a:rPr lang="fr-CH">
                <a:effectLst/>
                <a:latin typeface="Arial Narrow" panose="020B0604020202020204" pitchFamily="34" charset="0"/>
              </a:rPr>
              <a:t> et </a:t>
            </a:r>
            <a:r>
              <a:rPr lang="fr-CH" err="1">
                <a:effectLst/>
                <a:latin typeface="Arial Narrow" panose="020B0604020202020204" pitchFamily="34" charset="0"/>
              </a:rPr>
              <a:t>malesuada</a:t>
            </a:r>
            <a:r>
              <a:rPr lang="fr-CH">
                <a:effectLst/>
                <a:latin typeface="Arial Narrow" panose="020B0604020202020204" pitchFamily="34" charset="0"/>
              </a:rPr>
              <a:t> </a:t>
            </a:r>
            <a:r>
              <a:rPr lang="fr-CH" err="1">
                <a:effectLst/>
                <a:latin typeface="Arial Narrow" panose="020B0604020202020204" pitchFamily="34" charset="0"/>
              </a:rPr>
              <a:t>fames</a:t>
            </a:r>
            <a:r>
              <a:rPr lang="fr-CH">
                <a:effectLst/>
                <a:latin typeface="Arial Narrow" panose="020B0604020202020204" pitchFamily="34" charset="0"/>
              </a:rPr>
              <a:t>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turpis</a:t>
            </a:r>
            <a:r>
              <a:rPr lang="fr-CH">
                <a:effectLst/>
                <a:latin typeface="Arial Narrow" panose="020B0604020202020204" pitchFamily="34" charset="0"/>
              </a:rPr>
              <a:t> </a:t>
            </a:r>
            <a:r>
              <a:rPr lang="fr-CH" err="1">
                <a:effectLst/>
                <a:latin typeface="Arial Narrow" panose="020B0604020202020204" pitchFamily="34" charset="0"/>
              </a:rPr>
              <a:t>egestas</a:t>
            </a:r>
            <a:r>
              <a:rPr lang="fr-CH">
                <a:effectLst/>
                <a:latin typeface="Arial Narrow" panose="020B0604020202020204" pitchFamily="34" charset="0"/>
              </a:rPr>
              <a:t>.</a:t>
            </a:r>
          </a:p>
        </p:txBody>
      </p:sp>
    </p:spTree>
    <p:extLst>
      <p:ext uri="{BB962C8B-B14F-4D97-AF65-F5344CB8AC3E}">
        <p14:creationId xmlns:p14="http://schemas.microsoft.com/office/powerpoint/2010/main" val="3825855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lide Visual 3">
    <p:spTree>
      <p:nvGrpSpPr>
        <p:cNvPr id="1" name=""/>
        <p:cNvGrpSpPr/>
        <p:nvPr/>
      </p:nvGrpSpPr>
      <p:grpSpPr>
        <a:xfrm>
          <a:off x="0" y="0"/>
          <a:ext cx="0" cy="0"/>
          <a:chOff x="0" y="0"/>
          <a:chExt cx="0" cy="0"/>
        </a:xfrm>
      </p:grpSpPr>
      <p:pic>
        <p:nvPicPr>
          <p:cNvPr id="2" name="Group 2195">
            <a:extLst>
              <a:ext uri="{FF2B5EF4-FFF2-40B4-BE49-F238E27FC236}">
                <a16:creationId xmlns:a16="http://schemas.microsoft.com/office/drawing/2014/main" id="{D8159B00-9265-7E63-E5A0-7A8DEC617D4E}"/>
              </a:ext>
            </a:extLst>
          </p:cNvPr>
          <p:cNvPicPr>
            <a:picLocks noChangeAspect="1"/>
          </p:cNvPicPr>
          <p:nvPr userDrawn="1"/>
        </p:nvPicPr>
        <p:blipFill>
          <a:blip r:embed="rId2"/>
          <a:srcRect/>
          <a:stretch/>
        </p:blipFill>
        <p:spPr>
          <a:xfrm>
            <a:off x="10129971" y="0"/>
            <a:ext cx="2062029" cy="6072234"/>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6FB9"/>
                </a:solidFill>
                <a:latin typeface="Arial Narrow" pitchFamily="34" charset="0"/>
                <a:ea typeface="Arial Narrow" pitchFamily="34" charset="-122"/>
                <a:cs typeface="Arial Narrow" pitchFamily="34" charset="-120"/>
              </a:rPr>
              <a:t>Content of this presentation is copyrightand responsibility of the author. Permission is required for re-use.</a:t>
            </a:r>
            <a:endParaRPr lang="en-US" sz="1000">
              <a:solidFill>
                <a:srgbClr val="006FB9"/>
              </a:solidFill>
            </a:endParaRPr>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9B6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6FB9"/>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pic>
        <p:nvPicPr>
          <p:cNvPr id="3" name="Rectangle 95" descr="preencoded.png">
            <a:extLst>
              <a:ext uri="{FF2B5EF4-FFF2-40B4-BE49-F238E27FC236}">
                <a16:creationId xmlns:a16="http://schemas.microsoft.com/office/drawing/2014/main" id="{ED877C8D-630A-1468-1074-E9BE0184C428}"/>
              </a:ext>
            </a:extLst>
          </p:cNvPr>
          <p:cNvPicPr>
            <a:picLocks noChangeAspect="1"/>
          </p:cNvPicPr>
          <p:nvPr userDrawn="1"/>
        </p:nvPicPr>
        <p:blipFill>
          <a:blip r:embed="rId3"/>
          <a:srcRect/>
          <a:stretch/>
        </p:blipFill>
        <p:spPr>
          <a:xfrm>
            <a:off x="10712127" y="6159177"/>
            <a:ext cx="1479873" cy="698823"/>
          </a:xfrm>
          <a:prstGeom prst="rect">
            <a:avLst/>
          </a:prstGeom>
        </p:spPr>
      </p:pic>
      <p:pic>
        <p:nvPicPr>
          <p:cNvPr id="8" name="Group 399" descr="preencoded.png">
            <a:extLst>
              <a:ext uri="{FF2B5EF4-FFF2-40B4-BE49-F238E27FC236}">
                <a16:creationId xmlns:a16="http://schemas.microsoft.com/office/drawing/2014/main" id="{BD828994-3964-5677-DDC7-B33E1E970ED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1148482" y="6434664"/>
            <a:ext cx="843845" cy="220134"/>
          </a:xfrm>
          <a:prstGeom prst="rect">
            <a:avLst/>
          </a:prstGeom>
        </p:spPr>
      </p:pic>
      <p:sp>
        <p:nvSpPr>
          <p:cNvPr id="4" name="Espace réservé du texte 2">
            <a:extLst>
              <a:ext uri="{FF2B5EF4-FFF2-40B4-BE49-F238E27FC236}">
                <a16:creationId xmlns:a16="http://schemas.microsoft.com/office/drawing/2014/main" id="{1662A4DF-CD04-426F-7F94-0589B8773B8F}"/>
              </a:ext>
            </a:extLst>
          </p:cNvPr>
          <p:cNvSpPr>
            <a:spLocks noGrp="1"/>
          </p:cNvSpPr>
          <p:nvPr>
            <p:ph type="body" sz="quarter" idx="14" hasCustomPrompt="1"/>
          </p:nvPr>
        </p:nvSpPr>
        <p:spPr>
          <a:xfrm>
            <a:off x="952500" y="1727222"/>
            <a:ext cx="9201694" cy="2817393"/>
          </a:xfrm>
          <a:prstGeom prst="rect">
            <a:avLst/>
          </a:prstGeom>
        </p:spPr>
        <p:txBody>
          <a:bodyPr/>
          <a:lstStyle>
            <a:lvl1pPr marL="0" indent="0">
              <a:lnSpc>
                <a:spcPts val="2600"/>
              </a:lnSpc>
              <a:spcBef>
                <a:spcPts val="200"/>
              </a:spcBef>
              <a:buNone/>
              <a:defRPr sz="2500">
                <a:solidFill>
                  <a:srgbClr val="006FB9"/>
                </a:solidFill>
              </a:defRPr>
            </a:lvl1pPr>
          </a:lstStyle>
          <a:p>
            <a:r>
              <a:rPr lang="fr-CH">
                <a:effectLst/>
                <a:latin typeface="Arial Narrow" panose="020B0604020202020204" pitchFamily="34" charset="0"/>
              </a:rPr>
              <a:t>In </a:t>
            </a:r>
            <a:r>
              <a:rPr lang="fr-CH" err="1">
                <a:effectLst/>
                <a:latin typeface="Arial Narrow" panose="020B0604020202020204" pitchFamily="34" charset="0"/>
              </a:rPr>
              <a:t>egestas</a:t>
            </a:r>
            <a:r>
              <a:rPr lang="fr-CH">
                <a:effectLst/>
                <a:latin typeface="Arial Narrow" panose="020B0604020202020204" pitchFamily="34" charset="0"/>
              </a:rPr>
              <a:t> </a:t>
            </a:r>
            <a:r>
              <a:rPr lang="fr-CH" err="1">
                <a:effectLst/>
                <a:latin typeface="Arial Narrow" panose="020B0604020202020204" pitchFamily="34" charset="0"/>
              </a:rPr>
              <a:t>arcu</a:t>
            </a:r>
            <a:r>
              <a:rPr lang="fr-CH">
                <a:effectLst/>
                <a:latin typeface="Arial Narrow" panose="020B0604020202020204" pitchFamily="34" charset="0"/>
              </a:rPr>
              <a:t> ipsum,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tempus</a:t>
            </a:r>
            <a:r>
              <a:rPr lang="fr-CH">
                <a:effectLst/>
                <a:latin typeface="Arial Narrow" panose="020B0604020202020204" pitchFamily="34" charset="0"/>
              </a:rPr>
              <a:t> </a:t>
            </a:r>
            <a:r>
              <a:rPr lang="fr-CH" err="1">
                <a:effectLst/>
                <a:latin typeface="Arial Narrow" panose="020B0604020202020204" pitchFamily="34" charset="0"/>
              </a:rPr>
              <a:t>arcu</a:t>
            </a:r>
            <a:r>
              <a:rPr lang="fr-CH">
                <a:effectLst/>
                <a:latin typeface="Arial Narrow" panose="020B0604020202020204" pitchFamily="34" charset="0"/>
              </a:rPr>
              <a:t> </a:t>
            </a:r>
            <a:r>
              <a:rPr lang="fr-CH" err="1">
                <a:effectLst/>
                <a:latin typeface="Arial Narrow" panose="020B0604020202020204" pitchFamily="34" charset="0"/>
              </a:rPr>
              <a:t>porttitor</a:t>
            </a:r>
            <a:r>
              <a:rPr lang="fr-CH">
                <a:effectLst/>
                <a:latin typeface="Arial Narrow" panose="020B0604020202020204" pitchFamily="34" charset="0"/>
              </a:rPr>
              <a:t> </a:t>
            </a:r>
            <a:r>
              <a:rPr lang="fr-CH" err="1">
                <a:effectLst/>
                <a:latin typeface="Arial Narrow" panose="020B0604020202020204" pitchFamily="34" charset="0"/>
              </a:rPr>
              <a:t>sit</a:t>
            </a:r>
            <a:r>
              <a:rPr lang="fr-CH">
                <a:effectLst/>
                <a:latin typeface="Arial Narrow" panose="020B0604020202020204" pitchFamily="34" charset="0"/>
              </a:rPr>
              <a:t> </a:t>
            </a:r>
            <a:r>
              <a:rPr lang="fr-CH" err="1">
                <a:effectLst/>
                <a:latin typeface="Arial Narrow" panose="020B0604020202020204" pitchFamily="34" charset="0"/>
              </a:rPr>
              <a:t>amet</a:t>
            </a:r>
            <a:r>
              <a:rPr lang="fr-CH">
                <a:effectLst/>
                <a:latin typeface="Arial Narrow" panose="020B0604020202020204" pitchFamily="34" charset="0"/>
              </a:rPr>
              <a:t>. Cras non </a:t>
            </a:r>
            <a:r>
              <a:rPr lang="fr-CH" err="1">
                <a:effectLst/>
                <a:latin typeface="Arial Narrow" panose="020B0604020202020204" pitchFamily="34" charset="0"/>
              </a:rPr>
              <a:t>sagittis</a:t>
            </a:r>
            <a:r>
              <a:rPr lang="fr-CH">
                <a:effectLst/>
                <a:latin typeface="Arial Narrow" panose="020B0604020202020204" pitchFamily="34" charset="0"/>
              </a:rPr>
              <a:t> </a:t>
            </a:r>
            <a:r>
              <a:rPr lang="fr-CH" err="1">
                <a:effectLst/>
                <a:latin typeface="Arial Narrow" panose="020B0604020202020204" pitchFamily="34" charset="0"/>
              </a:rPr>
              <a:t>felis</a:t>
            </a:r>
            <a:r>
              <a:rPr lang="fr-CH">
                <a:effectLst/>
                <a:latin typeface="Arial Narrow" panose="020B0604020202020204" pitchFamily="34" charset="0"/>
              </a:rPr>
              <a:t>. </a:t>
            </a:r>
            <a:r>
              <a:rPr lang="fr-CH" err="1">
                <a:effectLst/>
                <a:latin typeface="Arial Narrow" panose="020B0604020202020204" pitchFamily="34" charset="0"/>
              </a:rPr>
              <a:t>Phasellus</a:t>
            </a:r>
            <a:r>
              <a:rPr lang="fr-CH">
                <a:effectLst/>
                <a:latin typeface="Arial Narrow" panose="020B0604020202020204" pitchFamily="34" charset="0"/>
              </a:rPr>
              <a:t> </a:t>
            </a:r>
            <a:r>
              <a:rPr lang="fr-CH" err="1">
                <a:effectLst/>
                <a:latin typeface="Arial Narrow" panose="020B0604020202020204" pitchFamily="34" charset="0"/>
              </a:rPr>
              <a:t>mauris</a:t>
            </a:r>
            <a:r>
              <a:rPr lang="fr-CH">
                <a:effectLst/>
                <a:latin typeface="Arial Narrow" panose="020B0604020202020204" pitchFamily="34" charset="0"/>
              </a:rPr>
              <a:t> massa, </a:t>
            </a:r>
            <a:r>
              <a:rPr lang="fr-CH" err="1">
                <a:effectLst/>
                <a:latin typeface="Arial Narrow" panose="020B0604020202020204" pitchFamily="34" charset="0"/>
              </a:rPr>
              <a:t>ultrices</a:t>
            </a:r>
            <a:r>
              <a:rPr lang="fr-CH">
                <a:effectLst/>
                <a:latin typeface="Arial Narrow" panose="020B0604020202020204" pitchFamily="34" charset="0"/>
              </a:rPr>
              <a:t>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posuere</a:t>
            </a:r>
            <a:r>
              <a:rPr lang="fr-CH">
                <a:effectLst/>
                <a:latin typeface="Arial Narrow" panose="020B0604020202020204" pitchFamily="34" charset="0"/>
              </a:rPr>
              <a:t>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vulputate</a:t>
            </a:r>
            <a:r>
              <a:rPr lang="fr-CH">
                <a:effectLst/>
                <a:latin typeface="Arial Narrow" panose="020B0604020202020204" pitchFamily="34" charset="0"/>
              </a:rPr>
              <a:t> </a:t>
            </a:r>
            <a:r>
              <a:rPr lang="fr-CH" err="1">
                <a:effectLst/>
                <a:latin typeface="Arial Narrow" panose="020B0604020202020204" pitchFamily="34" charset="0"/>
              </a:rPr>
              <a:t>eget</a:t>
            </a:r>
            <a:r>
              <a:rPr lang="fr-CH">
                <a:effectLst/>
                <a:latin typeface="Arial Narrow" panose="020B0604020202020204" pitchFamily="34" charset="0"/>
              </a:rPr>
              <a:t> nunc. Morbi </a:t>
            </a:r>
            <a:r>
              <a:rPr lang="fr-CH" err="1">
                <a:effectLst/>
                <a:latin typeface="Arial Narrow" panose="020B0604020202020204" pitchFamily="34" charset="0"/>
              </a:rPr>
              <a:t>faucibus</a:t>
            </a:r>
            <a:r>
              <a:rPr lang="fr-CH">
                <a:effectLst/>
                <a:latin typeface="Arial Narrow" panose="020B0604020202020204" pitchFamily="34" charset="0"/>
              </a:rPr>
              <a:t> </a:t>
            </a:r>
            <a:r>
              <a:rPr lang="fr-CH" err="1">
                <a:effectLst/>
                <a:latin typeface="Arial Narrow" panose="020B0604020202020204" pitchFamily="34" charset="0"/>
              </a:rPr>
              <a:t>odio</a:t>
            </a:r>
            <a:r>
              <a:rPr lang="fr-CH">
                <a:effectLst/>
                <a:latin typeface="Arial Narrow" panose="020B0604020202020204" pitchFamily="34" charset="0"/>
              </a:rPr>
              <a:t> non </a:t>
            </a:r>
            <a:r>
              <a:rPr lang="fr-CH" err="1">
                <a:effectLst/>
                <a:latin typeface="Arial Narrow" panose="020B0604020202020204" pitchFamily="34" charset="0"/>
              </a:rPr>
              <a:t>orci</a:t>
            </a:r>
            <a:r>
              <a:rPr lang="fr-CH">
                <a:effectLst/>
                <a:latin typeface="Arial Narrow" panose="020B0604020202020204" pitchFamily="34" charset="0"/>
              </a:rPr>
              <a:t> </a:t>
            </a:r>
            <a:r>
              <a:rPr lang="fr-CH" err="1">
                <a:effectLst/>
                <a:latin typeface="Arial Narrow" panose="020B0604020202020204" pitchFamily="34" charset="0"/>
              </a:rPr>
              <a:t>maximus</a:t>
            </a:r>
            <a:r>
              <a:rPr lang="fr-CH">
                <a:effectLst/>
                <a:latin typeface="Arial Narrow" panose="020B0604020202020204" pitchFamily="34" charset="0"/>
              </a:rPr>
              <a:t>, </a:t>
            </a:r>
            <a:r>
              <a:rPr lang="fr-CH" err="1">
                <a:effectLst/>
                <a:latin typeface="Arial Narrow" panose="020B0604020202020204" pitchFamily="34" charset="0"/>
              </a:rPr>
              <a:t>sed</a:t>
            </a:r>
            <a:r>
              <a:rPr lang="fr-CH">
                <a:effectLst/>
                <a:latin typeface="Arial Narrow" panose="020B0604020202020204" pitchFamily="34" charset="0"/>
              </a:rPr>
              <a:t> tristique </a:t>
            </a:r>
            <a:r>
              <a:rPr lang="fr-CH" err="1">
                <a:effectLst/>
                <a:latin typeface="Arial Narrow" panose="020B0604020202020204" pitchFamily="34" charset="0"/>
              </a:rPr>
              <a:t>enim</a:t>
            </a:r>
            <a:r>
              <a:rPr lang="fr-CH">
                <a:effectLst/>
                <a:latin typeface="Arial Narrow" panose="020B0604020202020204" pitchFamily="34" charset="0"/>
              </a:rPr>
              <a:t> </a:t>
            </a:r>
            <a:r>
              <a:rPr lang="fr-CH" err="1">
                <a:effectLst/>
                <a:latin typeface="Arial Narrow" panose="020B0604020202020204" pitchFamily="34" charset="0"/>
              </a:rPr>
              <a:t>sollicitudin</a:t>
            </a:r>
            <a:r>
              <a:rPr lang="fr-CH">
                <a:effectLst/>
                <a:latin typeface="Arial Narrow" panose="020B0604020202020204" pitchFamily="34" charset="0"/>
              </a:rPr>
              <a:t>. </a:t>
            </a:r>
            <a:r>
              <a:rPr lang="fr-CH" err="1">
                <a:effectLst/>
                <a:latin typeface="Arial Narrow" panose="020B0604020202020204" pitchFamily="34" charset="0"/>
              </a:rPr>
              <a:t>Pellentesque</a:t>
            </a:r>
            <a:r>
              <a:rPr lang="fr-CH">
                <a:effectLst/>
                <a:latin typeface="Arial Narrow" panose="020B0604020202020204" pitchFamily="34" charset="0"/>
              </a:rPr>
              <a:t> habitant morbi tristique </a:t>
            </a:r>
            <a:r>
              <a:rPr lang="fr-CH" err="1">
                <a:effectLst/>
                <a:latin typeface="Arial Narrow" panose="020B0604020202020204" pitchFamily="34" charset="0"/>
              </a:rPr>
              <a:t>senectus</a:t>
            </a:r>
            <a:r>
              <a:rPr lang="fr-CH">
                <a:effectLst/>
                <a:latin typeface="Arial Narrow" panose="020B0604020202020204" pitchFamily="34" charset="0"/>
              </a:rPr>
              <a:t> et </a:t>
            </a:r>
            <a:r>
              <a:rPr lang="fr-CH" err="1">
                <a:effectLst/>
                <a:latin typeface="Arial Narrow" panose="020B0604020202020204" pitchFamily="34" charset="0"/>
              </a:rPr>
              <a:t>netus</a:t>
            </a:r>
            <a:r>
              <a:rPr lang="fr-CH">
                <a:effectLst/>
                <a:latin typeface="Arial Narrow" panose="020B0604020202020204" pitchFamily="34" charset="0"/>
              </a:rPr>
              <a:t> et </a:t>
            </a:r>
            <a:r>
              <a:rPr lang="fr-CH" err="1">
                <a:effectLst/>
                <a:latin typeface="Arial Narrow" panose="020B0604020202020204" pitchFamily="34" charset="0"/>
              </a:rPr>
              <a:t>malesuada</a:t>
            </a:r>
            <a:r>
              <a:rPr lang="fr-CH">
                <a:effectLst/>
                <a:latin typeface="Arial Narrow" panose="020B0604020202020204" pitchFamily="34" charset="0"/>
              </a:rPr>
              <a:t> </a:t>
            </a:r>
            <a:r>
              <a:rPr lang="fr-CH" err="1">
                <a:effectLst/>
                <a:latin typeface="Arial Narrow" panose="020B0604020202020204" pitchFamily="34" charset="0"/>
              </a:rPr>
              <a:t>fames</a:t>
            </a:r>
            <a:r>
              <a:rPr lang="fr-CH">
                <a:effectLst/>
                <a:latin typeface="Arial Narrow" panose="020B0604020202020204" pitchFamily="34" charset="0"/>
              </a:rPr>
              <a:t>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turpis</a:t>
            </a:r>
            <a:r>
              <a:rPr lang="fr-CH">
                <a:effectLst/>
                <a:latin typeface="Arial Narrow" panose="020B0604020202020204" pitchFamily="34" charset="0"/>
              </a:rPr>
              <a:t> </a:t>
            </a:r>
            <a:r>
              <a:rPr lang="fr-CH" err="1">
                <a:effectLst/>
                <a:latin typeface="Arial Narrow" panose="020B0604020202020204" pitchFamily="34" charset="0"/>
              </a:rPr>
              <a:t>egestas</a:t>
            </a:r>
            <a:r>
              <a:rPr lang="fr-CH">
                <a:effectLst/>
                <a:latin typeface="Arial Narrow" panose="020B0604020202020204" pitchFamily="34" charset="0"/>
              </a:rPr>
              <a:t>.</a:t>
            </a:r>
          </a:p>
        </p:txBody>
      </p:sp>
    </p:spTree>
    <p:extLst>
      <p:ext uri="{BB962C8B-B14F-4D97-AF65-F5344CB8AC3E}">
        <p14:creationId xmlns:p14="http://schemas.microsoft.com/office/powerpoint/2010/main" val="1333660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lide Notes 1">
    <p:spTree>
      <p:nvGrpSpPr>
        <p:cNvPr id="1" name=""/>
        <p:cNvGrpSpPr/>
        <p:nvPr/>
      </p:nvGrpSpPr>
      <p:grpSpPr>
        <a:xfrm>
          <a:off x="0" y="0"/>
          <a:ext cx="0" cy="0"/>
          <a:chOff x="0" y="0"/>
          <a:chExt cx="0" cy="0"/>
        </a:xfrm>
      </p:grpSpPr>
      <p:pic>
        <p:nvPicPr>
          <p:cNvPr id="5" name="Group 2195">
            <a:extLst>
              <a:ext uri="{FF2B5EF4-FFF2-40B4-BE49-F238E27FC236}">
                <a16:creationId xmlns:a16="http://schemas.microsoft.com/office/drawing/2014/main" id="{82414E20-5A27-E271-346B-4C6A3DA5320F}"/>
              </a:ext>
            </a:extLst>
          </p:cNvPr>
          <p:cNvPicPr>
            <a:picLocks noChangeAspect="1"/>
          </p:cNvPicPr>
          <p:nvPr userDrawn="1"/>
        </p:nvPicPr>
        <p:blipFill>
          <a:blip r:embed="rId2"/>
          <a:srcRect/>
          <a:stretch/>
        </p:blipFill>
        <p:spPr>
          <a:xfrm>
            <a:off x="8743950" y="0"/>
            <a:ext cx="3448050" cy="6858000"/>
          </a:xfrm>
          <a:prstGeom prst="rect">
            <a:avLst/>
          </a:prstGeom>
        </p:spPr>
      </p:pic>
      <p:grpSp>
        <p:nvGrpSpPr>
          <p:cNvPr id="6" name="Group 5">
            <a:extLst>
              <a:ext uri="{FF2B5EF4-FFF2-40B4-BE49-F238E27FC236}">
                <a16:creationId xmlns:a16="http://schemas.microsoft.com/office/drawing/2014/main" id="{385DC60E-BABD-BE81-651F-B66712591C60}"/>
              </a:ext>
            </a:extLst>
          </p:cNvPr>
          <p:cNvGrpSpPr/>
          <p:nvPr userDrawn="1"/>
        </p:nvGrpSpPr>
        <p:grpSpPr>
          <a:xfrm>
            <a:off x="0" y="3048000"/>
            <a:ext cx="12192000" cy="3810000"/>
            <a:chOff x="0" y="4572000"/>
            <a:chExt cx="18288000" cy="5715000"/>
          </a:xfrm>
        </p:grpSpPr>
        <p:pic>
          <p:nvPicPr>
            <p:cNvPr id="3" name="Rectangle 103" descr="preencoded.png">
              <a:extLst>
                <a:ext uri="{FF2B5EF4-FFF2-40B4-BE49-F238E27FC236}">
                  <a16:creationId xmlns:a16="http://schemas.microsoft.com/office/drawing/2014/main" id="{B4E883B1-1ADB-D1E6-ED55-8BFDF6A4DD8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0" y="7905750"/>
              <a:ext cx="18288000" cy="2381250"/>
            </a:xfrm>
            <a:prstGeom prst="rect">
              <a:avLst/>
            </a:prstGeom>
          </p:spPr>
        </p:pic>
        <p:pic>
          <p:nvPicPr>
            <p:cNvPr id="4" name="Vector" descr="preencoded.png">
              <a:extLst>
                <a:ext uri="{FF2B5EF4-FFF2-40B4-BE49-F238E27FC236}">
                  <a16:creationId xmlns:a16="http://schemas.microsoft.com/office/drawing/2014/main" id="{BB2593CE-F913-F03B-3CDC-9B9C16E4E440}"/>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4954250" y="4572000"/>
              <a:ext cx="3333750" cy="3333750"/>
            </a:xfrm>
            <a:prstGeom prst="rect">
              <a:avLst/>
            </a:prstGeom>
          </p:spPr>
        </p:pic>
      </p:grpSp>
      <p:sp>
        <p:nvSpPr>
          <p:cNvPr id="2" name="Espace réservé du texte 8">
            <a:extLst>
              <a:ext uri="{FF2B5EF4-FFF2-40B4-BE49-F238E27FC236}">
                <a16:creationId xmlns:a16="http://schemas.microsoft.com/office/drawing/2014/main" id="{B8770D00-9A3D-B590-E43A-EBB0705010B0}"/>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9B6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8C07CF53-7102-7698-45AD-FEC93BBA11A8}"/>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6FB9"/>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pic>
        <p:nvPicPr>
          <p:cNvPr id="9" name="Rectangle 95" descr="preencoded.png">
            <a:extLst>
              <a:ext uri="{FF2B5EF4-FFF2-40B4-BE49-F238E27FC236}">
                <a16:creationId xmlns:a16="http://schemas.microsoft.com/office/drawing/2014/main" id="{42CDC33F-CA66-3011-47AF-BF96BB3D25C5}"/>
              </a:ext>
            </a:extLst>
          </p:cNvPr>
          <p:cNvPicPr>
            <a:picLocks noChangeAspect="1"/>
          </p:cNvPicPr>
          <p:nvPr userDrawn="1"/>
        </p:nvPicPr>
        <p:blipFill>
          <a:blip r:embed="rId7"/>
          <a:srcRect/>
          <a:stretch/>
        </p:blipFill>
        <p:spPr>
          <a:xfrm>
            <a:off x="10712127" y="6159177"/>
            <a:ext cx="1479873" cy="698823"/>
          </a:xfrm>
          <a:prstGeom prst="rect">
            <a:avLst/>
          </a:prstGeom>
        </p:spPr>
      </p:pic>
      <p:pic>
        <p:nvPicPr>
          <p:cNvPr id="10" name="Group 399" descr="preencoded.png">
            <a:extLst>
              <a:ext uri="{FF2B5EF4-FFF2-40B4-BE49-F238E27FC236}">
                <a16:creationId xmlns:a16="http://schemas.microsoft.com/office/drawing/2014/main" id="{3B96D82A-A877-7436-56E4-B9E7069EB169}"/>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11148482" y="6434664"/>
            <a:ext cx="843845" cy="220134"/>
          </a:xfrm>
          <a:prstGeom prst="rect">
            <a:avLst/>
          </a:prstGeom>
        </p:spPr>
      </p:pic>
    </p:spTree>
    <p:extLst>
      <p:ext uri="{BB962C8B-B14F-4D97-AF65-F5344CB8AC3E}">
        <p14:creationId xmlns:p14="http://schemas.microsoft.com/office/powerpoint/2010/main" val="2622474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Slide Notes 2">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11C508-FB2D-E665-8400-3ABF0DAB5450}"/>
              </a:ext>
            </a:extLst>
          </p:cNvPr>
          <p:cNvGrpSpPr/>
          <p:nvPr userDrawn="1"/>
        </p:nvGrpSpPr>
        <p:grpSpPr>
          <a:xfrm>
            <a:off x="0" y="3048000"/>
            <a:ext cx="12192000" cy="3810000"/>
            <a:chOff x="0" y="4572000"/>
            <a:chExt cx="18288000" cy="5715000"/>
          </a:xfrm>
        </p:grpSpPr>
        <p:pic>
          <p:nvPicPr>
            <p:cNvPr id="4" name="Rectangle 103" descr="preencoded.png">
              <a:extLst>
                <a:ext uri="{FF2B5EF4-FFF2-40B4-BE49-F238E27FC236}">
                  <a16:creationId xmlns:a16="http://schemas.microsoft.com/office/drawing/2014/main" id="{FC0A4CA0-08BF-9270-4C4D-ACA1E905AB1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7905750"/>
              <a:ext cx="18288000" cy="2381250"/>
            </a:xfrm>
            <a:prstGeom prst="rect">
              <a:avLst/>
            </a:prstGeom>
          </p:spPr>
        </p:pic>
        <p:pic>
          <p:nvPicPr>
            <p:cNvPr id="5" name="Vector" descr="preencoded.png">
              <a:extLst>
                <a:ext uri="{FF2B5EF4-FFF2-40B4-BE49-F238E27FC236}">
                  <a16:creationId xmlns:a16="http://schemas.microsoft.com/office/drawing/2014/main" id="{D6BA664C-202C-AFB2-95A1-BDC66E7830A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4954250" y="4572000"/>
              <a:ext cx="3333750" cy="3333750"/>
            </a:xfrm>
            <a:prstGeom prst="rect">
              <a:avLst/>
            </a:prstGeom>
          </p:spPr>
        </p:pic>
      </p:grpSp>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9B6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8">
            <a:extLst>
              <a:ext uri="{FF2B5EF4-FFF2-40B4-BE49-F238E27FC236}">
                <a16:creationId xmlns:a16="http://schemas.microsoft.com/office/drawing/2014/main" id="{89F3FCAC-40F8-3FB0-C227-8934B23A5CB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6FB9"/>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2" name="Rectangle 95" descr="preencoded.png">
            <a:extLst>
              <a:ext uri="{FF2B5EF4-FFF2-40B4-BE49-F238E27FC236}">
                <a16:creationId xmlns:a16="http://schemas.microsoft.com/office/drawing/2014/main" id="{CF8C330E-7BFB-2265-8DB0-76C267866533}"/>
              </a:ext>
            </a:extLst>
          </p:cNvPr>
          <p:cNvPicPr>
            <a:picLocks noChangeAspect="1"/>
          </p:cNvPicPr>
          <p:nvPr userDrawn="1"/>
        </p:nvPicPr>
        <p:blipFill>
          <a:blip r:embed="rId6"/>
          <a:srcRect/>
          <a:stretch/>
        </p:blipFill>
        <p:spPr>
          <a:xfrm>
            <a:off x="10712127" y="6159177"/>
            <a:ext cx="1479873" cy="698823"/>
          </a:xfrm>
          <a:prstGeom prst="rect">
            <a:avLst/>
          </a:prstGeom>
        </p:spPr>
      </p:pic>
      <p:pic>
        <p:nvPicPr>
          <p:cNvPr id="7" name="Group 399" descr="preencoded.png">
            <a:extLst>
              <a:ext uri="{FF2B5EF4-FFF2-40B4-BE49-F238E27FC236}">
                <a16:creationId xmlns:a16="http://schemas.microsoft.com/office/drawing/2014/main" id="{34EFE5AA-A4D5-77F2-E333-6B72342665B9}"/>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1148482" y="6434664"/>
            <a:ext cx="843845" cy="220134"/>
          </a:xfrm>
          <a:prstGeom prst="rect">
            <a:avLst/>
          </a:prstGeom>
        </p:spPr>
      </p:pic>
      <p:sp>
        <p:nvSpPr>
          <p:cNvPr id="3" name="Espace réservé du texte 2">
            <a:extLst>
              <a:ext uri="{FF2B5EF4-FFF2-40B4-BE49-F238E27FC236}">
                <a16:creationId xmlns:a16="http://schemas.microsoft.com/office/drawing/2014/main" id="{DC064BAD-2098-A2EF-6E7C-A82E5FBE33A9}"/>
              </a:ext>
            </a:extLst>
          </p:cNvPr>
          <p:cNvSpPr>
            <a:spLocks noGrp="1"/>
          </p:cNvSpPr>
          <p:nvPr>
            <p:ph type="body" sz="quarter" idx="13" hasCustomPrompt="1"/>
          </p:nvPr>
        </p:nvSpPr>
        <p:spPr>
          <a:xfrm>
            <a:off x="952500" y="2330444"/>
            <a:ext cx="9201694" cy="2817393"/>
          </a:xfrm>
          <a:prstGeom prst="rect">
            <a:avLst/>
          </a:prstGeom>
        </p:spPr>
        <p:txBody>
          <a:bodyPr/>
          <a:lstStyle>
            <a:lvl1pPr marL="0" indent="0">
              <a:lnSpc>
                <a:spcPts val="2600"/>
              </a:lnSpc>
              <a:spcBef>
                <a:spcPts val="200"/>
              </a:spcBef>
              <a:buNone/>
              <a:defRPr sz="2500">
                <a:solidFill>
                  <a:srgbClr val="006FB9"/>
                </a:solidFill>
              </a:defRPr>
            </a:lvl1pPr>
          </a:lstStyle>
          <a:p>
            <a:r>
              <a:rPr lang="fr-CH">
                <a:effectLst/>
                <a:latin typeface="Arial Narrow" panose="020B0604020202020204" pitchFamily="34" charset="0"/>
              </a:rPr>
              <a:t>In </a:t>
            </a:r>
            <a:r>
              <a:rPr lang="fr-CH" err="1">
                <a:effectLst/>
                <a:latin typeface="Arial Narrow" panose="020B0604020202020204" pitchFamily="34" charset="0"/>
              </a:rPr>
              <a:t>egestas</a:t>
            </a:r>
            <a:r>
              <a:rPr lang="fr-CH">
                <a:effectLst/>
                <a:latin typeface="Arial Narrow" panose="020B0604020202020204" pitchFamily="34" charset="0"/>
              </a:rPr>
              <a:t> </a:t>
            </a:r>
            <a:r>
              <a:rPr lang="fr-CH" err="1">
                <a:effectLst/>
                <a:latin typeface="Arial Narrow" panose="020B0604020202020204" pitchFamily="34" charset="0"/>
              </a:rPr>
              <a:t>arcu</a:t>
            </a:r>
            <a:r>
              <a:rPr lang="fr-CH">
                <a:effectLst/>
                <a:latin typeface="Arial Narrow" panose="020B0604020202020204" pitchFamily="34" charset="0"/>
              </a:rPr>
              <a:t> ipsum,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tempus</a:t>
            </a:r>
            <a:r>
              <a:rPr lang="fr-CH">
                <a:effectLst/>
                <a:latin typeface="Arial Narrow" panose="020B0604020202020204" pitchFamily="34" charset="0"/>
              </a:rPr>
              <a:t> </a:t>
            </a:r>
            <a:r>
              <a:rPr lang="fr-CH" err="1">
                <a:effectLst/>
                <a:latin typeface="Arial Narrow" panose="020B0604020202020204" pitchFamily="34" charset="0"/>
              </a:rPr>
              <a:t>arcu</a:t>
            </a:r>
            <a:r>
              <a:rPr lang="fr-CH">
                <a:effectLst/>
                <a:latin typeface="Arial Narrow" panose="020B0604020202020204" pitchFamily="34" charset="0"/>
              </a:rPr>
              <a:t> </a:t>
            </a:r>
            <a:r>
              <a:rPr lang="fr-CH" err="1">
                <a:effectLst/>
                <a:latin typeface="Arial Narrow" panose="020B0604020202020204" pitchFamily="34" charset="0"/>
              </a:rPr>
              <a:t>porttitor</a:t>
            </a:r>
            <a:r>
              <a:rPr lang="fr-CH">
                <a:effectLst/>
                <a:latin typeface="Arial Narrow" panose="020B0604020202020204" pitchFamily="34" charset="0"/>
              </a:rPr>
              <a:t> </a:t>
            </a:r>
            <a:r>
              <a:rPr lang="fr-CH" err="1">
                <a:effectLst/>
                <a:latin typeface="Arial Narrow" panose="020B0604020202020204" pitchFamily="34" charset="0"/>
              </a:rPr>
              <a:t>sit</a:t>
            </a:r>
            <a:r>
              <a:rPr lang="fr-CH">
                <a:effectLst/>
                <a:latin typeface="Arial Narrow" panose="020B0604020202020204" pitchFamily="34" charset="0"/>
              </a:rPr>
              <a:t> </a:t>
            </a:r>
            <a:r>
              <a:rPr lang="fr-CH" err="1">
                <a:effectLst/>
                <a:latin typeface="Arial Narrow" panose="020B0604020202020204" pitchFamily="34" charset="0"/>
              </a:rPr>
              <a:t>amet</a:t>
            </a:r>
            <a:r>
              <a:rPr lang="fr-CH">
                <a:effectLst/>
                <a:latin typeface="Arial Narrow" panose="020B0604020202020204" pitchFamily="34" charset="0"/>
              </a:rPr>
              <a:t>. Cras non </a:t>
            </a:r>
            <a:r>
              <a:rPr lang="fr-CH" err="1">
                <a:effectLst/>
                <a:latin typeface="Arial Narrow" panose="020B0604020202020204" pitchFamily="34" charset="0"/>
              </a:rPr>
              <a:t>sagittis</a:t>
            </a:r>
            <a:r>
              <a:rPr lang="fr-CH">
                <a:effectLst/>
                <a:latin typeface="Arial Narrow" panose="020B0604020202020204" pitchFamily="34" charset="0"/>
              </a:rPr>
              <a:t> </a:t>
            </a:r>
            <a:r>
              <a:rPr lang="fr-CH" err="1">
                <a:effectLst/>
                <a:latin typeface="Arial Narrow" panose="020B0604020202020204" pitchFamily="34" charset="0"/>
              </a:rPr>
              <a:t>felis</a:t>
            </a:r>
            <a:r>
              <a:rPr lang="fr-CH">
                <a:effectLst/>
                <a:latin typeface="Arial Narrow" panose="020B0604020202020204" pitchFamily="34" charset="0"/>
              </a:rPr>
              <a:t>. </a:t>
            </a:r>
            <a:r>
              <a:rPr lang="fr-CH" err="1">
                <a:effectLst/>
                <a:latin typeface="Arial Narrow" panose="020B0604020202020204" pitchFamily="34" charset="0"/>
              </a:rPr>
              <a:t>Phasellus</a:t>
            </a:r>
            <a:r>
              <a:rPr lang="fr-CH">
                <a:effectLst/>
                <a:latin typeface="Arial Narrow" panose="020B0604020202020204" pitchFamily="34" charset="0"/>
              </a:rPr>
              <a:t> </a:t>
            </a:r>
            <a:r>
              <a:rPr lang="fr-CH" err="1">
                <a:effectLst/>
                <a:latin typeface="Arial Narrow" panose="020B0604020202020204" pitchFamily="34" charset="0"/>
              </a:rPr>
              <a:t>mauris</a:t>
            </a:r>
            <a:r>
              <a:rPr lang="fr-CH">
                <a:effectLst/>
                <a:latin typeface="Arial Narrow" panose="020B0604020202020204" pitchFamily="34" charset="0"/>
              </a:rPr>
              <a:t> massa, </a:t>
            </a:r>
            <a:r>
              <a:rPr lang="fr-CH" err="1">
                <a:effectLst/>
                <a:latin typeface="Arial Narrow" panose="020B0604020202020204" pitchFamily="34" charset="0"/>
              </a:rPr>
              <a:t>ultrices</a:t>
            </a:r>
            <a:r>
              <a:rPr lang="fr-CH">
                <a:effectLst/>
                <a:latin typeface="Arial Narrow" panose="020B0604020202020204" pitchFamily="34" charset="0"/>
              </a:rPr>
              <a:t>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posuere</a:t>
            </a:r>
            <a:r>
              <a:rPr lang="fr-CH">
                <a:effectLst/>
                <a:latin typeface="Arial Narrow" panose="020B0604020202020204" pitchFamily="34" charset="0"/>
              </a:rPr>
              <a:t>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vulputate</a:t>
            </a:r>
            <a:r>
              <a:rPr lang="fr-CH">
                <a:effectLst/>
                <a:latin typeface="Arial Narrow" panose="020B0604020202020204" pitchFamily="34" charset="0"/>
              </a:rPr>
              <a:t> </a:t>
            </a:r>
            <a:r>
              <a:rPr lang="fr-CH" err="1">
                <a:effectLst/>
                <a:latin typeface="Arial Narrow" panose="020B0604020202020204" pitchFamily="34" charset="0"/>
              </a:rPr>
              <a:t>eget</a:t>
            </a:r>
            <a:r>
              <a:rPr lang="fr-CH">
                <a:effectLst/>
                <a:latin typeface="Arial Narrow" panose="020B0604020202020204" pitchFamily="34" charset="0"/>
              </a:rPr>
              <a:t> nunc. Morbi </a:t>
            </a:r>
            <a:r>
              <a:rPr lang="fr-CH" err="1">
                <a:effectLst/>
                <a:latin typeface="Arial Narrow" panose="020B0604020202020204" pitchFamily="34" charset="0"/>
              </a:rPr>
              <a:t>faucibus</a:t>
            </a:r>
            <a:r>
              <a:rPr lang="fr-CH">
                <a:effectLst/>
                <a:latin typeface="Arial Narrow" panose="020B0604020202020204" pitchFamily="34" charset="0"/>
              </a:rPr>
              <a:t> </a:t>
            </a:r>
            <a:r>
              <a:rPr lang="fr-CH" err="1">
                <a:effectLst/>
                <a:latin typeface="Arial Narrow" panose="020B0604020202020204" pitchFamily="34" charset="0"/>
              </a:rPr>
              <a:t>odio</a:t>
            </a:r>
            <a:r>
              <a:rPr lang="fr-CH">
                <a:effectLst/>
                <a:latin typeface="Arial Narrow" panose="020B0604020202020204" pitchFamily="34" charset="0"/>
              </a:rPr>
              <a:t> non </a:t>
            </a:r>
            <a:r>
              <a:rPr lang="fr-CH" err="1">
                <a:effectLst/>
                <a:latin typeface="Arial Narrow" panose="020B0604020202020204" pitchFamily="34" charset="0"/>
              </a:rPr>
              <a:t>orci</a:t>
            </a:r>
            <a:r>
              <a:rPr lang="fr-CH">
                <a:effectLst/>
                <a:latin typeface="Arial Narrow" panose="020B0604020202020204" pitchFamily="34" charset="0"/>
              </a:rPr>
              <a:t> </a:t>
            </a:r>
            <a:r>
              <a:rPr lang="fr-CH" err="1">
                <a:effectLst/>
                <a:latin typeface="Arial Narrow" panose="020B0604020202020204" pitchFamily="34" charset="0"/>
              </a:rPr>
              <a:t>maximus</a:t>
            </a:r>
            <a:r>
              <a:rPr lang="fr-CH">
                <a:effectLst/>
                <a:latin typeface="Arial Narrow" panose="020B0604020202020204" pitchFamily="34" charset="0"/>
              </a:rPr>
              <a:t>, </a:t>
            </a:r>
            <a:r>
              <a:rPr lang="fr-CH" err="1">
                <a:effectLst/>
                <a:latin typeface="Arial Narrow" panose="020B0604020202020204" pitchFamily="34" charset="0"/>
              </a:rPr>
              <a:t>sed</a:t>
            </a:r>
            <a:r>
              <a:rPr lang="fr-CH">
                <a:effectLst/>
                <a:latin typeface="Arial Narrow" panose="020B0604020202020204" pitchFamily="34" charset="0"/>
              </a:rPr>
              <a:t> tristique </a:t>
            </a:r>
            <a:r>
              <a:rPr lang="fr-CH" err="1">
                <a:effectLst/>
                <a:latin typeface="Arial Narrow" panose="020B0604020202020204" pitchFamily="34" charset="0"/>
              </a:rPr>
              <a:t>enim</a:t>
            </a:r>
            <a:r>
              <a:rPr lang="fr-CH">
                <a:effectLst/>
                <a:latin typeface="Arial Narrow" panose="020B0604020202020204" pitchFamily="34" charset="0"/>
              </a:rPr>
              <a:t> </a:t>
            </a:r>
            <a:r>
              <a:rPr lang="fr-CH" err="1">
                <a:effectLst/>
                <a:latin typeface="Arial Narrow" panose="020B0604020202020204" pitchFamily="34" charset="0"/>
              </a:rPr>
              <a:t>sollicitudin</a:t>
            </a:r>
            <a:r>
              <a:rPr lang="fr-CH">
                <a:effectLst/>
                <a:latin typeface="Arial Narrow" panose="020B0604020202020204" pitchFamily="34" charset="0"/>
              </a:rPr>
              <a:t>. </a:t>
            </a:r>
            <a:r>
              <a:rPr lang="fr-CH" err="1">
                <a:effectLst/>
                <a:latin typeface="Arial Narrow" panose="020B0604020202020204" pitchFamily="34" charset="0"/>
              </a:rPr>
              <a:t>Pellentesque</a:t>
            </a:r>
            <a:r>
              <a:rPr lang="fr-CH">
                <a:effectLst/>
                <a:latin typeface="Arial Narrow" panose="020B0604020202020204" pitchFamily="34" charset="0"/>
              </a:rPr>
              <a:t> habitant morbi tristique </a:t>
            </a:r>
            <a:r>
              <a:rPr lang="fr-CH" err="1">
                <a:effectLst/>
                <a:latin typeface="Arial Narrow" panose="020B0604020202020204" pitchFamily="34" charset="0"/>
              </a:rPr>
              <a:t>senectus</a:t>
            </a:r>
            <a:r>
              <a:rPr lang="fr-CH">
                <a:effectLst/>
                <a:latin typeface="Arial Narrow" panose="020B0604020202020204" pitchFamily="34" charset="0"/>
              </a:rPr>
              <a:t> et </a:t>
            </a:r>
            <a:r>
              <a:rPr lang="fr-CH" err="1">
                <a:effectLst/>
                <a:latin typeface="Arial Narrow" panose="020B0604020202020204" pitchFamily="34" charset="0"/>
              </a:rPr>
              <a:t>netus</a:t>
            </a:r>
            <a:r>
              <a:rPr lang="fr-CH">
                <a:effectLst/>
                <a:latin typeface="Arial Narrow" panose="020B0604020202020204" pitchFamily="34" charset="0"/>
              </a:rPr>
              <a:t> et </a:t>
            </a:r>
            <a:r>
              <a:rPr lang="fr-CH" err="1">
                <a:effectLst/>
                <a:latin typeface="Arial Narrow" panose="020B0604020202020204" pitchFamily="34" charset="0"/>
              </a:rPr>
              <a:t>malesuada</a:t>
            </a:r>
            <a:r>
              <a:rPr lang="fr-CH">
                <a:effectLst/>
                <a:latin typeface="Arial Narrow" panose="020B0604020202020204" pitchFamily="34" charset="0"/>
              </a:rPr>
              <a:t> </a:t>
            </a:r>
            <a:r>
              <a:rPr lang="fr-CH" err="1">
                <a:effectLst/>
                <a:latin typeface="Arial Narrow" panose="020B0604020202020204" pitchFamily="34" charset="0"/>
              </a:rPr>
              <a:t>fames</a:t>
            </a:r>
            <a:r>
              <a:rPr lang="fr-CH">
                <a:effectLst/>
                <a:latin typeface="Arial Narrow" panose="020B0604020202020204" pitchFamily="34" charset="0"/>
              </a:rPr>
              <a:t>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turpis</a:t>
            </a:r>
            <a:r>
              <a:rPr lang="fr-CH">
                <a:effectLst/>
                <a:latin typeface="Arial Narrow" panose="020B0604020202020204" pitchFamily="34" charset="0"/>
              </a:rPr>
              <a:t> </a:t>
            </a:r>
            <a:r>
              <a:rPr lang="fr-CH" err="1">
                <a:effectLst/>
                <a:latin typeface="Arial Narrow" panose="020B0604020202020204" pitchFamily="34" charset="0"/>
              </a:rPr>
              <a:t>egestas</a:t>
            </a:r>
            <a:r>
              <a:rPr lang="fr-CH">
                <a:effectLst/>
                <a:latin typeface="Arial Narrow" panose="020B0604020202020204" pitchFamily="34" charset="0"/>
              </a:rPr>
              <a:t>.</a:t>
            </a:r>
          </a:p>
        </p:txBody>
      </p:sp>
    </p:spTree>
    <p:extLst>
      <p:ext uri="{BB962C8B-B14F-4D97-AF65-F5344CB8AC3E}">
        <p14:creationId xmlns:p14="http://schemas.microsoft.com/office/powerpoint/2010/main" val="2899462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Slide Notes 3">
    <p:spTree>
      <p:nvGrpSpPr>
        <p:cNvPr id="1" name=""/>
        <p:cNvGrpSpPr/>
        <p:nvPr/>
      </p:nvGrpSpPr>
      <p:grpSpPr>
        <a:xfrm>
          <a:off x="0" y="0"/>
          <a:ext cx="0" cy="0"/>
          <a:chOff x="0" y="0"/>
          <a:chExt cx="0" cy="0"/>
        </a:xfrm>
      </p:grpSpPr>
      <p:pic>
        <p:nvPicPr>
          <p:cNvPr id="2" name="Rectangle 103" descr="preencoded.png">
            <a:extLst>
              <a:ext uri="{FF2B5EF4-FFF2-40B4-BE49-F238E27FC236}">
                <a16:creationId xmlns:a16="http://schemas.microsoft.com/office/drawing/2014/main" id="{2732E5D8-01C7-B6BA-D818-528D67E26E8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B0697F25-4F49-182C-38F7-6B83BEFD226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9B6D"/>
                </a:solidFill>
                <a:latin typeface="Arial Narrow" panose="020B0604020202020204" pitchFamily="34" charset="0"/>
                <a:cs typeface="Arial Narrow" panose="020B0604020202020204" pitchFamily="34" charset="0"/>
              </a:defRPr>
            </a:lvl1pPr>
          </a:lstStyle>
          <a:p>
            <a:pPr lvl="0"/>
            <a:r>
              <a:rPr lang="fr-FR"/>
              <a:t>TITLE OF THE SLIDE</a:t>
            </a:r>
          </a:p>
        </p:txBody>
      </p:sp>
      <p:pic>
        <p:nvPicPr>
          <p:cNvPr id="7" name="Rectangle 95" descr="preencoded.png">
            <a:extLst>
              <a:ext uri="{FF2B5EF4-FFF2-40B4-BE49-F238E27FC236}">
                <a16:creationId xmlns:a16="http://schemas.microsoft.com/office/drawing/2014/main" id="{9F98DE30-1AE2-6C1A-8251-5EEDD793326A}"/>
              </a:ext>
            </a:extLst>
          </p:cNvPr>
          <p:cNvPicPr>
            <a:picLocks noChangeAspect="1"/>
          </p:cNvPicPr>
          <p:nvPr userDrawn="1"/>
        </p:nvPicPr>
        <p:blipFill>
          <a:blip r:embed="rId6"/>
          <a:srcRect/>
          <a:stretch/>
        </p:blipFill>
        <p:spPr>
          <a:xfrm>
            <a:off x="10712127" y="6159177"/>
            <a:ext cx="1479873" cy="698823"/>
          </a:xfrm>
          <a:prstGeom prst="rect">
            <a:avLst/>
          </a:prstGeom>
        </p:spPr>
      </p:pic>
      <p:pic>
        <p:nvPicPr>
          <p:cNvPr id="10" name="Group 399" descr="preencoded.png">
            <a:extLst>
              <a:ext uri="{FF2B5EF4-FFF2-40B4-BE49-F238E27FC236}">
                <a16:creationId xmlns:a16="http://schemas.microsoft.com/office/drawing/2014/main" id="{2B0F14A4-EF09-6C24-C2FE-ADB10F8331B4}"/>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1148482" y="6434664"/>
            <a:ext cx="843845" cy="220134"/>
          </a:xfrm>
          <a:prstGeom prst="rect">
            <a:avLst/>
          </a:prstGeom>
        </p:spPr>
      </p:pic>
      <p:sp>
        <p:nvSpPr>
          <p:cNvPr id="3" name="Espace réservé du texte 2">
            <a:extLst>
              <a:ext uri="{FF2B5EF4-FFF2-40B4-BE49-F238E27FC236}">
                <a16:creationId xmlns:a16="http://schemas.microsoft.com/office/drawing/2014/main" id="{0102F9B2-72BC-6E48-7DDB-A4226A4A8E10}"/>
              </a:ext>
            </a:extLst>
          </p:cNvPr>
          <p:cNvSpPr>
            <a:spLocks noGrp="1"/>
          </p:cNvSpPr>
          <p:nvPr>
            <p:ph type="body" sz="quarter" idx="14" hasCustomPrompt="1"/>
          </p:nvPr>
        </p:nvSpPr>
        <p:spPr>
          <a:xfrm>
            <a:off x="952500" y="1727222"/>
            <a:ext cx="9201694" cy="2817393"/>
          </a:xfrm>
          <a:prstGeom prst="rect">
            <a:avLst/>
          </a:prstGeom>
        </p:spPr>
        <p:txBody>
          <a:bodyPr/>
          <a:lstStyle>
            <a:lvl1pPr marL="0" indent="0">
              <a:lnSpc>
                <a:spcPts val="2600"/>
              </a:lnSpc>
              <a:spcBef>
                <a:spcPts val="200"/>
              </a:spcBef>
              <a:buNone/>
              <a:defRPr sz="2500">
                <a:solidFill>
                  <a:srgbClr val="006FB9"/>
                </a:solidFill>
              </a:defRPr>
            </a:lvl1pPr>
          </a:lstStyle>
          <a:p>
            <a:r>
              <a:rPr lang="fr-CH">
                <a:effectLst/>
                <a:latin typeface="Arial Narrow" panose="020B0604020202020204" pitchFamily="34" charset="0"/>
              </a:rPr>
              <a:t>In </a:t>
            </a:r>
            <a:r>
              <a:rPr lang="fr-CH" err="1">
                <a:effectLst/>
                <a:latin typeface="Arial Narrow" panose="020B0604020202020204" pitchFamily="34" charset="0"/>
              </a:rPr>
              <a:t>egestas</a:t>
            </a:r>
            <a:r>
              <a:rPr lang="fr-CH">
                <a:effectLst/>
                <a:latin typeface="Arial Narrow" panose="020B0604020202020204" pitchFamily="34" charset="0"/>
              </a:rPr>
              <a:t> </a:t>
            </a:r>
            <a:r>
              <a:rPr lang="fr-CH" err="1">
                <a:effectLst/>
                <a:latin typeface="Arial Narrow" panose="020B0604020202020204" pitchFamily="34" charset="0"/>
              </a:rPr>
              <a:t>arcu</a:t>
            </a:r>
            <a:r>
              <a:rPr lang="fr-CH">
                <a:effectLst/>
                <a:latin typeface="Arial Narrow" panose="020B0604020202020204" pitchFamily="34" charset="0"/>
              </a:rPr>
              <a:t> ipsum,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tempus</a:t>
            </a:r>
            <a:r>
              <a:rPr lang="fr-CH">
                <a:effectLst/>
                <a:latin typeface="Arial Narrow" panose="020B0604020202020204" pitchFamily="34" charset="0"/>
              </a:rPr>
              <a:t> </a:t>
            </a:r>
            <a:r>
              <a:rPr lang="fr-CH" err="1">
                <a:effectLst/>
                <a:latin typeface="Arial Narrow" panose="020B0604020202020204" pitchFamily="34" charset="0"/>
              </a:rPr>
              <a:t>arcu</a:t>
            </a:r>
            <a:r>
              <a:rPr lang="fr-CH">
                <a:effectLst/>
                <a:latin typeface="Arial Narrow" panose="020B0604020202020204" pitchFamily="34" charset="0"/>
              </a:rPr>
              <a:t> </a:t>
            </a:r>
            <a:r>
              <a:rPr lang="fr-CH" err="1">
                <a:effectLst/>
                <a:latin typeface="Arial Narrow" panose="020B0604020202020204" pitchFamily="34" charset="0"/>
              </a:rPr>
              <a:t>porttitor</a:t>
            </a:r>
            <a:r>
              <a:rPr lang="fr-CH">
                <a:effectLst/>
                <a:latin typeface="Arial Narrow" panose="020B0604020202020204" pitchFamily="34" charset="0"/>
              </a:rPr>
              <a:t> </a:t>
            </a:r>
            <a:r>
              <a:rPr lang="fr-CH" err="1">
                <a:effectLst/>
                <a:latin typeface="Arial Narrow" panose="020B0604020202020204" pitchFamily="34" charset="0"/>
              </a:rPr>
              <a:t>sit</a:t>
            </a:r>
            <a:r>
              <a:rPr lang="fr-CH">
                <a:effectLst/>
                <a:latin typeface="Arial Narrow" panose="020B0604020202020204" pitchFamily="34" charset="0"/>
              </a:rPr>
              <a:t> </a:t>
            </a:r>
            <a:r>
              <a:rPr lang="fr-CH" err="1">
                <a:effectLst/>
                <a:latin typeface="Arial Narrow" panose="020B0604020202020204" pitchFamily="34" charset="0"/>
              </a:rPr>
              <a:t>amet</a:t>
            </a:r>
            <a:r>
              <a:rPr lang="fr-CH">
                <a:effectLst/>
                <a:latin typeface="Arial Narrow" panose="020B0604020202020204" pitchFamily="34" charset="0"/>
              </a:rPr>
              <a:t>. Cras non </a:t>
            </a:r>
            <a:r>
              <a:rPr lang="fr-CH" err="1">
                <a:effectLst/>
                <a:latin typeface="Arial Narrow" panose="020B0604020202020204" pitchFamily="34" charset="0"/>
              </a:rPr>
              <a:t>sagittis</a:t>
            </a:r>
            <a:r>
              <a:rPr lang="fr-CH">
                <a:effectLst/>
                <a:latin typeface="Arial Narrow" panose="020B0604020202020204" pitchFamily="34" charset="0"/>
              </a:rPr>
              <a:t> </a:t>
            </a:r>
            <a:r>
              <a:rPr lang="fr-CH" err="1">
                <a:effectLst/>
                <a:latin typeface="Arial Narrow" panose="020B0604020202020204" pitchFamily="34" charset="0"/>
              </a:rPr>
              <a:t>felis</a:t>
            </a:r>
            <a:r>
              <a:rPr lang="fr-CH">
                <a:effectLst/>
                <a:latin typeface="Arial Narrow" panose="020B0604020202020204" pitchFamily="34" charset="0"/>
              </a:rPr>
              <a:t>. </a:t>
            </a:r>
            <a:r>
              <a:rPr lang="fr-CH" err="1">
                <a:effectLst/>
                <a:latin typeface="Arial Narrow" panose="020B0604020202020204" pitchFamily="34" charset="0"/>
              </a:rPr>
              <a:t>Phasellus</a:t>
            </a:r>
            <a:r>
              <a:rPr lang="fr-CH">
                <a:effectLst/>
                <a:latin typeface="Arial Narrow" panose="020B0604020202020204" pitchFamily="34" charset="0"/>
              </a:rPr>
              <a:t> </a:t>
            </a:r>
            <a:r>
              <a:rPr lang="fr-CH" err="1">
                <a:effectLst/>
                <a:latin typeface="Arial Narrow" panose="020B0604020202020204" pitchFamily="34" charset="0"/>
              </a:rPr>
              <a:t>mauris</a:t>
            </a:r>
            <a:r>
              <a:rPr lang="fr-CH">
                <a:effectLst/>
                <a:latin typeface="Arial Narrow" panose="020B0604020202020204" pitchFamily="34" charset="0"/>
              </a:rPr>
              <a:t> massa, </a:t>
            </a:r>
            <a:r>
              <a:rPr lang="fr-CH" err="1">
                <a:effectLst/>
                <a:latin typeface="Arial Narrow" panose="020B0604020202020204" pitchFamily="34" charset="0"/>
              </a:rPr>
              <a:t>ultrices</a:t>
            </a:r>
            <a:r>
              <a:rPr lang="fr-CH">
                <a:effectLst/>
                <a:latin typeface="Arial Narrow" panose="020B0604020202020204" pitchFamily="34" charset="0"/>
              </a:rPr>
              <a:t>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posuere</a:t>
            </a:r>
            <a:r>
              <a:rPr lang="fr-CH">
                <a:effectLst/>
                <a:latin typeface="Arial Narrow" panose="020B0604020202020204" pitchFamily="34" charset="0"/>
              </a:rPr>
              <a:t>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vulputate</a:t>
            </a:r>
            <a:r>
              <a:rPr lang="fr-CH">
                <a:effectLst/>
                <a:latin typeface="Arial Narrow" panose="020B0604020202020204" pitchFamily="34" charset="0"/>
              </a:rPr>
              <a:t> </a:t>
            </a:r>
            <a:r>
              <a:rPr lang="fr-CH" err="1">
                <a:effectLst/>
                <a:latin typeface="Arial Narrow" panose="020B0604020202020204" pitchFamily="34" charset="0"/>
              </a:rPr>
              <a:t>eget</a:t>
            </a:r>
            <a:r>
              <a:rPr lang="fr-CH">
                <a:effectLst/>
                <a:latin typeface="Arial Narrow" panose="020B0604020202020204" pitchFamily="34" charset="0"/>
              </a:rPr>
              <a:t> nunc. Morbi </a:t>
            </a:r>
            <a:r>
              <a:rPr lang="fr-CH" err="1">
                <a:effectLst/>
                <a:latin typeface="Arial Narrow" panose="020B0604020202020204" pitchFamily="34" charset="0"/>
              </a:rPr>
              <a:t>faucibus</a:t>
            </a:r>
            <a:r>
              <a:rPr lang="fr-CH">
                <a:effectLst/>
                <a:latin typeface="Arial Narrow" panose="020B0604020202020204" pitchFamily="34" charset="0"/>
              </a:rPr>
              <a:t> </a:t>
            </a:r>
            <a:r>
              <a:rPr lang="fr-CH" err="1">
                <a:effectLst/>
                <a:latin typeface="Arial Narrow" panose="020B0604020202020204" pitchFamily="34" charset="0"/>
              </a:rPr>
              <a:t>odio</a:t>
            </a:r>
            <a:r>
              <a:rPr lang="fr-CH">
                <a:effectLst/>
                <a:latin typeface="Arial Narrow" panose="020B0604020202020204" pitchFamily="34" charset="0"/>
              </a:rPr>
              <a:t> non </a:t>
            </a:r>
            <a:r>
              <a:rPr lang="fr-CH" err="1">
                <a:effectLst/>
                <a:latin typeface="Arial Narrow" panose="020B0604020202020204" pitchFamily="34" charset="0"/>
              </a:rPr>
              <a:t>orci</a:t>
            </a:r>
            <a:r>
              <a:rPr lang="fr-CH">
                <a:effectLst/>
                <a:latin typeface="Arial Narrow" panose="020B0604020202020204" pitchFamily="34" charset="0"/>
              </a:rPr>
              <a:t> </a:t>
            </a:r>
            <a:r>
              <a:rPr lang="fr-CH" err="1">
                <a:effectLst/>
                <a:latin typeface="Arial Narrow" panose="020B0604020202020204" pitchFamily="34" charset="0"/>
              </a:rPr>
              <a:t>maximus</a:t>
            </a:r>
            <a:r>
              <a:rPr lang="fr-CH">
                <a:effectLst/>
                <a:latin typeface="Arial Narrow" panose="020B0604020202020204" pitchFamily="34" charset="0"/>
              </a:rPr>
              <a:t>, </a:t>
            </a:r>
            <a:r>
              <a:rPr lang="fr-CH" err="1">
                <a:effectLst/>
                <a:latin typeface="Arial Narrow" panose="020B0604020202020204" pitchFamily="34" charset="0"/>
              </a:rPr>
              <a:t>sed</a:t>
            </a:r>
            <a:r>
              <a:rPr lang="fr-CH">
                <a:effectLst/>
                <a:latin typeface="Arial Narrow" panose="020B0604020202020204" pitchFamily="34" charset="0"/>
              </a:rPr>
              <a:t> tristique </a:t>
            </a:r>
            <a:r>
              <a:rPr lang="fr-CH" err="1">
                <a:effectLst/>
                <a:latin typeface="Arial Narrow" panose="020B0604020202020204" pitchFamily="34" charset="0"/>
              </a:rPr>
              <a:t>enim</a:t>
            </a:r>
            <a:r>
              <a:rPr lang="fr-CH">
                <a:effectLst/>
                <a:latin typeface="Arial Narrow" panose="020B0604020202020204" pitchFamily="34" charset="0"/>
              </a:rPr>
              <a:t> </a:t>
            </a:r>
            <a:r>
              <a:rPr lang="fr-CH" err="1">
                <a:effectLst/>
                <a:latin typeface="Arial Narrow" panose="020B0604020202020204" pitchFamily="34" charset="0"/>
              </a:rPr>
              <a:t>sollicitudin</a:t>
            </a:r>
            <a:r>
              <a:rPr lang="fr-CH">
                <a:effectLst/>
                <a:latin typeface="Arial Narrow" panose="020B0604020202020204" pitchFamily="34" charset="0"/>
              </a:rPr>
              <a:t>. </a:t>
            </a:r>
            <a:r>
              <a:rPr lang="fr-CH" err="1">
                <a:effectLst/>
                <a:latin typeface="Arial Narrow" panose="020B0604020202020204" pitchFamily="34" charset="0"/>
              </a:rPr>
              <a:t>Pellentesque</a:t>
            </a:r>
            <a:r>
              <a:rPr lang="fr-CH">
                <a:effectLst/>
                <a:latin typeface="Arial Narrow" panose="020B0604020202020204" pitchFamily="34" charset="0"/>
              </a:rPr>
              <a:t> habitant morbi tristique </a:t>
            </a:r>
            <a:r>
              <a:rPr lang="fr-CH" err="1">
                <a:effectLst/>
                <a:latin typeface="Arial Narrow" panose="020B0604020202020204" pitchFamily="34" charset="0"/>
              </a:rPr>
              <a:t>senectus</a:t>
            </a:r>
            <a:r>
              <a:rPr lang="fr-CH">
                <a:effectLst/>
                <a:latin typeface="Arial Narrow" panose="020B0604020202020204" pitchFamily="34" charset="0"/>
              </a:rPr>
              <a:t> et </a:t>
            </a:r>
            <a:r>
              <a:rPr lang="fr-CH" err="1">
                <a:effectLst/>
                <a:latin typeface="Arial Narrow" panose="020B0604020202020204" pitchFamily="34" charset="0"/>
              </a:rPr>
              <a:t>netus</a:t>
            </a:r>
            <a:r>
              <a:rPr lang="fr-CH">
                <a:effectLst/>
                <a:latin typeface="Arial Narrow" panose="020B0604020202020204" pitchFamily="34" charset="0"/>
              </a:rPr>
              <a:t> et </a:t>
            </a:r>
            <a:r>
              <a:rPr lang="fr-CH" err="1">
                <a:effectLst/>
                <a:latin typeface="Arial Narrow" panose="020B0604020202020204" pitchFamily="34" charset="0"/>
              </a:rPr>
              <a:t>malesuada</a:t>
            </a:r>
            <a:r>
              <a:rPr lang="fr-CH">
                <a:effectLst/>
                <a:latin typeface="Arial Narrow" panose="020B0604020202020204" pitchFamily="34" charset="0"/>
              </a:rPr>
              <a:t> </a:t>
            </a:r>
            <a:r>
              <a:rPr lang="fr-CH" err="1">
                <a:effectLst/>
                <a:latin typeface="Arial Narrow" panose="020B0604020202020204" pitchFamily="34" charset="0"/>
              </a:rPr>
              <a:t>fames</a:t>
            </a:r>
            <a:r>
              <a:rPr lang="fr-CH">
                <a:effectLst/>
                <a:latin typeface="Arial Narrow" panose="020B0604020202020204" pitchFamily="34" charset="0"/>
              </a:rPr>
              <a:t> </a:t>
            </a:r>
            <a:r>
              <a:rPr lang="fr-CH" err="1">
                <a:effectLst/>
                <a:latin typeface="Arial Narrow" panose="020B0604020202020204" pitchFamily="34" charset="0"/>
              </a:rPr>
              <a:t>ac</a:t>
            </a:r>
            <a:r>
              <a:rPr lang="fr-CH">
                <a:effectLst/>
                <a:latin typeface="Arial Narrow" panose="020B0604020202020204" pitchFamily="34" charset="0"/>
              </a:rPr>
              <a:t> </a:t>
            </a:r>
            <a:r>
              <a:rPr lang="fr-CH" err="1">
                <a:effectLst/>
                <a:latin typeface="Arial Narrow" panose="020B0604020202020204" pitchFamily="34" charset="0"/>
              </a:rPr>
              <a:t>turpis</a:t>
            </a:r>
            <a:r>
              <a:rPr lang="fr-CH">
                <a:effectLst/>
                <a:latin typeface="Arial Narrow" panose="020B0604020202020204" pitchFamily="34" charset="0"/>
              </a:rPr>
              <a:t> </a:t>
            </a:r>
            <a:r>
              <a:rPr lang="fr-CH" err="1">
                <a:effectLst/>
                <a:latin typeface="Arial Narrow" panose="020B0604020202020204" pitchFamily="34" charset="0"/>
              </a:rPr>
              <a:t>egestas</a:t>
            </a:r>
            <a:r>
              <a:rPr lang="fr-CH">
                <a:effectLst/>
                <a:latin typeface="Arial Narrow" panose="020B0604020202020204" pitchFamily="34" charset="0"/>
              </a:rPr>
              <a:t>.</a:t>
            </a:r>
          </a:p>
        </p:txBody>
      </p:sp>
    </p:spTree>
    <p:extLst>
      <p:ext uri="{BB962C8B-B14F-4D97-AF65-F5344CB8AC3E}">
        <p14:creationId xmlns:p14="http://schemas.microsoft.com/office/powerpoint/2010/main" val="992154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Slide with 2 titles">
    <p:spTree>
      <p:nvGrpSpPr>
        <p:cNvPr id="1" name=""/>
        <p:cNvGrpSpPr/>
        <p:nvPr/>
      </p:nvGrpSpPr>
      <p:grpSpPr>
        <a:xfrm>
          <a:off x="0" y="0"/>
          <a:ext cx="0" cy="0"/>
          <a:chOff x="0" y="0"/>
          <a:chExt cx="0" cy="0"/>
        </a:xfrm>
      </p:grpSpPr>
      <p:pic>
        <p:nvPicPr>
          <p:cNvPr id="3" name="Rectangle 696" descr="preencoded.png">
            <a:extLst>
              <a:ext uri="{FF2B5EF4-FFF2-40B4-BE49-F238E27FC236}">
                <a16:creationId xmlns:a16="http://schemas.microsoft.com/office/drawing/2014/main" id="{DF14D86F-CF4C-2212-8F15-FA3DF9F66F4E}"/>
              </a:ext>
            </a:extLst>
          </p:cNvPr>
          <p:cNvPicPr>
            <a:picLocks noChangeAspect="1"/>
          </p:cNvPicPr>
          <p:nvPr userDrawn="1"/>
        </p:nvPicPr>
        <p:blipFill>
          <a:blip r:embed="rId2"/>
          <a:srcRect/>
          <a:stretch/>
        </p:blipFill>
        <p:spPr>
          <a:xfrm>
            <a:off x="888678" y="2317427"/>
            <a:ext cx="5402594" cy="3694444"/>
          </a:xfrm>
          <a:prstGeom prst="rect">
            <a:avLst/>
          </a:prstGeom>
        </p:spPr>
      </p:pic>
      <p:pic>
        <p:nvPicPr>
          <p:cNvPr id="4" name="Rectangle 698" descr="preencoded.png">
            <a:extLst>
              <a:ext uri="{FF2B5EF4-FFF2-40B4-BE49-F238E27FC236}">
                <a16:creationId xmlns:a16="http://schemas.microsoft.com/office/drawing/2014/main" id="{98111DF9-F839-E3FA-EE82-6C03DB213F4F}"/>
              </a:ext>
            </a:extLst>
          </p:cNvPr>
          <p:cNvPicPr>
            <a:picLocks noChangeAspect="1"/>
          </p:cNvPicPr>
          <p:nvPr userDrawn="1"/>
        </p:nvPicPr>
        <p:blipFill>
          <a:blip r:embed="rId3"/>
          <a:srcRect/>
          <a:stretch/>
        </p:blipFill>
        <p:spPr>
          <a:xfrm>
            <a:off x="6279827" y="2317427"/>
            <a:ext cx="5383545" cy="3694444"/>
          </a:xfrm>
          <a:prstGeom prst="rect">
            <a:avLst/>
          </a:prstGeom>
        </p:spPr>
      </p:pic>
      <p:sp>
        <p:nvSpPr>
          <p:cNvPr id="2" name="Espace réservé du texte 8">
            <a:extLst>
              <a:ext uri="{FF2B5EF4-FFF2-40B4-BE49-F238E27FC236}">
                <a16:creationId xmlns:a16="http://schemas.microsoft.com/office/drawing/2014/main" id="{BF606252-868B-CE68-5B32-B65236C96F0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9B6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054B066B-B56A-AFB3-18F1-B5D77549F213}"/>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6FB9"/>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12" name="Rectangle 95" descr="preencoded.png">
            <a:extLst>
              <a:ext uri="{FF2B5EF4-FFF2-40B4-BE49-F238E27FC236}">
                <a16:creationId xmlns:a16="http://schemas.microsoft.com/office/drawing/2014/main" id="{9BE3E29D-799B-3EB9-6514-7DCB7619568F}"/>
              </a:ext>
            </a:extLst>
          </p:cNvPr>
          <p:cNvPicPr>
            <a:picLocks noChangeAspect="1"/>
          </p:cNvPicPr>
          <p:nvPr userDrawn="1"/>
        </p:nvPicPr>
        <p:blipFill>
          <a:blip r:embed="rId4"/>
          <a:srcRect/>
          <a:stretch/>
        </p:blipFill>
        <p:spPr>
          <a:xfrm>
            <a:off x="10712127" y="6159177"/>
            <a:ext cx="1479873" cy="698823"/>
          </a:xfrm>
          <a:prstGeom prst="rect">
            <a:avLst/>
          </a:prstGeom>
        </p:spPr>
      </p:pic>
      <p:pic>
        <p:nvPicPr>
          <p:cNvPr id="13" name="Group 399" descr="preencoded.png">
            <a:extLst>
              <a:ext uri="{FF2B5EF4-FFF2-40B4-BE49-F238E27FC236}">
                <a16:creationId xmlns:a16="http://schemas.microsoft.com/office/drawing/2014/main" id="{D97DD967-EB47-82FC-1600-F87772190CD5}"/>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1148482" y="6434664"/>
            <a:ext cx="843845" cy="220134"/>
          </a:xfrm>
          <a:prstGeom prst="rect">
            <a:avLst/>
          </a:prstGeom>
        </p:spPr>
      </p:pic>
      <p:sp>
        <p:nvSpPr>
          <p:cNvPr id="14" name="Espace réservé du texte 13">
            <a:extLst>
              <a:ext uri="{FF2B5EF4-FFF2-40B4-BE49-F238E27FC236}">
                <a16:creationId xmlns:a16="http://schemas.microsoft.com/office/drawing/2014/main" id="{891966FF-F4DE-5287-4675-AFEEE0124EE1}"/>
              </a:ext>
            </a:extLst>
          </p:cNvPr>
          <p:cNvSpPr>
            <a:spLocks noGrp="1"/>
          </p:cNvSpPr>
          <p:nvPr>
            <p:ph type="body" sz="quarter" idx="16" hasCustomPrompt="1"/>
          </p:nvPr>
        </p:nvSpPr>
        <p:spPr>
          <a:xfrm>
            <a:off x="1321469" y="2697693"/>
            <a:ext cx="1902883" cy="366183"/>
          </a:xfrm>
          <a:prstGeom prst="rect">
            <a:avLst/>
          </a:prstGeom>
        </p:spPr>
        <p:txBody>
          <a:bodyPr/>
          <a:lstStyle>
            <a:lvl1pPr marL="0" indent="0">
              <a:buNone/>
              <a:defRPr sz="2000" b="1" i="0">
                <a:solidFill>
                  <a:srgbClr val="006FB9"/>
                </a:solidFill>
                <a:latin typeface="Arial Narrow" panose="020B0604020202020204" pitchFamily="34" charset="0"/>
                <a:cs typeface="Arial Narrow" panose="020B0604020202020204" pitchFamily="34" charset="0"/>
              </a:defRPr>
            </a:lvl1pPr>
          </a:lstStyle>
          <a:p>
            <a:pPr lvl="0"/>
            <a:r>
              <a:rPr lang="fr-FR"/>
              <a:t>Highlight </a:t>
            </a:r>
            <a:r>
              <a:rPr lang="fr-FR" err="1"/>
              <a:t>title</a:t>
            </a:r>
            <a:endParaRPr lang="fr-FR"/>
          </a:p>
        </p:txBody>
      </p:sp>
      <p:sp>
        <p:nvSpPr>
          <p:cNvPr id="16" name="Espace réservé du texte 13">
            <a:extLst>
              <a:ext uri="{FF2B5EF4-FFF2-40B4-BE49-F238E27FC236}">
                <a16:creationId xmlns:a16="http://schemas.microsoft.com/office/drawing/2014/main" id="{94FA36C6-457A-EAD6-C561-0FBD979D7E56}"/>
              </a:ext>
            </a:extLst>
          </p:cNvPr>
          <p:cNvSpPr>
            <a:spLocks noGrp="1"/>
          </p:cNvSpPr>
          <p:nvPr>
            <p:ph type="body" sz="quarter" idx="17" hasCustomPrompt="1"/>
          </p:nvPr>
        </p:nvSpPr>
        <p:spPr>
          <a:xfrm>
            <a:off x="6720783" y="2697693"/>
            <a:ext cx="1902883" cy="366183"/>
          </a:xfrm>
          <a:prstGeom prst="rect">
            <a:avLst/>
          </a:prstGeom>
        </p:spPr>
        <p:txBody>
          <a:bodyPr/>
          <a:lstStyle>
            <a:lvl1pPr marL="0" indent="0">
              <a:buNone/>
              <a:defRPr sz="2000" b="1" i="0">
                <a:solidFill>
                  <a:srgbClr val="006FB9"/>
                </a:solidFill>
                <a:latin typeface="Arial Narrow" panose="020B0604020202020204" pitchFamily="34" charset="0"/>
                <a:cs typeface="Arial Narrow" panose="020B0604020202020204" pitchFamily="34" charset="0"/>
              </a:defRPr>
            </a:lvl1pPr>
          </a:lstStyle>
          <a:p>
            <a:pPr lvl="0"/>
            <a:r>
              <a:rPr lang="fr-FR"/>
              <a:t>Highlight </a:t>
            </a:r>
            <a:r>
              <a:rPr lang="fr-FR" err="1"/>
              <a:t>title</a:t>
            </a:r>
            <a:endParaRPr lang="fr-FR"/>
          </a:p>
        </p:txBody>
      </p:sp>
      <p:sp>
        <p:nvSpPr>
          <p:cNvPr id="20" name="Espace réservé du texte 19">
            <a:extLst>
              <a:ext uri="{FF2B5EF4-FFF2-40B4-BE49-F238E27FC236}">
                <a16:creationId xmlns:a16="http://schemas.microsoft.com/office/drawing/2014/main" id="{0D993CF6-0CB3-4062-1497-3F984CA082D9}"/>
              </a:ext>
            </a:extLst>
          </p:cNvPr>
          <p:cNvSpPr>
            <a:spLocks noGrp="1"/>
          </p:cNvSpPr>
          <p:nvPr>
            <p:ph type="body" sz="quarter" idx="18" hasCustomPrompt="1"/>
          </p:nvPr>
        </p:nvSpPr>
        <p:spPr>
          <a:xfrm>
            <a:off x="1321859" y="3303806"/>
            <a:ext cx="4300008" cy="2275417"/>
          </a:xfrm>
          <a:prstGeom prst="rect">
            <a:avLst/>
          </a:prstGeom>
        </p:spPr>
        <p:txBody>
          <a:bodyPr/>
          <a:lstStyle>
            <a:lvl1pPr marL="0" indent="0">
              <a:lnSpc>
                <a:spcPts val="2150"/>
              </a:lnSpc>
              <a:spcBef>
                <a:spcPts val="0"/>
              </a:spcBef>
              <a:buNone/>
              <a:defRPr sz="2000" b="0" i="0">
                <a:solidFill>
                  <a:srgbClr val="006FB9"/>
                </a:solidFill>
                <a:latin typeface="Arial Narrow" panose="020B0604020202020204" pitchFamily="34" charset="0"/>
                <a:cs typeface="Arial Narrow" panose="020B0604020202020204" pitchFamily="34" charset="0"/>
              </a:defRPr>
            </a:lvl1pPr>
          </a:lstStyle>
          <a:p>
            <a:pPr lvl="0"/>
            <a:r>
              <a:rPr lang="fr-FR"/>
              <a:t>In </a:t>
            </a:r>
            <a:r>
              <a:rPr lang="fr-FR" err="1"/>
              <a:t>egetas</a:t>
            </a:r>
            <a:r>
              <a:rPr lang="fr-FR"/>
              <a:t> </a:t>
            </a:r>
            <a:r>
              <a:rPr lang="fr-FR" err="1"/>
              <a:t>arcu</a:t>
            </a:r>
            <a:r>
              <a:rPr lang="fr-FR"/>
              <a:t> ipsum, </a:t>
            </a:r>
            <a:r>
              <a:rPr lang="fr-FR" err="1"/>
              <a:t>ac</a:t>
            </a:r>
            <a:r>
              <a:rPr lang="fr-FR"/>
              <a:t> </a:t>
            </a:r>
            <a:r>
              <a:rPr lang="fr-FR" err="1"/>
              <a:t>tempus</a:t>
            </a:r>
            <a:r>
              <a:rPr lang="fr-FR"/>
              <a:t> </a:t>
            </a:r>
            <a:r>
              <a:rPr lang="fr-FR" err="1"/>
              <a:t>arcu</a:t>
            </a:r>
            <a:r>
              <a:rPr lang="fr-FR"/>
              <a:t> </a:t>
            </a:r>
            <a:r>
              <a:rPr lang="fr-FR" err="1"/>
              <a:t>porttitor</a:t>
            </a:r>
            <a:r>
              <a:rPr lang="fr-FR"/>
              <a:t> </a:t>
            </a:r>
            <a:r>
              <a:rPr lang="fr-FR" err="1"/>
              <a:t>sit</a:t>
            </a:r>
            <a:r>
              <a:rPr lang="fr-FR"/>
              <a:t> </a:t>
            </a:r>
            <a:r>
              <a:rPr lang="fr-FR" err="1"/>
              <a:t>amet</a:t>
            </a:r>
            <a:r>
              <a:rPr lang="fr-FR"/>
              <a:t>. Cras non </a:t>
            </a:r>
            <a:r>
              <a:rPr lang="fr-FR" err="1"/>
              <a:t>sagittis</a:t>
            </a:r>
            <a:r>
              <a:rPr lang="fr-FR"/>
              <a:t> </a:t>
            </a:r>
            <a:r>
              <a:rPr lang="fr-FR" err="1"/>
              <a:t>felis</a:t>
            </a:r>
            <a:r>
              <a:rPr lang="fr-FR"/>
              <a:t>. </a:t>
            </a:r>
            <a:r>
              <a:rPr lang="fr-FR" err="1"/>
              <a:t>Phasellus</a:t>
            </a:r>
            <a:r>
              <a:rPr lang="fr-FR"/>
              <a:t> </a:t>
            </a:r>
            <a:r>
              <a:rPr lang="fr-FR" err="1"/>
              <a:t>mauris</a:t>
            </a:r>
            <a:r>
              <a:rPr lang="fr-FR"/>
              <a:t> massa, </a:t>
            </a:r>
            <a:r>
              <a:rPr lang="fr-FR" err="1"/>
              <a:t>ultrices</a:t>
            </a:r>
            <a:r>
              <a:rPr lang="fr-FR"/>
              <a:t> </a:t>
            </a:r>
            <a:r>
              <a:rPr lang="fr-FR" err="1"/>
              <a:t>ac</a:t>
            </a:r>
            <a:r>
              <a:rPr lang="fr-FR"/>
              <a:t> </a:t>
            </a:r>
            <a:r>
              <a:rPr lang="fr-FR" err="1"/>
              <a:t>posuere</a:t>
            </a:r>
            <a:r>
              <a:rPr lang="fr-FR"/>
              <a:t> </a:t>
            </a:r>
            <a:r>
              <a:rPr lang="fr-FR" err="1"/>
              <a:t>ac</a:t>
            </a:r>
            <a:r>
              <a:rPr lang="fr-FR"/>
              <a:t>, </a:t>
            </a:r>
            <a:r>
              <a:rPr lang="fr-FR" err="1"/>
              <a:t>vulputate</a:t>
            </a:r>
            <a:r>
              <a:rPr lang="fr-FR"/>
              <a:t> </a:t>
            </a:r>
            <a:r>
              <a:rPr lang="fr-FR" err="1"/>
              <a:t>eget</a:t>
            </a:r>
            <a:r>
              <a:rPr lang="fr-FR"/>
              <a:t> nunc. Morbi </a:t>
            </a:r>
            <a:r>
              <a:rPr lang="fr-FR" err="1"/>
              <a:t>faucibus</a:t>
            </a:r>
            <a:r>
              <a:rPr lang="fr-FR"/>
              <a:t> </a:t>
            </a:r>
            <a:r>
              <a:rPr lang="fr-FR" err="1"/>
              <a:t>odio</a:t>
            </a:r>
            <a:r>
              <a:rPr lang="fr-FR"/>
              <a:t> non </a:t>
            </a:r>
            <a:r>
              <a:rPr lang="fr-FR" err="1"/>
              <a:t>orci</a:t>
            </a:r>
            <a:r>
              <a:rPr lang="fr-FR"/>
              <a:t> </a:t>
            </a:r>
            <a:r>
              <a:rPr lang="fr-FR" err="1"/>
              <a:t>maximus</a:t>
            </a:r>
            <a:r>
              <a:rPr lang="fr-FR"/>
              <a:t>, </a:t>
            </a:r>
            <a:r>
              <a:rPr lang="fr-FR" err="1"/>
              <a:t>sed</a:t>
            </a:r>
            <a:r>
              <a:rPr lang="fr-FR"/>
              <a:t> tristique </a:t>
            </a:r>
            <a:r>
              <a:rPr lang="fr-FR" err="1"/>
              <a:t>enim</a:t>
            </a:r>
            <a:r>
              <a:rPr lang="fr-FR"/>
              <a:t> </a:t>
            </a:r>
            <a:r>
              <a:rPr lang="fr-FR" err="1"/>
              <a:t>sollicitudin</a:t>
            </a:r>
            <a:r>
              <a:rPr lang="fr-FR"/>
              <a:t>. </a:t>
            </a:r>
            <a:r>
              <a:rPr lang="fr-FR" err="1"/>
              <a:t>Pellentesque</a:t>
            </a:r>
            <a:r>
              <a:rPr lang="fr-FR"/>
              <a:t> habitant morbi tristique </a:t>
            </a:r>
            <a:r>
              <a:rPr lang="fr-FR" err="1"/>
              <a:t>senectus</a:t>
            </a:r>
            <a:r>
              <a:rPr lang="fr-FR"/>
              <a:t> et </a:t>
            </a:r>
            <a:r>
              <a:rPr lang="fr-FR" err="1"/>
              <a:t>netus</a:t>
            </a:r>
            <a:r>
              <a:rPr lang="fr-FR"/>
              <a:t>.</a:t>
            </a:r>
          </a:p>
        </p:txBody>
      </p:sp>
      <p:sp>
        <p:nvSpPr>
          <p:cNvPr id="21" name="Espace réservé du texte 19">
            <a:extLst>
              <a:ext uri="{FF2B5EF4-FFF2-40B4-BE49-F238E27FC236}">
                <a16:creationId xmlns:a16="http://schemas.microsoft.com/office/drawing/2014/main" id="{64EFCDDE-CE79-4E0D-6D53-9EE79B9F73C5}"/>
              </a:ext>
            </a:extLst>
          </p:cNvPr>
          <p:cNvSpPr>
            <a:spLocks noGrp="1"/>
          </p:cNvSpPr>
          <p:nvPr>
            <p:ph type="body" sz="quarter" idx="19" hasCustomPrompt="1"/>
          </p:nvPr>
        </p:nvSpPr>
        <p:spPr>
          <a:xfrm>
            <a:off x="6723592" y="3303806"/>
            <a:ext cx="4300008" cy="2275417"/>
          </a:xfrm>
          <a:prstGeom prst="rect">
            <a:avLst/>
          </a:prstGeom>
        </p:spPr>
        <p:txBody>
          <a:bodyPr/>
          <a:lstStyle>
            <a:lvl1pPr marL="0" indent="0">
              <a:lnSpc>
                <a:spcPts val="2150"/>
              </a:lnSpc>
              <a:spcBef>
                <a:spcPts val="0"/>
              </a:spcBef>
              <a:buNone/>
              <a:defRPr sz="2000" b="0" i="0">
                <a:solidFill>
                  <a:srgbClr val="006FB9"/>
                </a:solidFill>
                <a:latin typeface="Arial Narrow" panose="020B0604020202020204" pitchFamily="34" charset="0"/>
                <a:cs typeface="Arial Narrow" panose="020B0604020202020204" pitchFamily="34" charset="0"/>
              </a:defRPr>
            </a:lvl1pPr>
          </a:lstStyle>
          <a:p>
            <a:pPr lvl="0"/>
            <a:r>
              <a:rPr lang="fr-FR"/>
              <a:t>In </a:t>
            </a:r>
            <a:r>
              <a:rPr lang="fr-FR" err="1"/>
              <a:t>egetas</a:t>
            </a:r>
            <a:r>
              <a:rPr lang="fr-FR"/>
              <a:t> </a:t>
            </a:r>
            <a:r>
              <a:rPr lang="fr-FR" err="1"/>
              <a:t>arcu</a:t>
            </a:r>
            <a:r>
              <a:rPr lang="fr-FR"/>
              <a:t> ipsum, </a:t>
            </a:r>
            <a:r>
              <a:rPr lang="fr-FR" err="1"/>
              <a:t>ac</a:t>
            </a:r>
            <a:r>
              <a:rPr lang="fr-FR"/>
              <a:t> </a:t>
            </a:r>
            <a:r>
              <a:rPr lang="fr-FR" err="1"/>
              <a:t>tempus</a:t>
            </a:r>
            <a:r>
              <a:rPr lang="fr-FR"/>
              <a:t> </a:t>
            </a:r>
            <a:r>
              <a:rPr lang="fr-FR" err="1"/>
              <a:t>arcu</a:t>
            </a:r>
            <a:r>
              <a:rPr lang="fr-FR"/>
              <a:t> </a:t>
            </a:r>
            <a:r>
              <a:rPr lang="fr-FR" err="1"/>
              <a:t>porttitor</a:t>
            </a:r>
            <a:r>
              <a:rPr lang="fr-FR"/>
              <a:t> </a:t>
            </a:r>
            <a:r>
              <a:rPr lang="fr-FR" err="1"/>
              <a:t>sit</a:t>
            </a:r>
            <a:r>
              <a:rPr lang="fr-FR"/>
              <a:t> </a:t>
            </a:r>
            <a:r>
              <a:rPr lang="fr-FR" err="1"/>
              <a:t>amet</a:t>
            </a:r>
            <a:r>
              <a:rPr lang="fr-FR"/>
              <a:t>. Cras non </a:t>
            </a:r>
            <a:r>
              <a:rPr lang="fr-FR" err="1"/>
              <a:t>sagittis</a:t>
            </a:r>
            <a:r>
              <a:rPr lang="fr-FR"/>
              <a:t> </a:t>
            </a:r>
            <a:r>
              <a:rPr lang="fr-FR" err="1"/>
              <a:t>felis</a:t>
            </a:r>
            <a:r>
              <a:rPr lang="fr-FR"/>
              <a:t>. </a:t>
            </a:r>
            <a:r>
              <a:rPr lang="fr-FR" err="1"/>
              <a:t>Phasellus</a:t>
            </a:r>
            <a:r>
              <a:rPr lang="fr-FR"/>
              <a:t> </a:t>
            </a:r>
            <a:r>
              <a:rPr lang="fr-FR" err="1"/>
              <a:t>mauris</a:t>
            </a:r>
            <a:r>
              <a:rPr lang="fr-FR"/>
              <a:t> massa, </a:t>
            </a:r>
            <a:r>
              <a:rPr lang="fr-FR" err="1"/>
              <a:t>ultrices</a:t>
            </a:r>
            <a:r>
              <a:rPr lang="fr-FR"/>
              <a:t> </a:t>
            </a:r>
            <a:r>
              <a:rPr lang="fr-FR" err="1"/>
              <a:t>ac</a:t>
            </a:r>
            <a:r>
              <a:rPr lang="fr-FR"/>
              <a:t> </a:t>
            </a:r>
            <a:r>
              <a:rPr lang="fr-FR" err="1"/>
              <a:t>posuere</a:t>
            </a:r>
            <a:r>
              <a:rPr lang="fr-FR"/>
              <a:t> </a:t>
            </a:r>
            <a:r>
              <a:rPr lang="fr-FR" err="1"/>
              <a:t>ac</a:t>
            </a:r>
            <a:r>
              <a:rPr lang="fr-FR"/>
              <a:t>, </a:t>
            </a:r>
            <a:r>
              <a:rPr lang="fr-FR" err="1"/>
              <a:t>vulputate</a:t>
            </a:r>
            <a:r>
              <a:rPr lang="fr-FR"/>
              <a:t> </a:t>
            </a:r>
            <a:r>
              <a:rPr lang="fr-FR" err="1"/>
              <a:t>eget</a:t>
            </a:r>
            <a:r>
              <a:rPr lang="fr-FR"/>
              <a:t> nunc. Morbi </a:t>
            </a:r>
            <a:r>
              <a:rPr lang="fr-FR" err="1"/>
              <a:t>faucibus</a:t>
            </a:r>
            <a:r>
              <a:rPr lang="fr-FR"/>
              <a:t> </a:t>
            </a:r>
            <a:r>
              <a:rPr lang="fr-FR" err="1"/>
              <a:t>odio</a:t>
            </a:r>
            <a:r>
              <a:rPr lang="fr-FR"/>
              <a:t> non </a:t>
            </a:r>
            <a:r>
              <a:rPr lang="fr-FR" err="1"/>
              <a:t>orci</a:t>
            </a:r>
            <a:r>
              <a:rPr lang="fr-FR"/>
              <a:t> </a:t>
            </a:r>
            <a:r>
              <a:rPr lang="fr-FR" err="1"/>
              <a:t>maximus</a:t>
            </a:r>
            <a:r>
              <a:rPr lang="fr-FR"/>
              <a:t>, </a:t>
            </a:r>
            <a:r>
              <a:rPr lang="fr-FR" err="1"/>
              <a:t>sed</a:t>
            </a:r>
            <a:r>
              <a:rPr lang="fr-FR"/>
              <a:t> tristique </a:t>
            </a:r>
            <a:r>
              <a:rPr lang="fr-FR" err="1"/>
              <a:t>enim</a:t>
            </a:r>
            <a:r>
              <a:rPr lang="fr-FR"/>
              <a:t> </a:t>
            </a:r>
            <a:r>
              <a:rPr lang="fr-FR" err="1"/>
              <a:t>sollicitudin</a:t>
            </a:r>
            <a:r>
              <a:rPr lang="fr-FR"/>
              <a:t>. </a:t>
            </a:r>
            <a:r>
              <a:rPr lang="fr-FR" err="1"/>
              <a:t>Pellentesque</a:t>
            </a:r>
            <a:r>
              <a:rPr lang="fr-FR"/>
              <a:t> habitant morbi tristique </a:t>
            </a:r>
            <a:r>
              <a:rPr lang="fr-FR" err="1"/>
              <a:t>senectus</a:t>
            </a:r>
            <a:r>
              <a:rPr lang="fr-FR"/>
              <a:t> et </a:t>
            </a:r>
            <a:r>
              <a:rPr lang="fr-FR" err="1"/>
              <a:t>netus</a:t>
            </a:r>
            <a:r>
              <a:rPr lang="fr-FR"/>
              <a:t>.</a:t>
            </a:r>
          </a:p>
        </p:txBody>
      </p:sp>
    </p:spTree>
    <p:extLst>
      <p:ext uri="{BB962C8B-B14F-4D97-AF65-F5344CB8AC3E}">
        <p14:creationId xmlns:p14="http://schemas.microsoft.com/office/powerpoint/2010/main" val="33252416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376574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Slide with 3 titles">
    <p:spTree>
      <p:nvGrpSpPr>
        <p:cNvPr id="1" name=""/>
        <p:cNvGrpSpPr/>
        <p:nvPr/>
      </p:nvGrpSpPr>
      <p:grpSpPr>
        <a:xfrm>
          <a:off x="0" y="0"/>
          <a:ext cx="0" cy="0"/>
          <a:chOff x="0" y="0"/>
          <a:chExt cx="0" cy="0"/>
        </a:xfrm>
      </p:grpSpPr>
      <p:pic>
        <p:nvPicPr>
          <p:cNvPr id="2" name="Rectangle 696" descr="preencoded.png">
            <a:extLst>
              <a:ext uri="{FF2B5EF4-FFF2-40B4-BE49-F238E27FC236}">
                <a16:creationId xmlns:a16="http://schemas.microsoft.com/office/drawing/2014/main" id="{14E6B72B-41A5-ACA3-75ED-67B4B2ACAFFC}"/>
              </a:ext>
            </a:extLst>
          </p:cNvPr>
          <p:cNvPicPr>
            <a:picLocks noChangeAspect="1"/>
          </p:cNvPicPr>
          <p:nvPr userDrawn="1"/>
        </p:nvPicPr>
        <p:blipFill>
          <a:blip r:embed="rId2"/>
          <a:srcRect/>
          <a:stretch/>
        </p:blipFill>
        <p:spPr>
          <a:xfrm>
            <a:off x="888677" y="2317427"/>
            <a:ext cx="3599195" cy="3694444"/>
          </a:xfrm>
          <a:prstGeom prst="rect">
            <a:avLst/>
          </a:prstGeom>
        </p:spPr>
      </p:pic>
      <p:pic>
        <p:nvPicPr>
          <p:cNvPr id="7" name="Rectangle 698" descr="preencoded.png">
            <a:extLst>
              <a:ext uri="{FF2B5EF4-FFF2-40B4-BE49-F238E27FC236}">
                <a16:creationId xmlns:a16="http://schemas.microsoft.com/office/drawing/2014/main" id="{B79581A2-B761-A943-2B40-DC38F9740B03}"/>
              </a:ext>
            </a:extLst>
          </p:cNvPr>
          <p:cNvPicPr>
            <a:picLocks noChangeAspect="1"/>
          </p:cNvPicPr>
          <p:nvPr userDrawn="1"/>
        </p:nvPicPr>
        <p:blipFill>
          <a:blip r:embed="rId2"/>
          <a:srcRect/>
          <a:stretch/>
        </p:blipFill>
        <p:spPr>
          <a:xfrm>
            <a:off x="4476427" y="2317427"/>
            <a:ext cx="3599195" cy="3694444"/>
          </a:xfrm>
          <a:prstGeom prst="rect">
            <a:avLst/>
          </a:prstGeom>
        </p:spPr>
      </p:pic>
      <p:pic>
        <p:nvPicPr>
          <p:cNvPr id="8" name="Rectangle 699" descr="preencoded.png">
            <a:extLst>
              <a:ext uri="{FF2B5EF4-FFF2-40B4-BE49-F238E27FC236}">
                <a16:creationId xmlns:a16="http://schemas.microsoft.com/office/drawing/2014/main" id="{001EAF8E-C646-7362-ADB3-420721B61CE8}"/>
              </a:ext>
            </a:extLst>
          </p:cNvPr>
          <p:cNvPicPr>
            <a:picLocks noChangeAspect="1"/>
          </p:cNvPicPr>
          <p:nvPr userDrawn="1"/>
        </p:nvPicPr>
        <p:blipFill>
          <a:blip r:embed="rId2"/>
          <a:srcRect/>
          <a:stretch/>
        </p:blipFill>
        <p:spPr>
          <a:xfrm>
            <a:off x="8064177" y="2317427"/>
            <a:ext cx="3599195" cy="3694444"/>
          </a:xfrm>
          <a:prstGeom prst="rect">
            <a:avLst/>
          </a:prstGeom>
        </p:spPr>
      </p:pic>
      <p:sp>
        <p:nvSpPr>
          <p:cNvPr id="3" name="Espace réservé du texte 8">
            <a:extLst>
              <a:ext uri="{FF2B5EF4-FFF2-40B4-BE49-F238E27FC236}">
                <a16:creationId xmlns:a16="http://schemas.microsoft.com/office/drawing/2014/main" id="{F5BD7170-E0D6-AB2A-1371-E5D5AD4AF110}"/>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9B6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4" name="Espace réservé du texte 8">
            <a:extLst>
              <a:ext uri="{FF2B5EF4-FFF2-40B4-BE49-F238E27FC236}">
                <a16:creationId xmlns:a16="http://schemas.microsoft.com/office/drawing/2014/main" id="{A79E7DB9-CB4C-F321-B9B7-DFA2A00B8054}"/>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6FB9"/>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15" name="Rectangle 95" descr="preencoded.png">
            <a:extLst>
              <a:ext uri="{FF2B5EF4-FFF2-40B4-BE49-F238E27FC236}">
                <a16:creationId xmlns:a16="http://schemas.microsoft.com/office/drawing/2014/main" id="{2A73B1C0-8B17-694F-CB2C-9BEDDB249EE5}"/>
              </a:ext>
            </a:extLst>
          </p:cNvPr>
          <p:cNvPicPr>
            <a:picLocks noChangeAspect="1"/>
          </p:cNvPicPr>
          <p:nvPr userDrawn="1"/>
        </p:nvPicPr>
        <p:blipFill>
          <a:blip r:embed="rId3"/>
          <a:srcRect/>
          <a:stretch/>
        </p:blipFill>
        <p:spPr>
          <a:xfrm>
            <a:off x="10712127" y="6159177"/>
            <a:ext cx="1479873" cy="698823"/>
          </a:xfrm>
          <a:prstGeom prst="rect">
            <a:avLst/>
          </a:prstGeom>
        </p:spPr>
      </p:pic>
      <p:pic>
        <p:nvPicPr>
          <p:cNvPr id="16" name="Group 399" descr="preencoded.png">
            <a:extLst>
              <a:ext uri="{FF2B5EF4-FFF2-40B4-BE49-F238E27FC236}">
                <a16:creationId xmlns:a16="http://schemas.microsoft.com/office/drawing/2014/main" id="{5D521539-D993-D60D-82DC-E944E47A0CF8}"/>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1148482" y="6434664"/>
            <a:ext cx="843845" cy="220134"/>
          </a:xfrm>
          <a:prstGeom prst="rect">
            <a:avLst/>
          </a:prstGeom>
        </p:spPr>
      </p:pic>
      <p:sp>
        <p:nvSpPr>
          <p:cNvPr id="5" name="Espace réservé du texte 13">
            <a:extLst>
              <a:ext uri="{FF2B5EF4-FFF2-40B4-BE49-F238E27FC236}">
                <a16:creationId xmlns:a16="http://schemas.microsoft.com/office/drawing/2014/main" id="{0CB50EB5-4C97-0C4C-BA6E-BAAC9614C234}"/>
              </a:ext>
            </a:extLst>
          </p:cNvPr>
          <p:cNvSpPr>
            <a:spLocks noGrp="1"/>
          </p:cNvSpPr>
          <p:nvPr>
            <p:ph type="body" sz="quarter" idx="18" hasCustomPrompt="1"/>
          </p:nvPr>
        </p:nvSpPr>
        <p:spPr>
          <a:xfrm>
            <a:off x="1321469" y="2697693"/>
            <a:ext cx="1902883" cy="366183"/>
          </a:xfrm>
          <a:prstGeom prst="rect">
            <a:avLst/>
          </a:prstGeom>
        </p:spPr>
        <p:txBody>
          <a:bodyPr/>
          <a:lstStyle>
            <a:lvl1pPr marL="0" indent="0">
              <a:buNone/>
              <a:defRPr sz="2000" b="1" i="0">
                <a:solidFill>
                  <a:srgbClr val="006FB9"/>
                </a:solidFill>
                <a:latin typeface="Arial Narrow" panose="020B0604020202020204" pitchFamily="34" charset="0"/>
                <a:cs typeface="Arial Narrow" panose="020B0604020202020204" pitchFamily="34" charset="0"/>
              </a:defRPr>
            </a:lvl1pPr>
          </a:lstStyle>
          <a:p>
            <a:pPr lvl="0"/>
            <a:r>
              <a:rPr lang="fr-FR"/>
              <a:t>Highlight </a:t>
            </a:r>
            <a:r>
              <a:rPr lang="fr-FR" err="1"/>
              <a:t>title</a:t>
            </a:r>
            <a:endParaRPr lang="fr-FR"/>
          </a:p>
        </p:txBody>
      </p:sp>
      <p:sp>
        <p:nvSpPr>
          <p:cNvPr id="6" name="Espace réservé du texte 13">
            <a:extLst>
              <a:ext uri="{FF2B5EF4-FFF2-40B4-BE49-F238E27FC236}">
                <a16:creationId xmlns:a16="http://schemas.microsoft.com/office/drawing/2014/main" id="{DED5B439-DF92-33EC-2B7E-A138EEC73734}"/>
              </a:ext>
            </a:extLst>
          </p:cNvPr>
          <p:cNvSpPr>
            <a:spLocks noGrp="1"/>
          </p:cNvSpPr>
          <p:nvPr>
            <p:ph type="body" sz="quarter" idx="19" hasCustomPrompt="1"/>
          </p:nvPr>
        </p:nvSpPr>
        <p:spPr>
          <a:xfrm>
            <a:off x="4911726" y="2697693"/>
            <a:ext cx="1902883" cy="366183"/>
          </a:xfrm>
          <a:prstGeom prst="rect">
            <a:avLst/>
          </a:prstGeom>
        </p:spPr>
        <p:txBody>
          <a:bodyPr/>
          <a:lstStyle>
            <a:lvl1pPr marL="0" indent="0">
              <a:buNone/>
              <a:defRPr sz="2000" b="1" i="0">
                <a:solidFill>
                  <a:srgbClr val="006FB9"/>
                </a:solidFill>
                <a:latin typeface="Arial Narrow" panose="020B0604020202020204" pitchFamily="34" charset="0"/>
                <a:cs typeface="Arial Narrow" panose="020B0604020202020204" pitchFamily="34" charset="0"/>
              </a:defRPr>
            </a:lvl1pPr>
          </a:lstStyle>
          <a:p>
            <a:pPr lvl="0"/>
            <a:r>
              <a:rPr lang="fr-FR"/>
              <a:t>Highlight </a:t>
            </a:r>
            <a:r>
              <a:rPr lang="fr-FR" err="1"/>
              <a:t>title</a:t>
            </a:r>
            <a:endParaRPr lang="fr-FR"/>
          </a:p>
        </p:txBody>
      </p:sp>
      <p:sp>
        <p:nvSpPr>
          <p:cNvPr id="17" name="Espace réservé du texte 13">
            <a:extLst>
              <a:ext uri="{FF2B5EF4-FFF2-40B4-BE49-F238E27FC236}">
                <a16:creationId xmlns:a16="http://schemas.microsoft.com/office/drawing/2014/main" id="{6E30527B-6AF1-DE4B-B184-0BF062471F5C}"/>
              </a:ext>
            </a:extLst>
          </p:cNvPr>
          <p:cNvSpPr>
            <a:spLocks noGrp="1"/>
          </p:cNvSpPr>
          <p:nvPr>
            <p:ph type="body" sz="quarter" idx="20" hasCustomPrompt="1"/>
          </p:nvPr>
        </p:nvSpPr>
        <p:spPr>
          <a:xfrm>
            <a:off x="8501202" y="2697693"/>
            <a:ext cx="1902883" cy="366183"/>
          </a:xfrm>
          <a:prstGeom prst="rect">
            <a:avLst/>
          </a:prstGeom>
        </p:spPr>
        <p:txBody>
          <a:bodyPr/>
          <a:lstStyle>
            <a:lvl1pPr marL="0" indent="0">
              <a:buNone/>
              <a:defRPr sz="2000" b="1" i="0">
                <a:solidFill>
                  <a:srgbClr val="006FB9"/>
                </a:solidFill>
                <a:latin typeface="Arial Narrow" panose="020B0604020202020204" pitchFamily="34" charset="0"/>
                <a:cs typeface="Arial Narrow" panose="020B0604020202020204" pitchFamily="34" charset="0"/>
              </a:defRPr>
            </a:lvl1pPr>
          </a:lstStyle>
          <a:p>
            <a:pPr lvl="0"/>
            <a:r>
              <a:rPr lang="fr-FR"/>
              <a:t>Highlight </a:t>
            </a:r>
            <a:r>
              <a:rPr lang="fr-FR" err="1"/>
              <a:t>title</a:t>
            </a:r>
            <a:endParaRPr lang="fr-FR"/>
          </a:p>
        </p:txBody>
      </p:sp>
      <p:sp>
        <p:nvSpPr>
          <p:cNvPr id="18" name="Espace réservé du texte 19">
            <a:extLst>
              <a:ext uri="{FF2B5EF4-FFF2-40B4-BE49-F238E27FC236}">
                <a16:creationId xmlns:a16="http://schemas.microsoft.com/office/drawing/2014/main" id="{E6E579B9-C0B2-3776-B831-410D1E841B08}"/>
              </a:ext>
            </a:extLst>
          </p:cNvPr>
          <p:cNvSpPr>
            <a:spLocks noGrp="1"/>
          </p:cNvSpPr>
          <p:nvPr>
            <p:ph type="body" sz="quarter" idx="21" hasCustomPrompt="1"/>
          </p:nvPr>
        </p:nvSpPr>
        <p:spPr>
          <a:xfrm>
            <a:off x="1321859" y="3307771"/>
            <a:ext cx="2726987" cy="2274883"/>
          </a:xfrm>
          <a:prstGeom prst="rect">
            <a:avLst/>
          </a:prstGeom>
        </p:spPr>
        <p:txBody>
          <a:bodyPr/>
          <a:lstStyle>
            <a:lvl1pPr marL="0" indent="0">
              <a:lnSpc>
                <a:spcPts val="2150"/>
              </a:lnSpc>
              <a:spcBef>
                <a:spcPts val="0"/>
              </a:spcBef>
              <a:buNone/>
              <a:defRPr sz="2000" b="0" i="0">
                <a:solidFill>
                  <a:srgbClr val="006FB9"/>
                </a:solidFill>
                <a:latin typeface="Arial Narrow" panose="020B0604020202020204" pitchFamily="34" charset="0"/>
                <a:cs typeface="Arial Narrow" panose="020B0604020202020204" pitchFamily="34" charset="0"/>
              </a:defRPr>
            </a:lvl1pPr>
          </a:lstStyle>
          <a:p>
            <a:pPr lvl="0"/>
            <a:r>
              <a:rPr lang="fr-FR"/>
              <a:t>In </a:t>
            </a:r>
            <a:r>
              <a:rPr lang="fr-FR" err="1"/>
              <a:t>egetas</a:t>
            </a:r>
            <a:r>
              <a:rPr lang="fr-FR"/>
              <a:t> </a:t>
            </a:r>
            <a:r>
              <a:rPr lang="fr-FR" err="1"/>
              <a:t>arcu</a:t>
            </a:r>
            <a:r>
              <a:rPr lang="fr-FR"/>
              <a:t> ipsum, </a:t>
            </a:r>
            <a:r>
              <a:rPr lang="fr-FR" err="1"/>
              <a:t>ac</a:t>
            </a:r>
            <a:r>
              <a:rPr lang="fr-FR"/>
              <a:t> </a:t>
            </a:r>
            <a:r>
              <a:rPr lang="fr-FR" err="1"/>
              <a:t>tempus</a:t>
            </a:r>
            <a:r>
              <a:rPr lang="fr-FR"/>
              <a:t> </a:t>
            </a:r>
            <a:r>
              <a:rPr lang="fr-FR" err="1"/>
              <a:t>arcu</a:t>
            </a:r>
            <a:r>
              <a:rPr lang="fr-FR"/>
              <a:t> </a:t>
            </a:r>
            <a:r>
              <a:rPr lang="fr-FR" err="1"/>
              <a:t>porttitor</a:t>
            </a:r>
            <a:r>
              <a:rPr lang="fr-FR"/>
              <a:t> </a:t>
            </a:r>
            <a:r>
              <a:rPr lang="fr-FR" err="1"/>
              <a:t>sit</a:t>
            </a:r>
            <a:r>
              <a:rPr lang="fr-FR"/>
              <a:t> </a:t>
            </a:r>
            <a:r>
              <a:rPr lang="fr-FR" err="1"/>
              <a:t>amet</a:t>
            </a:r>
            <a:r>
              <a:rPr lang="fr-FR"/>
              <a:t>. Cras non </a:t>
            </a:r>
            <a:r>
              <a:rPr lang="fr-FR" err="1"/>
              <a:t>sagittis</a:t>
            </a:r>
            <a:r>
              <a:rPr lang="fr-FR"/>
              <a:t> </a:t>
            </a:r>
            <a:r>
              <a:rPr lang="fr-FR" err="1"/>
              <a:t>felis</a:t>
            </a:r>
            <a:r>
              <a:rPr lang="fr-FR"/>
              <a:t>. </a:t>
            </a:r>
            <a:r>
              <a:rPr lang="fr-FR" err="1"/>
              <a:t>Phasellus</a:t>
            </a:r>
            <a:r>
              <a:rPr lang="fr-FR"/>
              <a:t> </a:t>
            </a:r>
            <a:r>
              <a:rPr lang="fr-FR" err="1"/>
              <a:t>mauris</a:t>
            </a:r>
            <a:r>
              <a:rPr lang="fr-FR"/>
              <a:t> massa, </a:t>
            </a:r>
            <a:r>
              <a:rPr lang="fr-FR" err="1"/>
              <a:t>ultrices</a:t>
            </a:r>
            <a:r>
              <a:rPr lang="fr-FR"/>
              <a:t> </a:t>
            </a:r>
            <a:r>
              <a:rPr lang="fr-FR" err="1"/>
              <a:t>ac</a:t>
            </a:r>
            <a:r>
              <a:rPr lang="fr-FR"/>
              <a:t> </a:t>
            </a:r>
            <a:r>
              <a:rPr lang="fr-FR" err="1"/>
              <a:t>posuere</a:t>
            </a:r>
            <a:r>
              <a:rPr lang="fr-FR"/>
              <a:t> </a:t>
            </a:r>
            <a:r>
              <a:rPr lang="fr-FR" err="1"/>
              <a:t>acebe</a:t>
            </a:r>
            <a:r>
              <a:rPr lang="fr-FR"/>
              <a:t>, </a:t>
            </a:r>
            <a:r>
              <a:rPr lang="fr-FR" err="1"/>
              <a:t>vulputate</a:t>
            </a:r>
            <a:r>
              <a:rPr lang="fr-FR"/>
              <a:t> </a:t>
            </a:r>
            <a:r>
              <a:rPr lang="fr-FR" err="1"/>
              <a:t>eget</a:t>
            </a:r>
            <a:r>
              <a:rPr lang="fr-FR"/>
              <a:t> nunc areas </a:t>
            </a:r>
            <a:r>
              <a:rPr lang="fr-FR" err="1"/>
              <a:t>tumic</a:t>
            </a:r>
            <a:endParaRPr lang="fr-FR"/>
          </a:p>
        </p:txBody>
      </p:sp>
      <p:sp>
        <p:nvSpPr>
          <p:cNvPr id="19" name="Espace réservé du texte 19">
            <a:extLst>
              <a:ext uri="{FF2B5EF4-FFF2-40B4-BE49-F238E27FC236}">
                <a16:creationId xmlns:a16="http://schemas.microsoft.com/office/drawing/2014/main" id="{036B93E1-AE58-0B3C-F2FA-3A4EC309620E}"/>
              </a:ext>
            </a:extLst>
          </p:cNvPr>
          <p:cNvSpPr>
            <a:spLocks noGrp="1"/>
          </p:cNvSpPr>
          <p:nvPr>
            <p:ph type="body" sz="quarter" idx="22" hasCustomPrompt="1"/>
          </p:nvPr>
        </p:nvSpPr>
        <p:spPr>
          <a:xfrm>
            <a:off x="4911725" y="3307771"/>
            <a:ext cx="2726987" cy="2274883"/>
          </a:xfrm>
          <a:prstGeom prst="rect">
            <a:avLst/>
          </a:prstGeom>
        </p:spPr>
        <p:txBody>
          <a:bodyPr/>
          <a:lstStyle>
            <a:lvl1pPr marL="0" indent="0">
              <a:lnSpc>
                <a:spcPts val="2150"/>
              </a:lnSpc>
              <a:spcBef>
                <a:spcPts val="0"/>
              </a:spcBef>
              <a:buNone/>
              <a:defRPr sz="2000" b="0" i="0">
                <a:solidFill>
                  <a:srgbClr val="006FB9"/>
                </a:solidFill>
                <a:latin typeface="Arial Narrow" panose="020B0604020202020204" pitchFamily="34" charset="0"/>
                <a:cs typeface="Arial Narrow" panose="020B0604020202020204" pitchFamily="34" charset="0"/>
              </a:defRPr>
            </a:lvl1pPr>
          </a:lstStyle>
          <a:p>
            <a:pPr lvl="0"/>
            <a:r>
              <a:rPr lang="fr-FR"/>
              <a:t>In </a:t>
            </a:r>
            <a:r>
              <a:rPr lang="fr-FR" err="1"/>
              <a:t>egetas</a:t>
            </a:r>
            <a:r>
              <a:rPr lang="fr-FR"/>
              <a:t> </a:t>
            </a:r>
            <a:r>
              <a:rPr lang="fr-FR" err="1"/>
              <a:t>arcu</a:t>
            </a:r>
            <a:r>
              <a:rPr lang="fr-FR"/>
              <a:t> ipsum, </a:t>
            </a:r>
            <a:r>
              <a:rPr lang="fr-FR" err="1"/>
              <a:t>ac</a:t>
            </a:r>
            <a:r>
              <a:rPr lang="fr-FR"/>
              <a:t> </a:t>
            </a:r>
            <a:r>
              <a:rPr lang="fr-FR" err="1"/>
              <a:t>tempus</a:t>
            </a:r>
            <a:r>
              <a:rPr lang="fr-FR"/>
              <a:t> </a:t>
            </a:r>
            <a:r>
              <a:rPr lang="fr-FR" err="1"/>
              <a:t>arcu</a:t>
            </a:r>
            <a:r>
              <a:rPr lang="fr-FR"/>
              <a:t> </a:t>
            </a:r>
            <a:r>
              <a:rPr lang="fr-FR" err="1"/>
              <a:t>porttitor</a:t>
            </a:r>
            <a:r>
              <a:rPr lang="fr-FR"/>
              <a:t> </a:t>
            </a:r>
            <a:r>
              <a:rPr lang="fr-FR" err="1"/>
              <a:t>sit</a:t>
            </a:r>
            <a:r>
              <a:rPr lang="fr-FR"/>
              <a:t> </a:t>
            </a:r>
            <a:r>
              <a:rPr lang="fr-FR" err="1"/>
              <a:t>amet</a:t>
            </a:r>
            <a:r>
              <a:rPr lang="fr-FR"/>
              <a:t>. Cras non </a:t>
            </a:r>
            <a:r>
              <a:rPr lang="fr-FR" err="1"/>
              <a:t>sagittis</a:t>
            </a:r>
            <a:r>
              <a:rPr lang="fr-FR"/>
              <a:t> </a:t>
            </a:r>
            <a:r>
              <a:rPr lang="fr-FR" err="1"/>
              <a:t>felis</a:t>
            </a:r>
            <a:r>
              <a:rPr lang="fr-FR"/>
              <a:t>. </a:t>
            </a:r>
            <a:r>
              <a:rPr lang="fr-FR" err="1"/>
              <a:t>Phasellus</a:t>
            </a:r>
            <a:r>
              <a:rPr lang="fr-FR"/>
              <a:t> </a:t>
            </a:r>
            <a:r>
              <a:rPr lang="fr-FR" err="1"/>
              <a:t>mauris</a:t>
            </a:r>
            <a:r>
              <a:rPr lang="fr-FR"/>
              <a:t> massa, </a:t>
            </a:r>
            <a:r>
              <a:rPr lang="fr-FR" err="1"/>
              <a:t>ultrices</a:t>
            </a:r>
            <a:r>
              <a:rPr lang="fr-FR"/>
              <a:t> </a:t>
            </a:r>
            <a:r>
              <a:rPr lang="fr-FR" err="1"/>
              <a:t>ac</a:t>
            </a:r>
            <a:r>
              <a:rPr lang="fr-FR"/>
              <a:t> </a:t>
            </a:r>
            <a:r>
              <a:rPr lang="fr-FR" err="1"/>
              <a:t>posuere</a:t>
            </a:r>
            <a:r>
              <a:rPr lang="fr-FR"/>
              <a:t> </a:t>
            </a:r>
            <a:r>
              <a:rPr lang="fr-FR" err="1"/>
              <a:t>acebe</a:t>
            </a:r>
            <a:r>
              <a:rPr lang="fr-FR"/>
              <a:t>, </a:t>
            </a:r>
            <a:r>
              <a:rPr lang="fr-FR" err="1"/>
              <a:t>vulputate</a:t>
            </a:r>
            <a:r>
              <a:rPr lang="fr-FR"/>
              <a:t> </a:t>
            </a:r>
            <a:r>
              <a:rPr lang="fr-FR" err="1"/>
              <a:t>eget</a:t>
            </a:r>
            <a:r>
              <a:rPr lang="fr-FR"/>
              <a:t> nunc areas </a:t>
            </a:r>
            <a:r>
              <a:rPr lang="fr-FR" err="1"/>
              <a:t>tumic</a:t>
            </a:r>
            <a:endParaRPr lang="fr-FR"/>
          </a:p>
        </p:txBody>
      </p:sp>
      <p:sp>
        <p:nvSpPr>
          <p:cNvPr id="20" name="Espace réservé du texte 19">
            <a:extLst>
              <a:ext uri="{FF2B5EF4-FFF2-40B4-BE49-F238E27FC236}">
                <a16:creationId xmlns:a16="http://schemas.microsoft.com/office/drawing/2014/main" id="{1EDF1A7C-3C25-F94F-A8CA-C8B834864593}"/>
              </a:ext>
            </a:extLst>
          </p:cNvPr>
          <p:cNvSpPr>
            <a:spLocks noGrp="1"/>
          </p:cNvSpPr>
          <p:nvPr>
            <p:ph type="body" sz="quarter" idx="23" hasCustomPrompt="1"/>
          </p:nvPr>
        </p:nvSpPr>
        <p:spPr>
          <a:xfrm>
            <a:off x="8501592" y="3307771"/>
            <a:ext cx="2726987" cy="2274883"/>
          </a:xfrm>
          <a:prstGeom prst="rect">
            <a:avLst/>
          </a:prstGeom>
        </p:spPr>
        <p:txBody>
          <a:bodyPr/>
          <a:lstStyle>
            <a:lvl1pPr marL="0" indent="0">
              <a:lnSpc>
                <a:spcPts val="2150"/>
              </a:lnSpc>
              <a:spcBef>
                <a:spcPts val="0"/>
              </a:spcBef>
              <a:buNone/>
              <a:defRPr sz="2000" b="0" i="0">
                <a:solidFill>
                  <a:srgbClr val="006FB9"/>
                </a:solidFill>
                <a:latin typeface="Arial Narrow" panose="020B0604020202020204" pitchFamily="34" charset="0"/>
                <a:cs typeface="Arial Narrow" panose="020B0604020202020204" pitchFamily="34" charset="0"/>
              </a:defRPr>
            </a:lvl1pPr>
          </a:lstStyle>
          <a:p>
            <a:pPr lvl="0"/>
            <a:r>
              <a:rPr lang="fr-FR"/>
              <a:t>In </a:t>
            </a:r>
            <a:r>
              <a:rPr lang="fr-FR" err="1"/>
              <a:t>egetas</a:t>
            </a:r>
            <a:r>
              <a:rPr lang="fr-FR"/>
              <a:t> </a:t>
            </a:r>
            <a:r>
              <a:rPr lang="fr-FR" err="1"/>
              <a:t>arcu</a:t>
            </a:r>
            <a:r>
              <a:rPr lang="fr-FR"/>
              <a:t> ipsum, </a:t>
            </a:r>
            <a:r>
              <a:rPr lang="fr-FR" err="1"/>
              <a:t>ac</a:t>
            </a:r>
            <a:r>
              <a:rPr lang="fr-FR"/>
              <a:t> </a:t>
            </a:r>
            <a:r>
              <a:rPr lang="fr-FR" err="1"/>
              <a:t>tempus</a:t>
            </a:r>
            <a:r>
              <a:rPr lang="fr-FR"/>
              <a:t> </a:t>
            </a:r>
            <a:r>
              <a:rPr lang="fr-FR" err="1"/>
              <a:t>arcu</a:t>
            </a:r>
            <a:r>
              <a:rPr lang="fr-FR"/>
              <a:t> </a:t>
            </a:r>
            <a:r>
              <a:rPr lang="fr-FR" err="1"/>
              <a:t>porttitor</a:t>
            </a:r>
            <a:r>
              <a:rPr lang="fr-FR"/>
              <a:t> </a:t>
            </a:r>
            <a:r>
              <a:rPr lang="fr-FR" err="1"/>
              <a:t>sit</a:t>
            </a:r>
            <a:r>
              <a:rPr lang="fr-FR"/>
              <a:t> </a:t>
            </a:r>
            <a:r>
              <a:rPr lang="fr-FR" err="1"/>
              <a:t>amet</a:t>
            </a:r>
            <a:r>
              <a:rPr lang="fr-FR"/>
              <a:t>. Cras non </a:t>
            </a:r>
            <a:r>
              <a:rPr lang="fr-FR" err="1"/>
              <a:t>sagittis</a:t>
            </a:r>
            <a:r>
              <a:rPr lang="fr-FR"/>
              <a:t> </a:t>
            </a:r>
            <a:r>
              <a:rPr lang="fr-FR" err="1"/>
              <a:t>felis</a:t>
            </a:r>
            <a:r>
              <a:rPr lang="fr-FR"/>
              <a:t>. </a:t>
            </a:r>
            <a:r>
              <a:rPr lang="fr-FR" err="1"/>
              <a:t>Phasellus</a:t>
            </a:r>
            <a:r>
              <a:rPr lang="fr-FR"/>
              <a:t> </a:t>
            </a:r>
            <a:r>
              <a:rPr lang="fr-FR" err="1"/>
              <a:t>mauris</a:t>
            </a:r>
            <a:r>
              <a:rPr lang="fr-FR"/>
              <a:t> massa, </a:t>
            </a:r>
            <a:r>
              <a:rPr lang="fr-FR" err="1"/>
              <a:t>ultrices</a:t>
            </a:r>
            <a:r>
              <a:rPr lang="fr-FR"/>
              <a:t> </a:t>
            </a:r>
            <a:r>
              <a:rPr lang="fr-FR" err="1"/>
              <a:t>ac</a:t>
            </a:r>
            <a:r>
              <a:rPr lang="fr-FR"/>
              <a:t> </a:t>
            </a:r>
            <a:r>
              <a:rPr lang="fr-FR" err="1"/>
              <a:t>posuere</a:t>
            </a:r>
            <a:r>
              <a:rPr lang="fr-FR"/>
              <a:t> </a:t>
            </a:r>
            <a:r>
              <a:rPr lang="fr-FR" err="1"/>
              <a:t>acebe</a:t>
            </a:r>
            <a:r>
              <a:rPr lang="fr-FR"/>
              <a:t>, </a:t>
            </a:r>
            <a:r>
              <a:rPr lang="fr-FR" err="1"/>
              <a:t>vulputate</a:t>
            </a:r>
            <a:r>
              <a:rPr lang="fr-FR"/>
              <a:t> </a:t>
            </a:r>
            <a:r>
              <a:rPr lang="fr-FR" err="1"/>
              <a:t>eget</a:t>
            </a:r>
            <a:r>
              <a:rPr lang="fr-FR"/>
              <a:t> nunc areas </a:t>
            </a:r>
            <a:r>
              <a:rPr lang="fr-FR" err="1"/>
              <a:t>tumic</a:t>
            </a:r>
            <a:endParaRPr lang="fr-FR"/>
          </a:p>
        </p:txBody>
      </p:sp>
    </p:spTree>
    <p:extLst>
      <p:ext uri="{BB962C8B-B14F-4D97-AF65-F5344CB8AC3E}">
        <p14:creationId xmlns:p14="http://schemas.microsoft.com/office/powerpoint/2010/main" val="3987921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Slide with 4 titles">
    <p:spTree>
      <p:nvGrpSpPr>
        <p:cNvPr id="1" name=""/>
        <p:cNvGrpSpPr/>
        <p:nvPr/>
      </p:nvGrpSpPr>
      <p:grpSpPr>
        <a:xfrm>
          <a:off x="0" y="0"/>
          <a:ext cx="0" cy="0"/>
          <a:chOff x="0" y="0"/>
          <a:chExt cx="0" cy="0"/>
        </a:xfrm>
      </p:grpSpPr>
      <p:pic>
        <p:nvPicPr>
          <p:cNvPr id="3" name="Rectangle 696" descr="preencoded.png">
            <a:extLst>
              <a:ext uri="{FF2B5EF4-FFF2-40B4-BE49-F238E27FC236}">
                <a16:creationId xmlns:a16="http://schemas.microsoft.com/office/drawing/2014/main" id="{35713A3E-8338-3832-D2F8-99162E93AC10}"/>
              </a:ext>
            </a:extLst>
          </p:cNvPr>
          <p:cNvPicPr>
            <a:picLocks noChangeAspect="1"/>
          </p:cNvPicPr>
          <p:nvPr userDrawn="1"/>
        </p:nvPicPr>
        <p:blipFill>
          <a:blip r:embed="rId2"/>
          <a:srcRect/>
          <a:stretch/>
        </p:blipFill>
        <p:spPr>
          <a:xfrm>
            <a:off x="888677" y="2317427"/>
            <a:ext cx="2703845" cy="3694444"/>
          </a:xfrm>
          <a:prstGeom prst="rect">
            <a:avLst/>
          </a:prstGeom>
        </p:spPr>
      </p:pic>
      <p:pic>
        <p:nvPicPr>
          <p:cNvPr id="4" name="Rectangle 698" descr="preencoded.png">
            <a:extLst>
              <a:ext uri="{FF2B5EF4-FFF2-40B4-BE49-F238E27FC236}">
                <a16:creationId xmlns:a16="http://schemas.microsoft.com/office/drawing/2014/main" id="{A3201612-0137-CFE5-ACD0-F6D3A7B9CF3B}"/>
              </a:ext>
            </a:extLst>
          </p:cNvPr>
          <p:cNvPicPr>
            <a:picLocks noChangeAspect="1"/>
          </p:cNvPicPr>
          <p:nvPr userDrawn="1"/>
        </p:nvPicPr>
        <p:blipFill>
          <a:blip r:embed="rId3"/>
          <a:srcRect/>
          <a:stretch/>
        </p:blipFill>
        <p:spPr>
          <a:xfrm>
            <a:off x="3581077" y="2317427"/>
            <a:ext cx="2697495" cy="3694444"/>
          </a:xfrm>
          <a:prstGeom prst="rect">
            <a:avLst/>
          </a:prstGeom>
        </p:spPr>
      </p:pic>
      <p:pic>
        <p:nvPicPr>
          <p:cNvPr id="9" name="Rectangle 699" descr="preencoded.png">
            <a:extLst>
              <a:ext uri="{FF2B5EF4-FFF2-40B4-BE49-F238E27FC236}">
                <a16:creationId xmlns:a16="http://schemas.microsoft.com/office/drawing/2014/main" id="{6FFD498A-5450-B8A0-7B06-62632DB1A6C4}"/>
              </a:ext>
            </a:extLst>
          </p:cNvPr>
          <p:cNvPicPr>
            <a:picLocks noChangeAspect="1"/>
          </p:cNvPicPr>
          <p:nvPr userDrawn="1"/>
        </p:nvPicPr>
        <p:blipFill>
          <a:blip r:embed="rId2"/>
          <a:srcRect/>
          <a:stretch/>
        </p:blipFill>
        <p:spPr>
          <a:xfrm>
            <a:off x="6267127" y="2317427"/>
            <a:ext cx="2703845" cy="3694444"/>
          </a:xfrm>
          <a:prstGeom prst="rect">
            <a:avLst/>
          </a:prstGeom>
        </p:spPr>
      </p:pic>
      <p:pic>
        <p:nvPicPr>
          <p:cNvPr id="10" name="Rectangle 700" descr="preencoded.png">
            <a:extLst>
              <a:ext uri="{FF2B5EF4-FFF2-40B4-BE49-F238E27FC236}">
                <a16:creationId xmlns:a16="http://schemas.microsoft.com/office/drawing/2014/main" id="{66BC347A-CC7A-4F11-253E-B1BE3FE44C1B}"/>
              </a:ext>
            </a:extLst>
          </p:cNvPr>
          <p:cNvPicPr>
            <a:picLocks noChangeAspect="1"/>
          </p:cNvPicPr>
          <p:nvPr userDrawn="1"/>
        </p:nvPicPr>
        <p:blipFill>
          <a:blip r:embed="rId2"/>
          <a:srcRect/>
          <a:stretch/>
        </p:blipFill>
        <p:spPr>
          <a:xfrm>
            <a:off x="8959527" y="2317427"/>
            <a:ext cx="2703844" cy="3694444"/>
          </a:xfrm>
          <a:prstGeom prst="rect">
            <a:avLst/>
          </a:prstGeom>
        </p:spPr>
      </p:pic>
      <p:sp>
        <p:nvSpPr>
          <p:cNvPr id="2" name="Espace réservé du texte 8">
            <a:extLst>
              <a:ext uri="{FF2B5EF4-FFF2-40B4-BE49-F238E27FC236}">
                <a16:creationId xmlns:a16="http://schemas.microsoft.com/office/drawing/2014/main" id="{7429F68F-5D14-F26F-E264-41722264B295}"/>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9B6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730DA00-F28D-CA62-589B-76B0A7E185E9}"/>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6FB9"/>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18" name="Rectangle 95" descr="preencoded.png">
            <a:extLst>
              <a:ext uri="{FF2B5EF4-FFF2-40B4-BE49-F238E27FC236}">
                <a16:creationId xmlns:a16="http://schemas.microsoft.com/office/drawing/2014/main" id="{F10447B7-2251-F59C-901F-AF9D8D7CA007}"/>
              </a:ext>
            </a:extLst>
          </p:cNvPr>
          <p:cNvPicPr>
            <a:picLocks noChangeAspect="1"/>
          </p:cNvPicPr>
          <p:nvPr userDrawn="1"/>
        </p:nvPicPr>
        <p:blipFill>
          <a:blip r:embed="rId4"/>
          <a:srcRect/>
          <a:stretch/>
        </p:blipFill>
        <p:spPr>
          <a:xfrm>
            <a:off x="10712127" y="6159177"/>
            <a:ext cx="1479873" cy="698823"/>
          </a:xfrm>
          <a:prstGeom prst="rect">
            <a:avLst/>
          </a:prstGeom>
        </p:spPr>
      </p:pic>
      <p:pic>
        <p:nvPicPr>
          <p:cNvPr id="19" name="Group 399" descr="preencoded.png">
            <a:extLst>
              <a:ext uri="{FF2B5EF4-FFF2-40B4-BE49-F238E27FC236}">
                <a16:creationId xmlns:a16="http://schemas.microsoft.com/office/drawing/2014/main" id="{B9D5FD0B-F5C1-35B7-E7F4-CDFFBF26DC6F}"/>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1148482" y="6434664"/>
            <a:ext cx="843845" cy="220134"/>
          </a:xfrm>
          <a:prstGeom prst="rect">
            <a:avLst/>
          </a:prstGeom>
        </p:spPr>
      </p:pic>
      <p:sp>
        <p:nvSpPr>
          <p:cNvPr id="5" name="Espace réservé du texte 13">
            <a:extLst>
              <a:ext uri="{FF2B5EF4-FFF2-40B4-BE49-F238E27FC236}">
                <a16:creationId xmlns:a16="http://schemas.microsoft.com/office/drawing/2014/main" id="{10B7B05B-C00A-FE31-1061-2E9D1803EFC0}"/>
              </a:ext>
            </a:extLst>
          </p:cNvPr>
          <p:cNvSpPr>
            <a:spLocks noGrp="1"/>
          </p:cNvSpPr>
          <p:nvPr>
            <p:ph type="body" sz="quarter" idx="20" hasCustomPrompt="1"/>
          </p:nvPr>
        </p:nvSpPr>
        <p:spPr>
          <a:xfrm>
            <a:off x="1310884" y="2697693"/>
            <a:ext cx="1902883" cy="366183"/>
          </a:xfrm>
          <a:prstGeom prst="rect">
            <a:avLst/>
          </a:prstGeom>
        </p:spPr>
        <p:txBody>
          <a:bodyPr/>
          <a:lstStyle>
            <a:lvl1pPr marL="0" indent="0">
              <a:buNone/>
              <a:defRPr sz="2000" b="1" i="0">
                <a:solidFill>
                  <a:srgbClr val="006FB9"/>
                </a:solidFill>
                <a:latin typeface="Arial Narrow" panose="020B0604020202020204" pitchFamily="34" charset="0"/>
                <a:cs typeface="Arial Narrow" panose="020B0604020202020204" pitchFamily="34" charset="0"/>
              </a:defRPr>
            </a:lvl1pPr>
          </a:lstStyle>
          <a:p>
            <a:pPr lvl="0"/>
            <a:r>
              <a:rPr lang="fr-FR"/>
              <a:t>Highlight </a:t>
            </a:r>
            <a:r>
              <a:rPr lang="fr-FR" err="1"/>
              <a:t>title</a:t>
            </a:r>
            <a:endParaRPr lang="fr-FR"/>
          </a:p>
        </p:txBody>
      </p:sp>
      <p:sp>
        <p:nvSpPr>
          <p:cNvPr id="6" name="Espace réservé du texte 13">
            <a:extLst>
              <a:ext uri="{FF2B5EF4-FFF2-40B4-BE49-F238E27FC236}">
                <a16:creationId xmlns:a16="http://schemas.microsoft.com/office/drawing/2014/main" id="{B81CACF7-4A3A-433C-C60C-7B54E9C37211}"/>
              </a:ext>
            </a:extLst>
          </p:cNvPr>
          <p:cNvSpPr>
            <a:spLocks noGrp="1"/>
          </p:cNvSpPr>
          <p:nvPr>
            <p:ph type="body" sz="quarter" idx="21" hasCustomPrompt="1"/>
          </p:nvPr>
        </p:nvSpPr>
        <p:spPr>
          <a:xfrm>
            <a:off x="3987281" y="2697693"/>
            <a:ext cx="1902883" cy="366183"/>
          </a:xfrm>
          <a:prstGeom prst="rect">
            <a:avLst/>
          </a:prstGeom>
        </p:spPr>
        <p:txBody>
          <a:bodyPr/>
          <a:lstStyle>
            <a:lvl1pPr marL="0" indent="0">
              <a:buNone/>
              <a:defRPr sz="2000" b="1" i="0">
                <a:solidFill>
                  <a:srgbClr val="006FB9"/>
                </a:solidFill>
                <a:latin typeface="Arial Narrow" panose="020B0604020202020204" pitchFamily="34" charset="0"/>
                <a:cs typeface="Arial Narrow" panose="020B0604020202020204" pitchFamily="34" charset="0"/>
              </a:defRPr>
            </a:lvl1pPr>
          </a:lstStyle>
          <a:p>
            <a:pPr lvl="0"/>
            <a:r>
              <a:rPr lang="fr-FR"/>
              <a:t>Highlight </a:t>
            </a:r>
            <a:r>
              <a:rPr lang="fr-FR" err="1"/>
              <a:t>title</a:t>
            </a:r>
            <a:endParaRPr lang="fr-FR"/>
          </a:p>
        </p:txBody>
      </p:sp>
      <p:sp>
        <p:nvSpPr>
          <p:cNvPr id="20" name="Espace réservé du texte 13">
            <a:extLst>
              <a:ext uri="{FF2B5EF4-FFF2-40B4-BE49-F238E27FC236}">
                <a16:creationId xmlns:a16="http://schemas.microsoft.com/office/drawing/2014/main" id="{A874F513-74DA-BB0E-40C6-719B5F44356A}"/>
              </a:ext>
            </a:extLst>
          </p:cNvPr>
          <p:cNvSpPr>
            <a:spLocks noGrp="1"/>
          </p:cNvSpPr>
          <p:nvPr>
            <p:ph type="body" sz="quarter" idx="22" hasCustomPrompt="1"/>
          </p:nvPr>
        </p:nvSpPr>
        <p:spPr>
          <a:xfrm>
            <a:off x="6689335" y="2697693"/>
            <a:ext cx="1902883" cy="366183"/>
          </a:xfrm>
          <a:prstGeom prst="rect">
            <a:avLst/>
          </a:prstGeom>
        </p:spPr>
        <p:txBody>
          <a:bodyPr/>
          <a:lstStyle>
            <a:lvl1pPr marL="0" indent="0">
              <a:buNone/>
              <a:defRPr sz="2000" b="1" i="0">
                <a:solidFill>
                  <a:srgbClr val="006FB9"/>
                </a:solidFill>
                <a:latin typeface="Arial Narrow" panose="020B0604020202020204" pitchFamily="34" charset="0"/>
                <a:cs typeface="Arial Narrow" panose="020B0604020202020204" pitchFamily="34" charset="0"/>
              </a:defRPr>
            </a:lvl1pPr>
          </a:lstStyle>
          <a:p>
            <a:pPr lvl="0"/>
            <a:r>
              <a:rPr lang="fr-FR"/>
              <a:t>Highlight </a:t>
            </a:r>
            <a:r>
              <a:rPr lang="fr-FR" err="1"/>
              <a:t>title</a:t>
            </a:r>
            <a:endParaRPr lang="fr-FR"/>
          </a:p>
        </p:txBody>
      </p:sp>
      <p:sp>
        <p:nvSpPr>
          <p:cNvPr id="21" name="Espace réservé du texte 13">
            <a:extLst>
              <a:ext uri="{FF2B5EF4-FFF2-40B4-BE49-F238E27FC236}">
                <a16:creationId xmlns:a16="http://schemas.microsoft.com/office/drawing/2014/main" id="{46BDF5F4-0624-6854-4C77-093D1C4DA466}"/>
              </a:ext>
            </a:extLst>
          </p:cNvPr>
          <p:cNvSpPr>
            <a:spLocks noGrp="1"/>
          </p:cNvSpPr>
          <p:nvPr>
            <p:ph type="body" sz="quarter" idx="23" hasCustomPrompt="1"/>
          </p:nvPr>
        </p:nvSpPr>
        <p:spPr>
          <a:xfrm>
            <a:off x="9400441" y="2697693"/>
            <a:ext cx="1902883" cy="366183"/>
          </a:xfrm>
          <a:prstGeom prst="rect">
            <a:avLst/>
          </a:prstGeom>
        </p:spPr>
        <p:txBody>
          <a:bodyPr/>
          <a:lstStyle>
            <a:lvl1pPr marL="0" indent="0">
              <a:buNone/>
              <a:defRPr sz="2000" b="1" i="0">
                <a:solidFill>
                  <a:srgbClr val="006FB9"/>
                </a:solidFill>
                <a:latin typeface="Arial Narrow" panose="020B0604020202020204" pitchFamily="34" charset="0"/>
                <a:cs typeface="Arial Narrow" panose="020B0604020202020204" pitchFamily="34" charset="0"/>
              </a:defRPr>
            </a:lvl1pPr>
          </a:lstStyle>
          <a:p>
            <a:pPr lvl="0"/>
            <a:r>
              <a:rPr lang="fr-FR"/>
              <a:t>Highlight </a:t>
            </a:r>
            <a:r>
              <a:rPr lang="fr-FR" err="1"/>
              <a:t>title</a:t>
            </a:r>
            <a:endParaRPr lang="fr-FR"/>
          </a:p>
        </p:txBody>
      </p:sp>
      <p:sp>
        <p:nvSpPr>
          <p:cNvPr id="22" name="Espace réservé du texte 19">
            <a:extLst>
              <a:ext uri="{FF2B5EF4-FFF2-40B4-BE49-F238E27FC236}">
                <a16:creationId xmlns:a16="http://schemas.microsoft.com/office/drawing/2014/main" id="{951C36F2-2C67-D1A5-9F11-D511267CF0D9}"/>
              </a:ext>
            </a:extLst>
          </p:cNvPr>
          <p:cNvSpPr>
            <a:spLocks noGrp="1"/>
          </p:cNvSpPr>
          <p:nvPr>
            <p:ph type="body" sz="quarter" idx="24" hasCustomPrompt="1"/>
          </p:nvPr>
        </p:nvSpPr>
        <p:spPr>
          <a:xfrm>
            <a:off x="1321859" y="3307771"/>
            <a:ext cx="1902883" cy="2274883"/>
          </a:xfrm>
          <a:prstGeom prst="rect">
            <a:avLst/>
          </a:prstGeom>
        </p:spPr>
        <p:txBody>
          <a:bodyPr/>
          <a:lstStyle>
            <a:lvl1pPr marL="0" indent="0">
              <a:lnSpc>
                <a:spcPts val="2150"/>
              </a:lnSpc>
              <a:spcBef>
                <a:spcPts val="0"/>
              </a:spcBef>
              <a:buNone/>
              <a:defRPr sz="2000" b="0" i="0">
                <a:solidFill>
                  <a:srgbClr val="006FB9"/>
                </a:solidFill>
                <a:latin typeface="Arial Narrow" panose="020B0604020202020204" pitchFamily="34" charset="0"/>
                <a:cs typeface="Arial Narrow" panose="020B0604020202020204" pitchFamily="34" charset="0"/>
              </a:defRPr>
            </a:lvl1pPr>
          </a:lstStyle>
          <a:p>
            <a:pPr lvl="0"/>
            <a:r>
              <a:rPr lang="fr-FR"/>
              <a:t>In </a:t>
            </a:r>
            <a:r>
              <a:rPr lang="fr-FR" err="1"/>
              <a:t>egetas</a:t>
            </a:r>
            <a:r>
              <a:rPr lang="fr-FR"/>
              <a:t> </a:t>
            </a:r>
            <a:r>
              <a:rPr lang="fr-FR" err="1"/>
              <a:t>arcu</a:t>
            </a:r>
            <a:r>
              <a:rPr lang="fr-FR"/>
              <a:t> ipsum, </a:t>
            </a:r>
            <a:r>
              <a:rPr lang="fr-FR" err="1"/>
              <a:t>ac</a:t>
            </a:r>
            <a:r>
              <a:rPr lang="fr-FR"/>
              <a:t> </a:t>
            </a:r>
            <a:r>
              <a:rPr lang="fr-FR" err="1"/>
              <a:t>tempus</a:t>
            </a:r>
            <a:r>
              <a:rPr lang="fr-FR"/>
              <a:t> </a:t>
            </a:r>
            <a:r>
              <a:rPr lang="fr-FR" err="1"/>
              <a:t>arcu</a:t>
            </a:r>
            <a:r>
              <a:rPr lang="fr-FR"/>
              <a:t> </a:t>
            </a:r>
            <a:r>
              <a:rPr lang="fr-FR" err="1"/>
              <a:t>porttitor</a:t>
            </a:r>
            <a:r>
              <a:rPr lang="fr-FR"/>
              <a:t> </a:t>
            </a:r>
            <a:r>
              <a:rPr lang="fr-FR" err="1"/>
              <a:t>sit</a:t>
            </a:r>
            <a:r>
              <a:rPr lang="fr-FR"/>
              <a:t> </a:t>
            </a:r>
            <a:r>
              <a:rPr lang="fr-FR" err="1"/>
              <a:t>amet</a:t>
            </a:r>
            <a:r>
              <a:rPr lang="fr-FR"/>
              <a:t>. Cras non </a:t>
            </a:r>
            <a:r>
              <a:rPr lang="fr-FR" err="1"/>
              <a:t>sagittis</a:t>
            </a:r>
            <a:r>
              <a:rPr lang="fr-FR"/>
              <a:t> </a:t>
            </a:r>
            <a:r>
              <a:rPr lang="fr-FR" err="1"/>
              <a:t>felis</a:t>
            </a:r>
            <a:r>
              <a:rPr lang="fr-FR"/>
              <a:t>. </a:t>
            </a:r>
            <a:r>
              <a:rPr lang="fr-FR" err="1"/>
              <a:t>Phasellus</a:t>
            </a:r>
            <a:r>
              <a:rPr lang="fr-FR"/>
              <a:t> </a:t>
            </a:r>
            <a:r>
              <a:rPr lang="fr-FR" err="1"/>
              <a:t>mauris</a:t>
            </a:r>
            <a:r>
              <a:rPr lang="fr-FR"/>
              <a:t> massa, </a:t>
            </a:r>
            <a:r>
              <a:rPr lang="fr-FR" err="1"/>
              <a:t>ultrices</a:t>
            </a:r>
            <a:r>
              <a:rPr lang="fr-FR"/>
              <a:t> </a:t>
            </a:r>
            <a:r>
              <a:rPr lang="fr-FR" err="1"/>
              <a:t>ac</a:t>
            </a:r>
            <a:r>
              <a:rPr lang="fr-FR"/>
              <a:t> </a:t>
            </a:r>
            <a:r>
              <a:rPr lang="fr-FR" err="1"/>
              <a:t>posuere</a:t>
            </a:r>
            <a:r>
              <a:rPr lang="fr-FR"/>
              <a:t> </a:t>
            </a:r>
            <a:r>
              <a:rPr lang="fr-FR" err="1"/>
              <a:t>acebe</a:t>
            </a:r>
            <a:r>
              <a:rPr lang="fr-FR"/>
              <a:t>.</a:t>
            </a:r>
          </a:p>
        </p:txBody>
      </p:sp>
      <p:sp>
        <p:nvSpPr>
          <p:cNvPr id="23" name="Espace réservé du texte 19">
            <a:extLst>
              <a:ext uri="{FF2B5EF4-FFF2-40B4-BE49-F238E27FC236}">
                <a16:creationId xmlns:a16="http://schemas.microsoft.com/office/drawing/2014/main" id="{B48920DA-64FD-51C1-F3EA-0662B3C71B1B}"/>
              </a:ext>
            </a:extLst>
          </p:cNvPr>
          <p:cNvSpPr>
            <a:spLocks noGrp="1"/>
          </p:cNvSpPr>
          <p:nvPr>
            <p:ph type="body" sz="quarter" idx="25" hasCustomPrompt="1"/>
          </p:nvPr>
        </p:nvSpPr>
        <p:spPr>
          <a:xfrm>
            <a:off x="3980392" y="3307771"/>
            <a:ext cx="1902883" cy="2274883"/>
          </a:xfrm>
          <a:prstGeom prst="rect">
            <a:avLst/>
          </a:prstGeom>
        </p:spPr>
        <p:txBody>
          <a:bodyPr/>
          <a:lstStyle>
            <a:lvl1pPr marL="0" indent="0">
              <a:lnSpc>
                <a:spcPts val="2150"/>
              </a:lnSpc>
              <a:spcBef>
                <a:spcPts val="0"/>
              </a:spcBef>
              <a:buNone/>
              <a:defRPr sz="2000" b="0" i="0">
                <a:solidFill>
                  <a:srgbClr val="006FB9"/>
                </a:solidFill>
                <a:latin typeface="Arial Narrow" panose="020B0604020202020204" pitchFamily="34" charset="0"/>
                <a:cs typeface="Arial Narrow" panose="020B0604020202020204" pitchFamily="34" charset="0"/>
              </a:defRPr>
            </a:lvl1pPr>
          </a:lstStyle>
          <a:p>
            <a:pPr lvl="0"/>
            <a:r>
              <a:rPr lang="fr-FR"/>
              <a:t>In </a:t>
            </a:r>
            <a:r>
              <a:rPr lang="fr-FR" err="1"/>
              <a:t>egetas</a:t>
            </a:r>
            <a:r>
              <a:rPr lang="fr-FR"/>
              <a:t> </a:t>
            </a:r>
            <a:r>
              <a:rPr lang="fr-FR" err="1"/>
              <a:t>arcu</a:t>
            </a:r>
            <a:r>
              <a:rPr lang="fr-FR"/>
              <a:t> ipsum, </a:t>
            </a:r>
            <a:r>
              <a:rPr lang="fr-FR" err="1"/>
              <a:t>ac</a:t>
            </a:r>
            <a:r>
              <a:rPr lang="fr-FR"/>
              <a:t> </a:t>
            </a:r>
            <a:r>
              <a:rPr lang="fr-FR" err="1"/>
              <a:t>tempus</a:t>
            </a:r>
            <a:r>
              <a:rPr lang="fr-FR"/>
              <a:t> </a:t>
            </a:r>
            <a:r>
              <a:rPr lang="fr-FR" err="1"/>
              <a:t>arcu</a:t>
            </a:r>
            <a:r>
              <a:rPr lang="fr-FR"/>
              <a:t> </a:t>
            </a:r>
            <a:r>
              <a:rPr lang="fr-FR" err="1"/>
              <a:t>porttitor</a:t>
            </a:r>
            <a:r>
              <a:rPr lang="fr-FR"/>
              <a:t> </a:t>
            </a:r>
            <a:r>
              <a:rPr lang="fr-FR" err="1"/>
              <a:t>sit</a:t>
            </a:r>
            <a:r>
              <a:rPr lang="fr-FR"/>
              <a:t> </a:t>
            </a:r>
            <a:r>
              <a:rPr lang="fr-FR" err="1"/>
              <a:t>amet</a:t>
            </a:r>
            <a:r>
              <a:rPr lang="fr-FR"/>
              <a:t>. Cras non </a:t>
            </a:r>
            <a:r>
              <a:rPr lang="fr-FR" err="1"/>
              <a:t>sagittis</a:t>
            </a:r>
            <a:r>
              <a:rPr lang="fr-FR"/>
              <a:t> </a:t>
            </a:r>
            <a:r>
              <a:rPr lang="fr-FR" err="1"/>
              <a:t>felis</a:t>
            </a:r>
            <a:r>
              <a:rPr lang="fr-FR"/>
              <a:t>. </a:t>
            </a:r>
            <a:r>
              <a:rPr lang="fr-FR" err="1"/>
              <a:t>Phasellus</a:t>
            </a:r>
            <a:r>
              <a:rPr lang="fr-FR"/>
              <a:t> </a:t>
            </a:r>
            <a:r>
              <a:rPr lang="fr-FR" err="1"/>
              <a:t>mauris</a:t>
            </a:r>
            <a:r>
              <a:rPr lang="fr-FR"/>
              <a:t> massa, </a:t>
            </a:r>
            <a:r>
              <a:rPr lang="fr-FR" err="1"/>
              <a:t>ultrices</a:t>
            </a:r>
            <a:r>
              <a:rPr lang="fr-FR"/>
              <a:t> </a:t>
            </a:r>
            <a:r>
              <a:rPr lang="fr-FR" err="1"/>
              <a:t>ac</a:t>
            </a:r>
            <a:r>
              <a:rPr lang="fr-FR"/>
              <a:t> </a:t>
            </a:r>
            <a:r>
              <a:rPr lang="fr-FR" err="1"/>
              <a:t>posuere</a:t>
            </a:r>
            <a:r>
              <a:rPr lang="fr-FR"/>
              <a:t> </a:t>
            </a:r>
            <a:r>
              <a:rPr lang="fr-FR" err="1"/>
              <a:t>acebe</a:t>
            </a:r>
            <a:r>
              <a:rPr lang="fr-FR"/>
              <a:t>.</a:t>
            </a:r>
          </a:p>
        </p:txBody>
      </p:sp>
      <p:sp>
        <p:nvSpPr>
          <p:cNvPr id="24" name="Espace réservé du texte 19">
            <a:extLst>
              <a:ext uri="{FF2B5EF4-FFF2-40B4-BE49-F238E27FC236}">
                <a16:creationId xmlns:a16="http://schemas.microsoft.com/office/drawing/2014/main" id="{C86782AB-3DE4-41EF-0085-36C12E6FE780}"/>
              </a:ext>
            </a:extLst>
          </p:cNvPr>
          <p:cNvSpPr>
            <a:spLocks noGrp="1"/>
          </p:cNvSpPr>
          <p:nvPr>
            <p:ph type="body" sz="quarter" idx="26" hasCustomPrompt="1"/>
          </p:nvPr>
        </p:nvSpPr>
        <p:spPr>
          <a:xfrm>
            <a:off x="6689335" y="3307771"/>
            <a:ext cx="1902883" cy="2274883"/>
          </a:xfrm>
          <a:prstGeom prst="rect">
            <a:avLst/>
          </a:prstGeom>
        </p:spPr>
        <p:txBody>
          <a:bodyPr/>
          <a:lstStyle>
            <a:lvl1pPr marL="0" indent="0">
              <a:lnSpc>
                <a:spcPts val="2150"/>
              </a:lnSpc>
              <a:spcBef>
                <a:spcPts val="0"/>
              </a:spcBef>
              <a:buNone/>
              <a:defRPr sz="2000" b="0" i="0">
                <a:solidFill>
                  <a:srgbClr val="006FB9"/>
                </a:solidFill>
                <a:latin typeface="Arial Narrow" panose="020B0604020202020204" pitchFamily="34" charset="0"/>
                <a:cs typeface="Arial Narrow" panose="020B0604020202020204" pitchFamily="34" charset="0"/>
              </a:defRPr>
            </a:lvl1pPr>
          </a:lstStyle>
          <a:p>
            <a:pPr lvl="0"/>
            <a:r>
              <a:rPr lang="fr-FR"/>
              <a:t>In </a:t>
            </a:r>
            <a:r>
              <a:rPr lang="fr-FR" err="1"/>
              <a:t>egetas</a:t>
            </a:r>
            <a:r>
              <a:rPr lang="fr-FR"/>
              <a:t> </a:t>
            </a:r>
            <a:r>
              <a:rPr lang="fr-FR" err="1"/>
              <a:t>arcu</a:t>
            </a:r>
            <a:r>
              <a:rPr lang="fr-FR"/>
              <a:t> ipsum, </a:t>
            </a:r>
            <a:r>
              <a:rPr lang="fr-FR" err="1"/>
              <a:t>ac</a:t>
            </a:r>
            <a:r>
              <a:rPr lang="fr-FR"/>
              <a:t> </a:t>
            </a:r>
            <a:r>
              <a:rPr lang="fr-FR" err="1"/>
              <a:t>tempus</a:t>
            </a:r>
            <a:r>
              <a:rPr lang="fr-FR"/>
              <a:t> </a:t>
            </a:r>
            <a:r>
              <a:rPr lang="fr-FR" err="1"/>
              <a:t>arcu</a:t>
            </a:r>
            <a:r>
              <a:rPr lang="fr-FR"/>
              <a:t> </a:t>
            </a:r>
            <a:r>
              <a:rPr lang="fr-FR" err="1"/>
              <a:t>porttitor</a:t>
            </a:r>
            <a:r>
              <a:rPr lang="fr-FR"/>
              <a:t> </a:t>
            </a:r>
            <a:r>
              <a:rPr lang="fr-FR" err="1"/>
              <a:t>sit</a:t>
            </a:r>
            <a:r>
              <a:rPr lang="fr-FR"/>
              <a:t> </a:t>
            </a:r>
            <a:r>
              <a:rPr lang="fr-FR" err="1"/>
              <a:t>amet</a:t>
            </a:r>
            <a:r>
              <a:rPr lang="fr-FR"/>
              <a:t>. Cras non </a:t>
            </a:r>
            <a:r>
              <a:rPr lang="fr-FR" err="1"/>
              <a:t>sagittis</a:t>
            </a:r>
            <a:r>
              <a:rPr lang="fr-FR"/>
              <a:t> </a:t>
            </a:r>
            <a:r>
              <a:rPr lang="fr-FR" err="1"/>
              <a:t>felis</a:t>
            </a:r>
            <a:r>
              <a:rPr lang="fr-FR"/>
              <a:t>. </a:t>
            </a:r>
            <a:r>
              <a:rPr lang="fr-FR" err="1"/>
              <a:t>Phasellus</a:t>
            </a:r>
            <a:r>
              <a:rPr lang="fr-FR"/>
              <a:t> </a:t>
            </a:r>
            <a:r>
              <a:rPr lang="fr-FR" err="1"/>
              <a:t>mauris</a:t>
            </a:r>
            <a:r>
              <a:rPr lang="fr-FR"/>
              <a:t> massa, </a:t>
            </a:r>
            <a:r>
              <a:rPr lang="fr-FR" err="1"/>
              <a:t>ultrices</a:t>
            </a:r>
            <a:r>
              <a:rPr lang="fr-FR"/>
              <a:t> </a:t>
            </a:r>
            <a:r>
              <a:rPr lang="fr-FR" err="1"/>
              <a:t>ac</a:t>
            </a:r>
            <a:r>
              <a:rPr lang="fr-FR"/>
              <a:t> </a:t>
            </a:r>
            <a:r>
              <a:rPr lang="fr-FR" err="1"/>
              <a:t>posuere</a:t>
            </a:r>
            <a:r>
              <a:rPr lang="fr-FR"/>
              <a:t> </a:t>
            </a:r>
            <a:r>
              <a:rPr lang="fr-FR" err="1"/>
              <a:t>acebe</a:t>
            </a:r>
            <a:r>
              <a:rPr lang="fr-FR"/>
              <a:t>.</a:t>
            </a:r>
          </a:p>
        </p:txBody>
      </p:sp>
      <p:sp>
        <p:nvSpPr>
          <p:cNvPr id="25" name="Espace réservé du texte 19">
            <a:extLst>
              <a:ext uri="{FF2B5EF4-FFF2-40B4-BE49-F238E27FC236}">
                <a16:creationId xmlns:a16="http://schemas.microsoft.com/office/drawing/2014/main" id="{619C98E3-7336-C315-109D-5F8A92924C68}"/>
              </a:ext>
            </a:extLst>
          </p:cNvPr>
          <p:cNvSpPr>
            <a:spLocks noGrp="1"/>
          </p:cNvSpPr>
          <p:nvPr>
            <p:ph type="body" sz="quarter" idx="27" hasCustomPrompt="1"/>
          </p:nvPr>
        </p:nvSpPr>
        <p:spPr>
          <a:xfrm>
            <a:off x="9400440" y="3307771"/>
            <a:ext cx="1902883" cy="2274883"/>
          </a:xfrm>
          <a:prstGeom prst="rect">
            <a:avLst/>
          </a:prstGeom>
        </p:spPr>
        <p:txBody>
          <a:bodyPr/>
          <a:lstStyle>
            <a:lvl1pPr marL="0" indent="0">
              <a:lnSpc>
                <a:spcPts val="2150"/>
              </a:lnSpc>
              <a:spcBef>
                <a:spcPts val="0"/>
              </a:spcBef>
              <a:buNone/>
              <a:defRPr sz="2000" b="0" i="0">
                <a:solidFill>
                  <a:srgbClr val="006FB9"/>
                </a:solidFill>
                <a:latin typeface="Arial Narrow" panose="020B0604020202020204" pitchFamily="34" charset="0"/>
                <a:cs typeface="Arial Narrow" panose="020B0604020202020204" pitchFamily="34" charset="0"/>
              </a:defRPr>
            </a:lvl1pPr>
          </a:lstStyle>
          <a:p>
            <a:pPr lvl="0"/>
            <a:r>
              <a:rPr lang="fr-FR"/>
              <a:t>In </a:t>
            </a:r>
            <a:r>
              <a:rPr lang="fr-FR" err="1"/>
              <a:t>egetas</a:t>
            </a:r>
            <a:r>
              <a:rPr lang="fr-FR"/>
              <a:t> </a:t>
            </a:r>
            <a:r>
              <a:rPr lang="fr-FR" err="1"/>
              <a:t>arcu</a:t>
            </a:r>
            <a:r>
              <a:rPr lang="fr-FR"/>
              <a:t> ipsum, </a:t>
            </a:r>
            <a:r>
              <a:rPr lang="fr-FR" err="1"/>
              <a:t>ac</a:t>
            </a:r>
            <a:r>
              <a:rPr lang="fr-FR"/>
              <a:t> </a:t>
            </a:r>
            <a:r>
              <a:rPr lang="fr-FR" err="1"/>
              <a:t>tempus</a:t>
            </a:r>
            <a:r>
              <a:rPr lang="fr-FR"/>
              <a:t> </a:t>
            </a:r>
            <a:r>
              <a:rPr lang="fr-FR" err="1"/>
              <a:t>arcu</a:t>
            </a:r>
            <a:r>
              <a:rPr lang="fr-FR"/>
              <a:t> </a:t>
            </a:r>
            <a:r>
              <a:rPr lang="fr-FR" err="1"/>
              <a:t>porttitor</a:t>
            </a:r>
            <a:r>
              <a:rPr lang="fr-FR"/>
              <a:t> </a:t>
            </a:r>
            <a:r>
              <a:rPr lang="fr-FR" err="1"/>
              <a:t>sit</a:t>
            </a:r>
            <a:r>
              <a:rPr lang="fr-FR"/>
              <a:t> </a:t>
            </a:r>
            <a:r>
              <a:rPr lang="fr-FR" err="1"/>
              <a:t>amet</a:t>
            </a:r>
            <a:r>
              <a:rPr lang="fr-FR"/>
              <a:t>. Cras non </a:t>
            </a:r>
            <a:r>
              <a:rPr lang="fr-FR" err="1"/>
              <a:t>sagittis</a:t>
            </a:r>
            <a:r>
              <a:rPr lang="fr-FR"/>
              <a:t> </a:t>
            </a:r>
            <a:r>
              <a:rPr lang="fr-FR" err="1"/>
              <a:t>felis</a:t>
            </a:r>
            <a:r>
              <a:rPr lang="fr-FR"/>
              <a:t>. </a:t>
            </a:r>
            <a:r>
              <a:rPr lang="fr-FR" err="1"/>
              <a:t>Phasellus</a:t>
            </a:r>
            <a:r>
              <a:rPr lang="fr-FR"/>
              <a:t> </a:t>
            </a:r>
            <a:r>
              <a:rPr lang="fr-FR" err="1"/>
              <a:t>mauris</a:t>
            </a:r>
            <a:r>
              <a:rPr lang="fr-FR"/>
              <a:t> massa, </a:t>
            </a:r>
            <a:r>
              <a:rPr lang="fr-FR" err="1"/>
              <a:t>ultrices</a:t>
            </a:r>
            <a:r>
              <a:rPr lang="fr-FR"/>
              <a:t> </a:t>
            </a:r>
            <a:r>
              <a:rPr lang="fr-FR" err="1"/>
              <a:t>ac</a:t>
            </a:r>
            <a:r>
              <a:rPr lang="fr-FR"/>
              <a:t> </a:t>
            </a:r>
            <a:r>
              <a:rPr lang="fr-FR" err="1"/>
              <a:t>posuere</a:t>
            </a:r>
            <a:r>
              <a:rPr lang="fr-FR"/>
              <a:t> </a:t>
            </a:r>
            <a:r>
              <a:rPr lang="fr-FR" err="1"/>
              <a:t>acebe</a:t>
            </a:r>
            <a:r>
              <a:rPr lang="fr-FR"/>
              <a:t>.</a:t>
            </a:r>
          </a:p>
        </p:txBody>
      </p:sp>
    </p:spTree>
    <p:extLst>
      <p:ext uri="{BB962C8B-B14F-4D97-AF65-F5344CB8AC3E}">
        <p14:creationId xmlns:p14="http://schemas.microsoft.com/office/powerpoint/2010/main" val="4128037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Visual Elements">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B3D7B806-E031-C392-6C31-9E5AC341D196}"/>
              </a:ext>
            </a:extLst>
          </p:cNvPr>
          <p:cNvSpPr>
            <a:spLocks noGrp="1"/>
          </p:cNvSpPr>
          <p:nvPr>
            <p:ph type="body" sz="quarter" idx="10" hasCustomPrompt="1"/>
          </p:nvPr>
        </p:nvSpPr>
        <p:spPr>
          <a:xfrm>
            <a:off x="952500" y="868636"/>
            <a:ext cx="7420756" cy="670052"/>
          </a:xfrm>
          <a:prstGeom prst="rect">
            <a:avLst/>
          </a:prstGeom>
        </p:spPr>
        <p:txBody>
          <a:bodyPr/>
          <a:lstStyle>
            <a:lvl1pPr marL="0" indent="0">
              <a:buNone/>
              <a:defRPr sz="3754" b="1" i="0">
                <a:solidFill>
                  <a:srgbClr val="009B6D"/>
                </a:solidFill>
                <a:latin typeface="Arial Narrow" panose="020B0604020202020204" pitchFamily="34" charset="0"/>
                <a:cs typeface="Arial Narrow" panose="020B0604020202020204" pitchFamily="34" charset="0"/>
              </a:defRPr>
            </a:lvl1pPr>
          </a:lstStyle>
          <a:p>
            <a:pPr lvl="0"/>
            <a:r>
              <a:rPr lang="fr-FR"/>
              <a:t>VISUAL ELEMENTS</a:t>
            </a:r>
          </a:p>
        </p:txBody>
      </p:sp>
      <p:pic>
        <p:nvPicPr>
          <p:cNvPr id="159" name="Image 158">
            <a:extLst>
              <a:ext uri="{FF2B5EF4-FFF2-40B4-BE49-F238E27FC236}">
                <a16:creationId xmlns:a16="http://schemas.microsoft.com/office/drawing/2014/main" id="{47A9378E-D721-1D4C-240D-78AD5524AE3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221140" y="4628199"/>
            <a:ext cx="371714" cy="378352"/>
          </a:xfrm>
          <a:prstGeom prst="rect">
            <a:avLst/>
          </a:prstGeom>
        </p:spPr>
      </p:pic>
      <p:pic>
        <p:nvPicPr>
          <p:cNvPr id="160" name="Image 159">
            <a:extLst>
              <a:ext uri="{FF2B5EF4-FFF2-40B4-BE49-F238E27FC236}">
                <a16:creationId xmlns:a16="http://schemas.microsoft.com/office/drawing/2014/main" id="{ABF82A54-F43B-479E-D906-DCB02407950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602216" y="4618317"/>
            <a:ext cx="371714" cy="378352"/>
          </a:xfrm>
          <a:prstGeom prst="rect">
            <a:avLst/>
          </a:prstGeom>
        </p:spPr>
      </p:pic>
      <p:pic>
        <p:nvPicPr>
          <p:cNvPr id="161" name="Image 160">
            <a:extLst>
              <a:ext uri="{FF2B5EF4-FFF2-40B4-BE49-F238E27FC236}">
                <a16:creationId xmlns:a16="http://schemas.microsoft.com/office/drawing/2014/main" id="{88B540B4-264D-A5E9-CE65-85B4972BF364}"/>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953330" y="4618384"/>
            <a:ext cx="371714" cy="378352"/>
          </a:xfrm>
          <a:prstGeom prst="rect">
            <a:avLst/>
          </a:prstGeom>
        </p:spPr>
      </p:pic>
      <p:pic>
        <p:nvPicPr>
          <p:cNvPr id="162" name="Image 161">
            <a:extLst>
              <a:ext uri="{FF2B5EF4-FFF2-40B4-BE49-F238E27FC236}">
                <a16:creationId xmlns:a16="http://schemas.microsoft.com/office/drawing/2014/main" id="{FBD157B8-E399-AB1C-DAFC-C37BFF26F171}"/>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7972242" y="4022928"/>
            <a:ext cx="371714" cy="378352"/>
          </a:xfrm>
          <a:prstGeom prst="rect">
            <a:avLst/>
          </a:prstGeom>
        </p:spPr>
      </p:pic>
      <p:pic>
        <p:nvPicPr>
          <p:cNvPr id="163" name="Image 162">
            <a:extLst>
              <a:ext uri="{FF2B5EF4-FFF2-40B4-BE49-F238E27FC236}">
                <a16:creationId xmlns:a16="http://schemas.microsoft.com/office/drawing/2014/main" id="{28A3C032-6B8E-0ACD-ECA2-0D9B15AE4C04}"/>
              </a:ext>
            </a:extLst>
          </p:cNvPr>
          <p:cNvPicPr>
            <a:picLocks noChangeAspect="1"/>
          </p:cNvPicPr>
          <p:nvPr userDrawn="1"/>
        </p:nvPicPr>
        <p:blipFill>
          <a:blip r:embed="rId10">
            <a:extLst>
              <a:ext uri="{96DAC541-7B7A-43D3-8B79-37D633B846F1}">
                <asvg:svgBlip xmlns:asvg="http://schemas.microsoft.com/office/drawing/2016/SVG/main" r:embed="rId11"/>
              </a:ext>
            </a:extLst>
          </a:blip>
          <a:srcRect/>
          <a:stretch/>
        </p:blipFill>
        <p:spPr>
          <a:xfrm>
            <a:off x="7296854" y="3977054"/>
            <a:ext cx="371714" cy="378352"/>
          </a:xfrm>
          <a:prstGeom prst="rect">
            <a:avLst/>
          </a:prstGeom>
        </p:spPr>
      </p:pic>
      <p:pic>
        <p:nvPicPr>
          <p:cNvPr id="164" name="Image 163">
            <a:extLst>
              <a:ext uri="{FF2B5EF4-FFF2-40B4-BE49-F238E27FC236}">
                <a16:creationId xmlns:a16="http://schemas.microsoft.com/office/drawing/2014/main" id="{8E98FCFB-8909-F2E9-D645-6FADCA1706FA}"/>
              </a:ext>
            </a:extLst>
          </p:cNvPr>
          <p:cNvPicPr>
            <a:picLocks noChangeAspect="1"/>
          </p:cNvPicPr>
          <p:nvPr userDrawn="1"/>
        </p:nvPicPr>
        <p:blipFill>
          <a:blip r:embed="rId12">
            <a:extLst>
              <a:ext uri="{96DAC541-7B7A-43D3-8B79-37D633B846F1}">
                <asvg:svgBlip xmlns:asvg="http://schemas.microsoft.com/office/drawing/2016/SVG/main" r:embed="rId13"/>
              </a:ext>
            </a:extLst>
          </a:blip>
          <a:srcRect/>
          <a:stretch/>
        </p:blipFill>
        <p:spPr>
          <a:xfrm>
            <a:off x="6711796" y="3992272"/>
            <a:ext cx="371714" cy="378352"/>
          </a:xfrm>
          <a:prstGeom prst="rect">
            <a:avLst/>
          </a:prstGeom>
        </p:spPr>
      </p:pic>
      <p:pic>
        <p:nvPicPr>
          <p:cNvPr id="165" name="Image 164">
            <a:extLst>
              <a:ext uri="{FF2B5EF4-FFF2-40B4-BE49-F238E27FC236}">
                <a16:creationId xmlns:a16="http://schemas.microsoft.com/office/drawing/2014/main" id="{5A3D204A-EBEF-8B7E-577D-AD77C19E65A7}"/>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6086349" y="4015577"/>
            <a:ext cx="371714" cy="378352"/>
          </a:xfrm>
          <a:prstGeom prst="rect">
            <a:avLst/>
          </a:prstGeom>
        </p:spPr>
      </p:pic>
      <p:pic>
        <p:nvPicPr>
          <p:cNvPr id="166" name="Image 165">
            <a:extLst>
              <a:ext uri="{FF2B5EF4-FFF2-40B4-BE49-F238E27FC236}">
                <a16:creationId xmlns:a16="http://schemas.microsoft.com/office/drawing/2014/main" id="{AF1EEE89-D414-B303-53C3-491D614CE17C}"/>
              </a:ext>
            </a:extLst>
          </p:cNvPr>
          <p:cNvPicPr>
            <a:picLocks noChangeAspect="1"/>
          </p:cNvPicPr>
          <p:nvPr userDrawn="1"/>
        </p:nvPicPr>
        <p:blipFill>
          <a:blip r:embed="rId16">
            <a:extLst>
              <a:ext uri="{96DAC541-7B7A-43D3-8B79-37D633B846F1}">
                <asvg:svgBlip xmlns:asvg="http://schemas.microsoft.com/office/drawing/2016/SVG/main" r:embed="rId17"/>
              </a:ext>
            </a:extLst>
          </a:blip>
          <a:srcRect/>
          <a:stretch/>
        </p:blipFill>
        <p:spPr>
          <a:xfrm>
            <a:off x="4806905" y="4032513"/>
            <a:ext cx="371714" cy="378352"/>
          </a:xfrm>
          <a:prstGeom prst="rect">
            <a:avLst/>
          </a:prstGeom>
        </p:spPr>
      </p:pic>
      <p:pic>
        <p:nvPicPr>
          <p:cNvPr id="167" name="Image 166">
            <a:extLst>
              <a:ext uri="{FF2B5EF4-FFF2-40B4-BE49-F238E27FC236}">
                <a16:creationId xmlns:a16="http://schemas.microsoft.com/office/drawing/2014/main" id="{C11E5DB6-3BAB-51BA-D589-7BF16458736A}"/>
              </a:ext>
            </a:extLst>
          </p:cNvPr>
          <p:cNvPicPr>
            <a:picLocks noChangeAspect="1"/>
          </p:cNvPicPr>
          <p:nvPr userDrawn="1"/>
        </p:nvPicPr>
        <p:blipFill>
          <a:blip r:embed="rId18">
            <a:extLst>
              <a:ext uri="{96DAC541-7B7A-43D3-8B79-37D633B846F1}">
                <asvg:svgBlip xmlns:asvg="http://schemas.microsoft.com/office/drawing/2016/SVG/main" r:embed="rId19"/>
              </a:ext>
            </a:extLst>
          </a:blip>
          <a:srcRect/>
          <a:stretch/>
        </p:blipFill>
        <p:spPr>
          <a:xfrm>
            <a:off x="4155868" y="3999721"/>
            <a:ext cx="371714" cy="378352"/>
          </a:xfrm>
          <a:prstGeom prst="rect">
            <a:avLst/>
          </a:prstGeom>
        </p:spPr>
      </p:pic>
      <p:pic>
        <p:nvPicPr>
          <p:cNvPr id="168" name="Image 167">
            <a:extLst>
              <a:ext uri="{FF2B5EF4-FFF2-40B4-BE49-F238E27FC236}">
                <a16:creationId xmlns:a16="http://schemas.microsoft.com/office/drawing/2014/main" id="{C0E9A6ED-B594-AFAB-FA5A-8CCAE9D25946}"/>
              </a:ext>
            </a:extLst>
          </p:cNvPr>
          <p:cNvPicPr>
            <a:picLocks noChangeAspect="1"/>
          </p:cNvPicPr>
          <p:nvPr userDrawn="1"/>
        </p:nvPicPr>
        <p:blipFill>
          <a:blip r:embed="rId20">
            <a:extLst>
              <a:ext uri="{96DAC541-7B7A-43D3-8B79-37D633B846F1}">
                <asvg:svgBlip xmlns:asvg="http://schemas.microsoft.com/office/drawing/2016/SVG/main" r:embed="rId21"/>
              </a:ext>
            </a:extLst>
          </a:blip>
          <a:srcRect/>
          <a:stretch/>
        </p:blipFill>
        <p:spPr>
          <a:xfrm>
            <a:off x="3503357" y="3990853"/>
            <a:ext cx="371714" cy="378352"/>
          </a:xfrm>
          <a:prstGeom prst="rect">
            <a:avLst/>
          </a:prstGeom>
        </p:spPr>
      </p:pic>
      <p:pic>
        <p:nvPicPr>
          <p:cNvPr id="169" name="Image 168">
            <a:extLst>
              <a:ext uri="{FF2B5EF4-FFF2-40B4-BE49-F238E27FC236}">
                <a16:creationId xmlns:a16="http://schemas.microsoft.com/office/drawing/2014/main" id="{C577F0DC-C329-B753-052B-8D9415FC73E4}"/>
              </a:ext>
            </a:extLst>
          </p:cNvPr>
          <p:cNvPicPr>
            <a:picLocks noChangeAspect="1"/>
          </p:cNvPicPr>
          <p:nvPr userDrawn="1"/>
        </p:nvPicPr>
        <p:blipFill>
          <a:blip r:embed="rId22">
            <a:extLst>
              <a:ext uri="{96DAC541-7B7A-43D3-8B79-37D633B846F1}">
                <asvg:svgBlip xmlns:asvg="http://schemas.microsoft.com/office/drawing/2016/SVG/main" r:embed="rId23"/>
              </a:ext>
            </a:extLst>
          </a:blip>
          <a:srcRect/>
          <a:stretch/>
        </p:blipFill>
        <p:spPr>
          <a:xfrm>
            <a:off x="2846360" y="3990853"/>
            <a:ext cx="371714" cy="378352"/>
          </a:xfrm>
          <a:prstGeom prst="rect">
            <a:avLst/>
          </a:prstGeom>
        </p:spPr>
      </p:pic>
      <p:pic>
        <p:nvPicPr>
          <p:cNvPr id="170" name="Image 169">
            <a:extLst>
              <a:ext uri="{FF2B5EF4-FFF2-40B4-BE49-F238E27FC236}">
                <a16:creationId xmlns:a16="http://schemas.microsoft.com/office/drawing/2014/main" id="{75AD8A3E-17AD-BBE8-6F9C-B45288C67804}"/>
              </a:ext>
            </a:extLst>
          </p:cNvPr>
          <p:cNvPicPr>
            <a:picLocks noChangeAspect="1"/>
          </p:cNvPicPr>
          <p:nvPr userDrawn="1"/>
        </p:nvPicPr>
        <p:blipFill>
          <a:blip r:embed="rId24">
            <a:extLst>
              <a:ext uri="{96DAC541-7B7A-43D3-8B79-37D633B846F1}">
                <asvg:svgBlip xmlns:asvg="http://schemas.microsoft.com/office/drawing/2016/SVG/main" r:embed="rId25"/>
              </a:ext>
            </a:extLst>
          </a:blip>
          <a:srcRect/>
          <a:stretch/>
        </p:blipFill>
        <p:spPr>
          <a:xfrm>
            <a:off x="2221140" y="3990853"/>
            <a:ext cx="371714" cy="378352"/>
          </a:xfrm>
          <a:prstGeom prst="rect">
            <a:avLst/>
          </a:prstGeom>
        </p:spPr>
      </p:pic>
      <p:pic>
        <p:nvPicPr>
          <p:cNvPr id="171" name="Image 170">
            <a:extLst>
              <a:ext uri="{FF2B5EF4-FFF2-40B4-BE49-F238E27FC236}">
                <a16:creationId xmlns:a16="http://schemas.microsoft.com/office/drawing/2014/main" id="{21AFC702-F9CF-FD49-59E9-9E24F59AEAE8}"/>
              </a:ext>
            </a:extLst>
          </p:cNvPr>
          <p:cNvPicPr>
            <a:picLocks noChangeAspect="1"/>
          </p:cNvPicPr>
          <p:nvPr userDrawn="1"/>
        </p:nvPicPr>
        <p:blipFill>
          <a:blip r:embed="rId26">
            <a:extLst>
              <a:ext uri="{96DAC541-7B7A-43D3-8B79-37D633B846F1}">
                <asvg:svgBlip xmlns:asvg="http://schemas.microsoft.com/office/drawing/2016/SVG/main" r:embed="rId27"/>
              </a:ext>
            </a:extLst>
          </a:blip>
          <a:srcRect/>
          <a:stretch/>
        </p:blipFill>
        <p:spPr>
          <a:xfrm>
            <a:off x="1602216" y="4013798"/>
            <a:ext cx="371714" cy="378352"/>
          </a:xfrm>
          <a:prstGeom prst="rect">
            <a:avLst/>
          </a:prstGeom>
        </p:spPr>
      </p:pic>
      <p:pic>
        <p:nvPicPr>
          <p:cNvPr id="172" name="Image 171">
            <a:extLst>
              <a:ext uri="{FF2B5EF4-FFF2-40B4-BE49-F238E27FC236}">
                <a16:creationId xmlns:a16="http://schemas.microsoft.com/office/drawing/2014/main" id="{57F2AAC2-2EDC-4063-1E0E-568C9FE382C0}"/>
              </a:ext>
            </a:extLst>
          </p:cNvPr>
          <p:cNvPicPr>
            <a:picLocks noChangeAspect="1"/>
          </p:cNvPicPr>
          <p:nvPr userDrawn="1"/>
        </p:nvPicPr>
        <p:blipFill>
          <a:blip r:embed="rId28">
            <a:extLst>
              <a:ext uri="{96DAC541-7B7A-43D3-8B79-37D633B846F1}">
                <asvg:svgBlip xmlns:asvg="http://schemas.microsoft.com/office/drawing/2016/SVG/main" r:embed="rId29"/>
              </a:ext>
            </a:extLst>
          </a:blip>
          <a:srcRect/>
          <a:stretch/>
        </p:blipFill>
        <p:spPr>
          <a:xfrm>
            <a:off x="962287" y="4013798"/>
            <a:ext cx="371714" cy="378352"/>
          </a:xfrm>
          <a:prstGeom prst="rect">
            <a:avLst/>
          </a:prstGeom>
        </p:spPr>
      </p:pic>
      <p:pic>
        <p:nvPicPr>
          <p:cNvPr id="173" name="Image 172">
            <a:extLst>
              <a:ext uri="{FF2B5EF4-FFF2-40B4-BE49-F238E27FC236}">
                <a16:creationId xmlns:a16="http://schemas.microsoft.com/office/drawing/2014/main" id="{7FEFCF05-9F83-0477-7E0A-7139CE3F4B0C}"/>
              </a:ext>
            </a:extLst>
          </p:cNvPr>
          <p:cNvPicPr>
            <a:picLocks noChangeAspect="1"/>
          </p:cNvPicPr>
          <p:nvPr userDrawn="1"/>
        </p:nvPicPr>
        <p:blipFill>
          <a:blip r:embed="rId30">
            <a:extLst>
              <a:ext uri="{96DAC541-7B7A-43D3-8B79-37D633B846F1}">
                <asvg:svgBlip xmlns:asvg="http://schemas.microsoft.com/office/drawing/2016/SVG/main" r:embed="rId31"/>
              </a:ext>
            </a:extLst>
          </a:blip>
          <a:srcRect/>
          <a:stretch/>
        </p:blipFill>
        <p:spPr>
          <a:xfrm>
            <a:off x="8000712" y="3379461"/>
            <a:ext cx="371714" cy="378352"/>
          </a:xfrm>
          <a:prstGeom prst="rect">
            <a:avLst/>
          </a:prstGeom>
        </p:spPr>
      </p:pic>
      <p:pic>
        <p:nvPicPr>
          <p:cNvPr id="174" name="Image 173">
            <a:extLst>
              <a:ext uri="{FF2B5EF4-FFF2-40B4-BE49-F238E27FC236}">
                <a16:creationId xmlns:a16="http://schemas.microsoft.com/office/drawing/2014/main" id="{7A1A9754-67AD-9DDC-C7B7-EBC40F96C5DC}"/>
              </a:ext>
            </a:extLst>
          </p:cNvPr>
          <p:cNvPicPr>
            <a:picLocks noChangeAspect="1"/>
          </p:cNvPicPr>
          <p:nvPr userDrawn="1"/>
        </p:nvPicPr>
        <p:blipFill>
          <a:blip r:embed="rId32">
            <a:extLst>
              <a:ext uri="{96DAC541-7B7A-43D3-8B79-37D633B846F1}">
                <asvg:svgBlip xmlns:asvg="http://schemas.microsoft.com/office/drawing/2016/SVG/main" r:embed="rId33"/>
              </a:ext>
            </a:extLst>
          </a:blip>
          <a:srcRect/>
          <a:stretch/>
        </p:blipFill>
        <p:spPr>
          <a:xfrm>
            <a:off x="7319950" y="3379461"/>
            <a:ext cx="371714" cy="378352"/>
          </a:xfrm>
          <a:prstGeom prst="rect">
            <a:avLst/>
          </a:prstGeom>
        </p:spPr>
      </p:pic>
      <p:pic>
        <p:nvPicPr>
          <p:cNvPr id="175" name="Image 174">
            <a:extLst>
              <a:ext uri="{FF2B5EF4-FFF2-40B4-BE49-F238E27FC236}">
                <a16:creationId xmlns:a16="http://schemas.microsoft.com/office/drawing/2014/main" id="{1A164711-0E9F-4E69-9885-570713644ABC}"/>
              </a:ext>
            </a:extLst>
          </p:cNvPr>
          <p:cNvPicPr>
            <a:picLocks noChangeAspect="1"/>
          </p:cNvPicPr>
          <p:nvPr userDrawn="1"/>
        </p:nvPicPr>
        <p:blipFill>
          <a:blip r:embed="rId34">
            <a:extLst>
              <a:ext uri="{96DAC541-7B7A-43D3-8B79-37D633B846F1}">
                <asvg:svgBlip xmlns:asvg="http://schemas.microsoft.com/office/drawing/2016/SVG/main" r:embed="rId35"/>
              </a:ext>
            </a:extLst>
          </a:blip>
          <a:srcRect/>
          <a:stretch/>
        </p:blipFill>
        <p:spPr>
          <a:xfrm>
            <a:off x="6734892" y="3390478"/>
            <a:ext cx="371714" cy="378352"/>
          </a:xfrm>
          <a:prstGeom prst="rect">
            <a:avLst/>
          </a:prstGeom>
        </p:spPr>
      </p:pic>
      <p:pic>
        <p:nvPicPr>
          <p:cNvPr id="176" name="Image 175">
            <a:extLst>
              <a:ext uri="{FF2B5EF4-FFF2-40B4-BE49-F238E27FC236}">
                <a16:creationId xmlns:a16="http://schemas.microsoft.com/office/drawing/2014/main" id="{5B9876EC-3050-F563-3E0E-7CACFEB688B9}"/>
              </a:ext>
            </a:extLst>
          </p:cNvPr>
          <p:cNvPicPr>
            <a:picLocks noChangeAspect="1"/>
          </p:cNvPicPr>
          <p:nvPr userDrawn="1"/>
        </p:nvPicPr>
        <p:blipFill>
          <a:blip r:embed="rId36">
            <a:extLst>
              <a:ext uri="{96DAC541-7B7A-43D3-8B79-37D633B846F1}">
                <asvg:svgBlip xmlns:asvg="http://schemas.microsoft.com/office/drawing/2016/SVG/main" r:embed="rId37"/>
              </a:ext>
            </a:extLst>
          </a:blip>
          <a:srcRect/>
          <a:stretch/>
        </p:blipFill>
        <p:spPr>
          <a:xfrm>
            <a:off x="6087004" y="3379461"/>
            <a:ext cx="371714" cy="378352"/>
          </a:xfrm>
          <a:prstGeom prst="rect">
            <a:avLst/>
          </a:prstGeom>
        </p:spPr>
      </p:pic>
      <p:pic>
        <p:nvPicPr>
          <p:cNvPr id="177" name="Image 176">
            <a:extLst>
              <a:ext uri="{FF2B5EF4-FFF2-40B4-BE49-F238E27FC236}">
                <a16:creationId xmlns:a16="http://schemas.microsoft.com/office/drawing/2014/main" id="{D18E8AF0-59FA-A1F6-503D-F481F5D8E279}"/>
              </a:ext>
            </a:extLst>
          </p:cNvPr>
          <p:cNvPicPr>
            <a:picLocks noChangeAspect="1"/>
          </p:cNvPicPr>
          <p:nvPr userDrawn="1"/>
        </p:nvPicPr>
        <p:blipFill>
          <a:blip r:embed="rId38">
            <a:extLst>
              <a:ext uri="{96DAC541-7B7A-43D3-8B79-37D633B846F1}">
                <asvg:svgBlip xmlns:asvg="http://schemas.microsoft.com/office/drawing/2016/SVG/main" r:embed="rId39"/>
              </a:ext>
            </a:extLst>
          </a:blip>
          <a:srcRect/>
          <a:stretch/>
        </p:blipFill>
        <p:spPr>
          <a:xfrm>
            <a:off x="5460712" y="3411053"/>
            <a:ext cx="371714" cy="378352"/>
          </a:xfrm>
          <a:prstGeom prst="rect">
            <a:avLst/>
          </a:prstGeom>
        </p:spPr>
      </p:pic>
      <p:pic>
        <p:nvPicPr>
          <p:cNvPr id="178" name="Image 177">
            <a:extLst>
              <a:ext uri="{FF2B5EF4-FFF2-40B4-BE49-F238E27FC236}">
                <a16:creationId xmlns:a16="http://schemas.microsoft.com/office/drawing/2014/main" id="{C30D2E8B-3973-2911-6B53-BF3528EE1B6D}"/>
              </a:ext>
            </a:extLst>
          </p:cNvPr>
          <p:cNvPicPr>
            <a:picLocks noChangeAspect="1"/>
          </p:cNvPicPr>
          <p:nvPr userDrawn="1"/>
        </p:nvPicPr>
        <p:blipFill>
          <a:blip r:embed="rId40">
            <a:extLst>
              <a:ext uri="{96DAC541-7B7A-43D3-8B79-37D633B846F1}">
                <asvg:svgBlip xmlns:asvg="http://schemas.microsoft.com/office/drawing/2016/SVG/main" r:embed="rId41"/>
              </a:ext>
            </a:extLst>
          </a:blip>
          <a:srcRect/>
          <a:stretch/>
        </p:blipFill>
        <p:spPr>
          <a:xfrm>
            <a:off x="4802831" y="3355435"/>
            <a:ext cx="371714" cy="378352"/>
          </a:xfrm>
          <a:prstGeom prst="rect">
            <a:avLst/>
          </a:prstGeom>
        </p:spPr>
      </p:pic>
      <p:pic>
        <p:nvPicPr>
          <p:cNvPr id="179" name="Image 178">
            <a:extLst>
              <a:ext uri="{FF2B5EF4-FFF2-40B4-BE49-F238E27FC236}">
                <a16:creationId xmlns:a16="http://schemas.microsoft.com/office/drawing/2014/main" id="{7DF12BE3-D0A8-A3AC-CBC9-65F92185B178}"/>
              </a:ext>
            </a:extLst>
          </p:cNvPr>
          <p:cNvPicPr>
            <a:picLocks noChangeAspect="1"/>
          </p:cNvPicPr>
          <p:nvPr userDrawn="1"/>
        </p:nvPicPr>
        <p:blipFill>
          <a:blip r:embed="rId42">
            <a:extLst>
              <a:ext uri="{96DAC541-7B7A-43D3-8B79-37D633B846F1}">
                <asvg:svgBlip xmlns:asvg="http://schemas.microsoft.com/office/drawing/2016/SVG/main" r:embed="rId43"/>
              </a:ext>
            </a:extLst>
          </a:blip>
          <a:srcRect/>
          <a:stretch/>
        </p:blipFill>
        <p:spPr>
          <a:xfrm>
            <a:off x="4149424" y="3390478"/>
            <a:ext cx="371714" cy="378352"/>
          </a:xfrm>
          <a:prstGeom prst="rect">
            <a:avLst/>
          </a:prstGeom>
        </p:spPr>
      </p:pic>
      <p:pic>
        <p:nvPicPr>
          <p:cNvPr id="180" name="Image 179">
            <a:extLst>
              <a:ext uri="{FF2B5EF4-FFF2-40B4-BE49-F238E27FC236}">
                <a16:creationId xmlns:a16="http://schemas.microsoft.com/office/drawing/2014/main" id="{F44717F4-8C2C-7841-EA42-1B784C75302C}"/>
              </a:ext>
            </a:extLst>
          </p:cNvPr>
          <p:cNvPicPr>
            <a:picLocks noChangeAspect="1"/>
          </p:cNvPicPr>
          <p:nvPr userDrawn="1"/>
        </p:nvPicPr>
        <p:blipFill>
          <a:blip r:embed="rId44">
            <a:extLst>
              <a:ext uri="{96DAC541-7B7A-43D3-8B79-37D633B846F1}">
                <asvg:svgBlip xmlns:asvg="http://schemas.microsoft.com/office/drawing/2016/SVG/main" r:embed="rId45"/>
              </a:ext>
            </a:extLst>
          </a:blip>
          <a:srcRect/>
          <a:stretch/>
        </p:blipFill>
        <p:spPr>
          <a:xfrm>
            <a:off x="3501617" y="3353506"/>
            <a:ext cx="371714" cy="378352"/>
          </a:xfrm>
          <a:prstGeom prst="rect">
            <a:avLst/>
          </a:prstGeom>
        </p:spPr>
      </p:pic>
      <p:pic>
        <p:nvPicPr>
          <p:cNvPr id="181" name="Image 180">
            <a:extLst>
              <a:ext uri="{FF2B5EF4-FFF2-40B4-BE49-F238E27FC236}">
                <a16:creationId xmlns:a16="http://schemas.microsoft.com/office/drawing/2014/main" id="{54C58D1C-A90D-4400-D744-FDDE2D8D37C6}"/>
              </a:ext>
            </a:extLst>
          </p:cNvPr>
          <p:cNvPicPr>
            <a:picLocks noChangeAspect="1"/>
          </p:cNvPicPr>
          <p:nvPr userDrawn="1"/>
        </p:nvPicPr>
        <p:blipFill>
          <a:blip r:embed="rId46">
            <a:extLst>
              <a:ext uri="{96DAC541-7B7A-43D3-8B79-37D633B846F1}">
                <asvg:svgBlip xmlns:asvg="http://schemas.microsoft.com/office/drawing/2016/SVG/main" r:embed="rId47"/>
              </a:ext>
            </a:extLst>
          </a:blip>
          <a:srcRect/>
          <a:stretch/>
        </p:blipFill>
        <p:spPr>
          <a:xfrm>
            <a:off x="2860535" y="3353506"/>
            <a:ext cx="371714" cy="378352"/>
          </a:xfrm>
          <a:prstGeom prst="rect">
            <a:avLst/>
          </a:prstGeom>
        </p:spPr>
      </p:pic>
      <p:pic>
        <p:nvPicPr>
          <p:cNvPr id="182" name="Image 181">
            <a:extLst>
              <a:ext uri="{FF2B5EF4-FFF2-40B4-BE49-F238E27FC236}">
                <a16:creationId xmlns:a16="http://schemas.microsoft.com/office/drawing/2014/main" id="{E07F202B-2D4D-A401-5A16-F69FAED82A74}"/>
              </a:ext>
            </a:extLst>
          </p:cNvPr>
          <p:cNvPicPr>
            <a:picLocks noChangeAspect="1"/>
          </p:cNvPicPr>
          <p:nvPr userDrawn="1"/>
        </p:nvPicPr>
        <p:blipFill>
          <a:blip r:embed="rId48">
            <a:extLst>
              <a:ext uri="{96DAC541-7B7A-43D3-8B79-37D633B846F1}">
                <asvg:svgBlip xmlns:asvg="http://schemas.microsoft.com/office/drawing/2016/SVG/main" r:embed="rId49"/>
              </a:ext>
            </a:extLst>
          </a:blip>
          <a:srcRect/>
          <a:stretch/>
        </p:blipFill>
        <p:spPr>
          <a:xfrm>
            <a:off x="2235716" y="3353506"/>
            <a:ext cx="371714" cy="378352"/>
          </a:xfrm>
          <a:prstGeom prst="rect">
            <a:avLst/>
          </a:prstGeom>
        </p:spPr>
      </p:pic>
      <p:pic>
        <p:nvPicPr>
          <p:cNvPr id="183" name="Image 182">
            <a:extLst>
              <a:ext uri="{FF2B5EF4-FFF2-40B4-BE49-F238E27FC236}">
                <a16:creationId xmlns:a16="http://schemas.microsoft.com/office/drawing/2014/main" id="{CFDA1767-604A-B90B-54A8-FBC6C4954B1D}"/>
              </a:ext>
            </a:extLst>
          </p:cNvPr>
          <p:cNvPicPr>
            <a:picLocks noChangeAspect="1"/>
          </p:cNvPicPr>
          <p:nvPr userDrawn="1"/>
        </p:nvPicPr>
        <p:blipFill>
          <a:blip r:embed="rId50">
            <a:extLst>
              <a:ext uri="{96DAC541-7B7A-43D3-8B79-37D633B846F1}">
                <asvg:svgBlip xmlns:asvg="http://schemas.microsoft.com/office/drawing/2016/SVG/main" r:embed="rId51"/>
              </a:ext>
            </a:extLst>
          </a:blip>
          <a:srcRect/>
          <a:stretch/>
        </p:blipFill>
        <p:spPr>
          <a:xfrm>
            <a:off x="1620168" y="3379461"/>
            <a:ext cx="371714" cy="378352"/>
          </a:xfrm>
          <a:prstGeom prst="rect">
            <a:avLst/>
          </a:prstGeom>
        </p:spPr>
      </p:pic>
      <p:pic>
        <p:nvPicPr>
          <p:cNvPr id="184" name="Image 183">
            <a:extLst>
              <a:ext uri="{FF2B5EF4-FFF2-40B4-BE49-F238E27FC236}">
                <a16:creationId xmlns:a16="http://schemas.microsoft.com/office/drawing/2014/main" id="{38E6F64C-0AD5-07CA-5049-9E37F2E9EE2B}"/>
              </a:ext>
            </a:extLst>
          </p:cNvPr>
          <p:cNvPicPr>
            <a:picLocks noChangeAspect="1"/>
          </p:cNvPicPr>
          <p:nvPr userDrawn="1"/>
        </p:nvPicPr>
        <p:blipFill>
          <a:blip r:embed="rId52">
            <a:extLst>
              <a:ext uri="{96DAC541-7B7A-43D3-8B79-37D633B846F1}">
                <asvg:svgBlip xmlns:asvg="http://schemas.microsoft.com/office/drawing/2016/SVG/main" r:embed="rId53"/>
              </a:ext>
            </a:extLst>
          </a:blip>
          <a:srcRect/>
          <a:stretch/>
        </p:blipFill>
        <p:spPr>
          <a:xfrm>
            <a:off x="978416" y="3379461"/>
            <a:ext cx="371714" cy="378352"/>
          </a:xfrm>
          <a:prstGeom prst="rect">
            <a:avLst/>
          </a:prstGeom>
        </p:spPr>
      </p:pic>
      <p:pic>
        <p:nvPicPr>
          <p:cNvPr id="185" name="Image 184">
            <a:extLst>
              <a:ext uri="{FF2B5EF4-FFF2-40B4-BE49-F238E27FC236}">
                <a16:creationId xmlns:a16="http://schemas.microsoft.com/office/drawing/2014/main" id="{12C6FAE0-40A1-32B3-BA40-72DA75DD4959}"/>
              </a:ext>
            </a:extLst>
          </p:cNvPr>
          <p:cNvPicPr>
            <a:picLocks noChangeAspect="1"/>
          </p:cNvPicPr>
          <p:nvPr userDrawn="1"/>
        </p:nvPicPr>
        <p:blipFill>
          <a:blip r:embed="rId54">
            <a:extLst>
              <a:ext uri="{96DAC541-7B7A-43D3-8B79-37D633B846F1}">
                <asvg:svgBlip xmlns:asvg="http://schemas.microsoft.com/office/drawing/2016/SVG/main" r:embed="rId55"/>
              </a:ext>
            </a:extLst>
          </a:blip>
          <a:srcRect/>
          <a:stretch/>
        </p:blipFill>
        <p:spPr>
          <a:xfrm>
            <a:off x="8014645" y="2774875"/>
            <a:ext cx="371714" cy="378352"/>
          </a:xfrm>
          <a:prstGeom prst="rect">
            <a:avLst/>
          </a:prstGeom>
        </p:spPr>
      </p:pic>
      <p:pic>
        <p:nvPicPr>
          <p:cNvPr id="186" name="Image 185">
            <a:extLst>
              <a:ext uri="{FF2B5EF4-FFF2-40B4-BE49-F238E27FC236}">
                <a16:creationId xmlns:a16="http://schemas.microsoft.com/office/drawing/2014/main" id="{D54C8ADD-58DA-4F9A-A614-AC5BDECC0779}"/>
              </a:ext>
            </a:extLst>
          </p:cNvPr>
          <p:cNvPicPr>
            <a:picLocks noChangeAspect="1"/>
          </p:cNvPicPr>
          <p:nvPr userDrawn="1"/>
        </p:nvPicPr>
        <p:blipFill>
          <a:blip r:embed="rId56">
            <a:extLst>
              <a:ext uri="{96DAC541-7B7A-43D3-8B79-37D633B846F1}">
                <asvg:svgBlip xmlns:asvg="http://schemas.microsoft.com/office/drawing/2016/SVG/main" r:embed="rId57"/>
              </a:ext>
            </a:extLst>
          </a:blip>
          <a:srcRect/>
          <a:stretch/>
        </p:blipFill>
        <p:spPr>
          <a:xfrm>
            <a:off x="7397060" y="2735995"/>
            <a:ext cx="371714" cy="378352"/>
          </a:xfrm>
          <a:prstGeom prst="rect">
            <a:avLst/>
          </a:prstGeom>
        </p:spPr>
      </p:pic>
      <p:pic>
        <p:nvPicPr>
          <p:cNvPr id="187" name="Image 186">
            <a:extLst>
              <a:ext uri="{FF2B5EF4-FFF2-40B4-BE49-F238E27FC236}">
                <a16:creationId xmlns:a16="http://schemas.microsoft.com/office/drawing/2014/main" id="{C2F90EEF-1828-3B93-4FBE-7A0BFD4E9040}"/>
              </a:ext>
            </a:extLst>
          </p:cNvPr>
          <p:cNvPicPr>
            <a:picLocks noChangeAspect="1"/>
          </p:cNvPicPr>
          <p:nvPr userDrawn="1"/>
        </p:nvPicPr>
        <p:blipFill>
          <a:blip r:embed="rId58">
            <a:extLst>
              <a:ext uri="{96DAC541-7B7A-43D3-8B79-37D633B846F1}">
                <asvg:svgBlip xmlns:asvg="http://schemas.microsoft.com/office/drawing/2016/SVG/main" r:embed="rId59"/>
              </a:ext>
            </a:extLst>
          </a:blip>
          <a:srcRect/>
          <a:stretch/>
        </p:blipFill>
        <p:spPr>
          <a:xfrm>
            <a:off x="6716298" y="2765231"/>
            <a:ext cx="371714" cy="378352"/>
          </a:xfrm>
          <a:prstGeom prst="rect">
            <a:avLst/>
          </a:prstGeom>
        </p:spPr>
      </p:pic>
      <p:pic>
        <p:nvPicPr>
          <p:cNvPr id="188" name="Image 187">
            <a:extLst>
              <a:ext uri="{FF2B5EF4-FFF2-40B4-BE49-F238E27FC236}">
                <a16:creationId xmlns:a16="http://schemas.microsoft.com/office/drawing/2014/main" id="{B82C9251-57BA-0FA8-7646-F51EB4B5642F}"/>
              </a:ext>
            </a:extLst>
          </p:cNvPr>
          <p:cNvPicPr>
            <a:picLocks noChangeAspect="1"/>
          </p:cNvPicPr>
          <p:nvPr userDrawn="1"/>
        </p:nvPicPr>
        <p:blipFill>
          <a:blip r:embed="rId60">
            <a:extLst>
              <a:ext uri="{96DAC541-7B7A-43D3-8B79-37D633B846F1}">
                <asvg:svgBlip xmlns:asvg="http://schemas.microsoft.com/office/drawing/2016/SVG/main" r:embed="rId61"/>
              </a:ext>
            </a:extLst>
          </a:blip>
          <a:srcRect/>
          <a:stretch/>
        </p:blipFill>
        <p:spPr>
          <a:xfrm>
            <a:off x="6072831" y="2774875"/>
            <a:ext cx="371714" cy="378352"/>
          </a:xfrm>
          <a:prstGeom prst="rect">
            <a:avLst/>
          </a:prstGeom>
        </p:spPr>
      </p:pic>
      <p:pic>
        <p:nvPicPr>
          <p:cNvPr id="189" name="Image 188">
            <a:extLst>
              <a:ext uri="{FF2B5EF4-FFF2-40B4-BE49-F238E27FC236}">
                <a16:creationId xmlns:a16="http://schemas.microsoft.com/office/drawing/2014/main" id="{DBFCFF70-87A9-C7D9-7DE4-7295C301BC6A}"/>
              </a:ext>
            </a:extLst>
          </p:cNvPr>
          <p:cNvPicPr>
            <a:picLocks noChangeAspect="1"/>
          </p:cNvPicPr>
          <p:nvPr userDrawn="1"/>
        </p:nvPicPr>
        <p:blipFill>
          <a:blip r:embed="rId62">
            <a:extLst>
              <a:ext uri="{96DAC541-7B7A-43D3-8B79-37D633B846F1}">
                <asvg:svgBlip xmlns:asvg="http://schemas.microsoft.com/office/drawing/2016/SVG/main" r:embed="rId63"/>
              </a:ext>
            </a:extLst>
          </a:blip>
          <a:srcRect/>
          <a:stretch/>
        </p:blipFill>
        <p:spPr>
          <a:xfrm>
            <a:off x="5437831" y="2774875"/>
            <a:ext cx="371714" cy="378352"/>
          </a:xfrm>
          <a:prstGeom prst="rect">
            <a:avLst/>
          </a:prstGeom>
        </p:spPr>
      </p:pic>
      <p:pic>
        <p:nvPicPr>
          <p:cNvPr id="190" name="Image 189">
            <a:extLst>
              <a:ext uri="{FF2B5EF4-FFF2-40B4-BE49-F238E27FC236}">
                <a16:creationId xmlns:a16="http://schemas.microsoft.com/office/drawing/2014/main" id="{00C0B648-56C7-D6D8-B8C5-E3ECDF58A4BC}"/>
              </a:ext>
            </a:extLst>
          </p:cNvPr>
          <p:cNvPicPr>
            <a:picLocks noChangeAspect="1"/>
          </p:cNvPicPr>
          <p:nvPr userDrawn="1"/>
        </p:nvPicPr>
        <p:blipFill>
          <a:blip r:embed="rId64">
            <a:extLst>
              <a:ext uri="{96DAC541-7B7A-43D3-8B79-37D633B846F1}">
                <asvg:svgBlip xmlns:asvg="http://schemas.microsoft.com/office/drawing/2016/SVG/main" r:embed="rId65"/>
              </a:ext>
            </a:extLst>
          </a:blip>
          <a:srcRect/>
          <a:stretch/>
        </p:blipFill>
        <p:spPr>
          <a:xfrm>
            <a:off x="4822283" y="2791701"/>
            <a:ext cx="371714" cy="378352"/>
          </a:xfrm>
          <a:prstGeom prst="rect">
            <a:avLst/>
          </a:prstGeom>
        </p:spPr>
      </p:pic>
      <p:pic>
        <p:nvPicPr>
          <p:cNvPr id="191" name="Image 190">
            <a:extLst>
              <a:ext uri="{FF2B5EF4-FFF2-40B4-BE49-F238E27FC236}">
                <a16:creationId xmlns:a16="http://schemas.microsoft.com/office/drawing/2014/main" id="{FB8CF234-7C1D-82CA-6177-0198662DF710}"/>
              </a:ext>
            </a:extLst>
          </p:cNvPr>
          <p:cNvPicPr>
            <a:picLocks noChangeAspect="1"/>
          </p:cNvPicPr>
          <p:nvPr userDrawn="1"/>
        </p:nvPicPr>
        <p:blipFill>
          <a:blip r:embed="rId66">
            <a:extLst>
              <a:ext uri="{96DAC541-7B7A-43D3-8B79-37D633B846F1}">
                <asvg:svgBlip xmlns:asvg="http://schemas.microsoft.com/office/drawing/2016/SVG/main" r:embed="rId67"/>
              </a:ext>
            </a:extLst>
          </a:blip>
          <a:srcRect/>
          <a:stretch/>
        </p:blipFill>
        <p:spPr>
          <a:xfrm>
            <a:off x="4187283" y="2765231"/>
            <a:ext cx="371714" cy="378352"/>
          </a:xfrm>
          <a:prstGeom prst="rect">
            <a:avLst/>
          </a:prstGeom>
        </p:spPr>
      </p:pic>
      <p:pic>
        <p:nvPicPr>
          <p:cNvPr id="192" name="Image 191">
            <a:extLst>
              <a:ext uri="{FF2B5EF4-FFF2-40B4-BE49-F238E27FC236}">
                <a16:creationId xmlns:a16="http://schemas.microsoft.com/office/drawing/2014/main" id="{D0375C9F-D301-9310-418E-3B8824D17668}"/>
              </a:ext>
            </a:extLst>
          </p:cNvPr>
          <p:cNvPicPr>
            <a:picLocks noChangeAspect="1"/>
          </p:cNvPicPr>
          <p:nvPr userDrawn="1"/>
        </p:nvPicPr>
        <p:blipFill>
          <a:blip r:embed="rId68">
            <a:extLst>
              <a:ext uri="{96DAC541-7B7A-43D3-8B79-37D633B846F1}">
                <asvg:svgBlip xmlns:asvg="http://schemas.microsoft.com/office/drawing/2016/SVG/main" r:embed="rId69"/>
              </a:ext>
            </a:extLst>
          </a:blip>
          <a:srcRect/>
          <a:stretch/>
        </p:blipFill>
        <p:spPr>
          <a:xfrm>
            <a:off x="3535350" y="2750870"/>
            <a:ext cx="371714" cy="378352"/>
          </a:xfrm>
          <a:prstGeom prst="rect">
            <a:avLst/>
          </a:prstGeom>
        </p:spPr>
      </p:pic>
      <p:pic>
        <p:nvPicPr>
          <p:cNvPr id="193" name="Image 192">
            <a:extLst>
              <a:ext uri="{FF2B5EF4-FFF2-40B4-BE49-F238E27FC236}">
                <a16:creationId xmlns:a16="http://schemas.microsoft.com/office/drawing/2014/main" id="{55733B2E-63DE-914E-B448-BFD7E2AE646F}"/>
              </a:ext>
            </a:extLst>
          </p:cNvPr>
          <p:cNvPicPr>
            <a:picLocks noChangeAspect="1"/>
          </p:cNvPicPr>
          <p:nvPr userDrawn="1"/>
        </p:nvPicPr>
        <p:blipFill>
          <a:blip r:embed="rId70">
            <a:extLst>
              <a:ext uri="{96DAC541-7B7A-43D3-8B79-37D633B846F1}">
                <asvg:svgBlip xmlns:asvg="http://schemas.microsoft.com/office/drawing/2016/SVG/main" r:embed="rId71"/>
              </a:ext>
            </a:extLst>
          </a:blip>
          <a:srcRect/>
          <a:stretch/>
        </p:blipFill>
        <p:spPr>
          <a:xfrm>
            <a:off x="2858016" y="2750870"/>
            <a:ext cx="371714" cy="378352"/>
          </a:xfrm>
          <a:prstGeom prst="rect">
            <a:avLst/>
          </a:prstGeom>
        </p:spPr>
      </p:pic>
      <p:pic>
        <p:nvPicPr>
          <p:cNvPr id="194" name="Image 193">
            <a:extLst>
              <a:ext uri="{FF2B5EF4-FFF2-40B4-BE49-F238E27FC236}">
                <a16:creationId xmlns:a16="http://schemas.microsoft.com/office/drawing/2014/main" id="{44447B30-FFFC-CF2F-C62C-C5A14ACD5405}"/>
              </a:ext>
            </a:extLst>
          </p:cNvPr>
          <p:cNvPicPr>
            <a:picLocks noChangeAspect="1"/>
          </p:cNvPicPr>
          <p:nvPr userDrawn="1"/>
        </p:nvPicPr>
        <p:blipFill>
          <a:blip r:embed="rId72">
            <a:extLst>
              <a:ext uri="{96DAC541-7B7A-43D3-8B79-37D633B846F1}">
                <asvg:svgBlip xmlns:asvg="http://schemas.microsoft.com/office/drawing/2016/SVG/main" r:embed="rId73"/>
              </a:ext>
            </a:extLst>
          </a:blip>
          <a:srcRect/>
          <a:stretch/>
        </p:blipFill>
        <p:spPr>
          <a:xfrm>
            <a:off x="2239950" y="2750870"/>
            <a:ext cx="371714" cy="378352"/>
          </a:xfrm>
          <a:prstGeom prst="rect">
            <a:avLst/>
          </a:prstGeom>
        </p:spPr>
      </p:pic>
      <p:pic>
        <p:nvPicPr>
          <p:cNvPr id="195" name="Image 194">
            <a:extLst>
              <a:ext uri="{FF2B5EF4-FFF2-40B4-BE49-F238E27FC236}">
                <a16:creationId xmlns:a16="http://schemas.microsoft.com/office/drawing/2014/main" id="{F318CED0-35E6-3158-612A-D4E681980638}"/>
              </a:ext>
            </a:extLst>
          </p:cNvPr>
          <p:cNvPicPr>
            <a:picLocks noChangeAspect="1"/>
          </p:cNvPicPr>
          <p:nvPr userDrawn="1"/>
        </p:nvPicPr>
        <p:blipFill>
          <a:blip r:embed="rId74">
            <a:extLst>
              <a:ext uri="{96DAC541-7B7A-43D3-8B79-37D633B846F1}">
                <asvg:svgBlip xmlns:asvg="http://schemas.microsoft.com/office/drawing/2016/SVG/main" r:embed="rId75"/>
              </a:ext>
            </a:extLst>
          </a:blip>
          <a:srcRect/>
          <a:stretch/>
        </p:blipFill>
        <p:spPr>
          <a:xfrm>
            <a:off x="1607468" y="2750870"/>
            <a:ext cx="371714" cy="378352"/>
          </a:xfrm>
          <a:prstGeom prst="rect">
            <a:avLst/>
          </a:prstGeom>
        </p:spPr>
      </p:pic>
      <p:pic>
        <p:nvPicPr>
          <p:cNvPr id="196" name="Image 195">
            <a:extLst>
              <a:ext uri="{FF2B5EF4-FFF2-40B4-BE49-F238E27FC236}">
                <a16:creationId xmlns:a16="http://schemas.microsoft.com/office/drawing/2014/main" id="{A1E71D77-087D-301C-2425-407E7033BD8E}"/>
              </a:ext>
            </a:extLst>
          </p:cNvPr>
          <p:cNvPicPr>
            <a:picLocks noChangeAspect="1"/>
          </p:cNvPicPr>
          <p:nvPr userDrawn="1"/>
        </p:nvPicPr>
        <p:blipFill>
          <a:blip r:embed="rId76">
            <a:extLst>
              <a:ext uri="{96DAC541-7B7A-43D3-8B79-37D633B846F1}">
                <asvg:svgBlip xmlns:asvg="http://schemas.microsoft.com/office/drawing/2016/SVG/main" r:embed="rId77"/>
              </a:ext>
            </a:extLst>
          </a:blip>
          <a:srcRect/>
          <a:stretch/>
        </p:blipFill>
        <p:spPr>
          <a:xfrm>
            <a:off x="986883" y="2750870"/>
            <a:ext cx="371714" cy="378352"/>
          </a:xfrm>
          <a:prstGeom prst="rect">
            <a:avLst/>
          </a:prstGeom>
        </p:spPr>
      </p:pic>
      <p:pic>
        <p:nvPicPr>
          <p:cNvPr id="197" name="Image 196">
            <a:extLst>
              <a:ext uri="{FF2B5EF4-FFF2-40B4-BE49-F238E27FC236}">
                <a16:creationId xmlns:a16="http://schemas.microsoft.com/office/drawing/2014/main" id="{07D055B2-A34C-842B-CDF8-836F2BA349F0}"/>
              </a:ext>
            </a:extLst>
          </p:cNvPr>
          <p:cNvPicPr>
            <a:picLocks noChangeAspect="1"/>
          </p:cNvPicPr>
          <p:nvPr userDrawn="1"/>
        </p:nvPicPr>
        <p:blipFill>
          <a:blip r:embed="rId78">
            <a:extLst>
              <a:ext uri="{96DAC541-7B7A-43D3-8B79-37D633B846F1}">
                <asvg:svgBlip xmlns:asvg="http://schemas.microsoft.com/office/drawing/2016/SVG/main" r:embed="rId79"/>
              </a:ext>
            </a:extLst>
          </a:blip>
          <a:srcRect/>
          <a:stretch/>
        </p:blipFill>
        <p:spPr>
          <a:xfrm>
            <a:off x="8015127" y="2131409"/>
            <a:ext cx="371714" cy="378352"/>
          </a:xfrm>
          <a:prstGeom prst="rect">
            <a:avLst/>
          </a:prstGeom>
        </p:spPr>
      </p:pic>
      <p:pic>
        <p:nvPicPr>
          <p:cNvPr id="198" name="Image 197">
            <a:extLst>
              <a:ext uri="{FF2B5EF4-FFF2-40B4-BE49-F238E27FC236}">
                <a16:creationId xmlns:a16="http://schemas.microsoft.com/office/drawing/2014/main" id="{74358CD0-E93D-0C60-59C9-6D353089FB30}"/>
              </a:ext>
            </a:extLst>
          </p:cNvPr>
          <p:cNvPicPr>
            <a:picLocks noChangeAspect="1"/>
          </p:cNvPicPr>
          <p:nvPr userDrawn="1"/>
        </p:nvPicPr>
        <p:blipFill>
          <a:blip r:embed="rId80">
            <a:extLst>
              <a:ext uri="{96DAC541-7B7A-43D3-8B79-37D633B846F1}">
                <asvg:svgBlip xmlns:asvg="http://schemas.microsoft.com/office/drawing/2016/SVG/main" r:embed="rId81"/>
              </a:ext>
            </a:extLst>
          </a:blip>
          <a:srcRect/>
          <a:stretch/>
        </p:blipFill>
        <p:spPr>
          <a:xfrm>
            <a:off x="7396150" y="2107403"/>
            <a:ext cx="371714" cy="378352"/>
          </a:xfrm>
          <a:prstGeom prst="rect">
            <a:avLst/>
          </a:prstGeom>
        </p:spPr>
      </p:pic>
      <p:pic>
        <p:nvPicPr>
          <p:cNvPr id="199" name="Image 198">
            <a:extLst>
              <a:ext uri="{FF2B5EF4-FFF2-40B4-BE49-F238E27FC236}">
                <a16:creationId xmlns:a16="http://schemas.microsoft.com/office/drawing/2014/main" id="{2BC125C9-E3B9-EFE2-5F7C-995BD9FBAEF3}"/>
              </a:ext>
            </a:extLst>
          </p:cNvPr>
          <p:cNvPicPr>
            <a:picLocks noChangeAspect="1"/>
          </p:cNvPicPr>
          <p:nvPr userDrawn="1"/>
        </p:nvPicPr>
        <p:blipFill>
          <a:blip r:embed="rId82">
            <a:extLst>
              <a:ext uri="{96DAC541-7B7A-43D3-8B79-37D633B846F1}">
                <asvg:svgBlip xmlns:asvg="http://schemas.microsoft.com/office/drawing/2016/SVG/main" r:embed="rId83"/>
              </a:ext>
            </a:extLst>
          </a:blip>
          <a:srcRect/>
          <a:stretch/>
        </p:blipFill>
        <p:spPr>
          <a:xfrm>
            <a:off x="6761150" y="2107403"/>
            <a:ext cx="371714" cy="378352"/>
          </a:xfrm>
          <a:prstGeom prst="rect">
            <a:avLst/>
          </a:prstGeom>
        </p:spPr>
      </p:pic>
      <p:pic>
        <p:nvPicPr>
          <p:cNvPr id="200" name="Image 199">
            <a:extLst>
              <a:ext uri="{FF2B5EF4-FFF2-40B4-BE49-F238E27FC236}">
                <a16:creationId xmlns:a16="http://schemas.microsoft.com/office/drawing/2014/main" id="{F1D3D9BB-6AFD-101A-6142-930F317AB3B5}"/>
              </a:ext>
            </a:extLst>
          </p:cNvPr>
          <p:cNvPicPr>
            <a:picLocks noChangeAspect="1"/>
          </p:cNvPicPr>
          <p:nvPr userDrawn="1"/>
        </p:nvPicPr>
        <p:blipFill>
          <a:blip r:embed="rId84">
            <a:extLst>
              <a:ext uri="{96DAC541-7B7A-43D3-8B79-37D633B846F1}">
                <asvg:svgBlip xmlns:asvg="http://schemas.microsoft.com/office/drawing/2016/SVG/main" r:embed="rId85"/>
              </a:ext>
            </a:extLst>
          </a:blip>
          <a:srcRect/>
          <a:stretch/>
        </p:blipFill>
        <p:spPr>
          <a:xfrm>
            <a:off x="6092283" y="2131409"/>
            <a:ext cx="371714" cy="378352"/>
          </a:xfrm>
          <a:prstGeom prst="rect">
            <a:avLst/>
          </a:prstGeom>
        </p:spPr>
      </p:pic>
      <p:pic>
        <p:nvPicPr>
          <p:cNvPr id="201" name="Image 200">
            <a:extLst>
              <a:ext uri="{FF2B5EF4-FFF2-40B4-BE49-F238E27FC236}">
                <a16:creationId xmlns:a16="http://schemas.microsoft.com/office/drawing/2014/main" id="{B94BAED3-8E13-DBCC-6879-10AC0405E51D}"/>
              </a:ext>
            </a:extLst>
          </p:cNvPr>
          <p:cNvPicPr>
            <a:picLocks noChangeAspect="1"/>
          </p:cNvPicPr>
          <p:nvPr userDrawn="1"/>
        </p:nvPicPr>
        <p:blipFill>
          <a:blip r:embed="rId86">
            <a:extLst>
              <a:ext uri="{96DAC541-7B7A-43D3-8B79-37D633B846F1}">
                <asvg:svgBlip xmlns:asvg="http://schemas.microsoft.com/office/drawing/2016/SVG/main" r:embed="rId87"/>
              </a:ext>
            </a:extLst>
          </a:blip>
          <a:srcRect/>
          <a:stretch/>
        </p:blipFill>
        <p:spPr>
          <a:xfrm>
            <a:off x="5457283" y="2131409"/>
            <a:ext cx="371714" cy="378352"/>
          </a:xfrm>
          <a:prstGeom prst="rect">
            <a:avLst/>
          </a:prstGeom>
        </p:spPr>
      </p:pic>
      <p:pic>
        <p:nvPicPr>
          <p:cNvPr id="202" name="Image 201">
            <a:extLst>
              <a:ext uri="{FF2B5EF4-FFF2-40B4-BE49-F238E27FC236}">
                <a16:creationId xmlns:a16="http://schemas.microsoft.com/office/drawing/2014/main" id="{CA6F6D5D-8836-1589-CD08-588D403DA002}"/>
              </a:ext>
            </a:extLst>
          </p:cNvPr>
          <p:cNvPicPr>
            <a:picLocks noChangeAspect="1"/>
          </p:cNvPicPr>
          <p:nvPr userDrawn="1"/>
        </p:nvPicPr>
        <p:blipFill>
          <a:blip r:embed="rId88">
            <a:extLst>
              <a:ext uri="{96DAC541-7B7A-43D3-8B79-37D633B846F1}">
                <asvg:svgBlip xmlns:asvg="http://schemas.microsoft.com/office/drawing/2016/SVG/main" r:embed="rId89"/>
              </a:ext>
            </a:extLst>
          </a:blip>
          <a:srcRect/>
          <a:stretch/>
        </p:blipFill>
        <p:spPr>
          <a:xfrm>
            <a:off x="4839216" y="2121764"/>
            <a:ext cx="371714" cy="378352"/>
          </a:xfrm>
          <a:prstGeom prst="rect">
            <a:avLst/>
          </a:prstGeom>
        </p:spPr>
      </p:pic>
      <p:pic>
        <p:nvPicPr>
          <p:cNvPr id="203" name="Image 202">
            <a:extLst>
              <a:ext uri="{FF2B5EF4-FFF2-40B4-BE49-F238E27FC236}">
                <a16:creationId xmlns:a16="http://schemas.microsoft.com/office/drawing/2014/main" id="{4634E4BA-E299-F497-F4E9-965E086DFD40}"/>
              </a:ext>
            </a:extLst>
          </p:cNvPr>
          <p:cNvPicPr>
            <a:picLocks noChangeAspect="1"/>
          </p:cNvPicPr>
          <p:nvPr userDrawn="1"/>
        </p:nvPicPr>
        <p:blipFill>
          <a:blip r:embed="rId90">
            <a:extLst>
              <a:ext uri="{96DAC541-7B7A-43D3-8B79-37D633B846F1}">
                <asvg:svgBlip xmlns:asvg="http://schemas.microsoft.com/office/drawing/2016/SVG/main" r:embed="rId91"/>
              </a:ext>
            </a:extLst>
          </a:blip>
          <a:srcRect/>
          <a:stretch/>
        </p:blipFill>
        <p:spPr>
          <a:xfrm>
            <a:off x="4187283" y="2121764"/>
            <a:ext cx="371714" cy="378352"/>
          </a:xfrm>
          <a:prstGeom prst="rect">
            <a:avLst/>
          </a:prstGeom>
        </p:spPr>
      </p:pic>
      <p:pic>
        <p:nvPicPr>
          <p:cNvPr id="204" name="Image 203">
            <a:extLst>
              <a:ext uri="{FF2B5EF4-FFF2-40B4-BE49-F238E27FC236}">
                <a16:creationId xmlns:a16="http://schemas.microsoft.com/office/drawing/2014/main" id="{60B0579D-4D36-84F8-CB9F-68560BD48F6D}"/>
              </a:ext>
            </a:extLst>
          </p:cNvPr>
          <p:cNvPicPr>
            <a:picLocks noChangeAspect="1"/>
          </p:cNvPicPr>
          <p:nvPr userDrawn="1"/>
        </p:nvPicPr>
        <p:blipFill>
          <a:blip r:embed="rId92">
            <a:extLst>
              <a:ext uri="{96DAC541-7B7A-43D3-8B79-37D633B846F1}">
                <asvg:svgBlip xmlns:asvg="http://schemas.microsoft.com/office/drawing/2016/SVG/main" r:embed="rId93"/>
              </a:ext>
            </a:extLst>
          </a:blip>
          <a:srcRect/>
          <a:stretch/>
        </p:blipFill>
        <p:spPr>
          <a:xfrm>
            <a:off x="5438462" y="4033969"/>
            <a:ext cx="371714" cy="378352"/>
          </a:xfrm>
          <a:prstGeom prst="rect">
            <a:avLst/>
          </a:prstGeom>
        </p:spPr>
      </p:pic>
      <p:pic>
        <p:nvPicPr>
          <p:cNvPr id="205" name="Image 204">
            <a:extLst>
              <a:ext uri="{FF2B5EF4-FFF2-40B4-BE49-F238E27FC236}">
                <a16:creationId xmlns:a16="http://schemas.microsoft.com/office/drawing/2014/main" id="{C0D678F1-A641-B63B-6E0E-83B5FF1E78A9}"/>
              </a:ext>
            </a:extLst>
          </p:cNvPr>
          <p:cNvPicPr>
            <a:picLocks noChangeAspect="1"/>
          </p:cNvPicPr>
          <p:nvPr userDrawn="1"/>
        </p:nvPicPr>
        <p:blipFill>
          <a:blip r:embed="rId94">
            <a:extLst>
              <a:ext uri="{96DAC541-7B7A-43D3-8B79-37D633B846F1}">
                <asvg:svgBlip xmlns:asvg="http://schemas.microsoft.com/office/drawing/2016/SVG/main" r:embed="rId95"/>
              </a:ext>
            </a:extLst>
          </a:blip>
          <a:srcRect/>
          <a:stretch/>
        </p:blipFill>
        <p:spPr>
          <a:xfrm>
            <a:off x="3535350" y="2131409"/>
            <a:ext cx="371714" cy="378352"/>
          </a:xfrm>
          <a:prstGeom prst="rect">
            <a:avLst/>
          </a:prstGeom>
        </p:spPr>
      </p:pic>
      <p:pic>
        <p:nvPicPr>
          <p:cNvPr id="206" name="Image 205">
            <a:extLst>
              <a:ext uri="{FF2B5EF4-FFF2-40B4-BE49-F238E27FC236}">
                <a16:creationId xmlns:a16="http://schemas.microsoft.com/office/drawing/2014/main" id="{F3CE975D-22FE-5BCD-0706-A2E1A3183E54}"/>
              </a:ext>
            </a:extLst>
          </p:cNvPr>
          <p:cNvPicPr>
            <a:picLocks noChangeAspect="1"/>
          </p:cNvPicPr>
          <p:nvPr userDrawn="1"/>
        </p:nvPicPr>
        <p:blipFill>
          <a:blip r:embed="rId96">
            <a:extLst>
              <a:ext uri="{96DAC541-7B7A-43D3-8B79-37D633B846F1}">
                <asvg:svgBlip xmlns:asvg="http://schemas.microsoft.com/office/drawing/2016/SVG/main" r:embed="rId97"/>
              </a:ext>
            </a:extLst>
          </a:blip>
          <a:srcRect/>
          <a:stretch/>
        </p:blipFill>
        <p:spPr>
          <a:xfrm>
            <a:off x="2883416" y="2131409"/>
            <a:ext cx="371714" cy="378352"/>
          </a:xfrm>
          <a:prstGeom prst="rect">
            <a:avLst/>
          </a:prstGeom>
        </p:spPr>
      </p:pic>
      <p:pic>
        <p:nvPicPr>
          <p:cNvPr id="207" name="Image 206">
            <a:extLst>
              <a:ext uri="{FF2B5EF4-FFF2-40B4-BE49-F238E27FC236}">
                <a16:creationId xmlns:a16="http://schemas.microsoft.com/office/drawing/2014/main" id="{C173F9A8-885E-6303-922B-12826FC719F2}"/>
              </a:ext>
            </a:extLst>
          </p:cNvPr>
          <p:cNvPicPr>
            <a:picLocks noChangeAspect="1"/>
          </p:cNvPicPr>
          <p:nvPr userDrawn="1"/>
        </p:nvPicPr>
        <p:blipFill>
          <a:blip r:embed="rId98">
            <a:extLst>
              <a:ext uri="{96DAC541-7B7A-43D3-8B79-37D633B846F1}">
                <asvg:svgBlip xmlns:asvg="http://schemas.microsoft.com/office/drawing/2016/SVG/main" r:embed="rId99"/>
              </a:ext>
            </a:extLst>
          </a:blip>
          <a:srcRect/>
          <a:stretch/>
        </p:blipFill>
        <p:spPr>
          <a:xfrm>
            <a:off x="2248416" y="2131409"/>
            <a:ext cx="371714" cy="378352"/>
          </a:xfrm>
          <a:prstGeom prst="rect">
            <a:avLst/>
          </a:prstGeom>
        </p:spPr>
      </p:pic>
      <p:pic>
        <p:nvPicPr>
          <p:cNvPr id="208" name="Image 207">
            <a:extLst>
              <a:ext uri="{FF2B5EF4-FFF2-40B4-BE49-F238E27FC236}">
                <a16:creationId xmlns:a16="http://schemas.microsoft.com/office/drawing/2014/main" id="{48A9846E-6127-C62F-94EF-0F54CEA5FD66}"/>
              </a:ext>
            </a:extLst>
          </p:cNvPr>
          <p:cNvPicPr>
            <a:picLocks noChangeAspect="1"/>
          </p:cNvPicPr>
          <p:nvPr userDrawn="1"/>
        </p:nvPicPr>
        <p:blipFill>
          <a:blip r:embed="rId100">
            <a:extLst>
              <a:ext uri="{96DAC541-7B7A-43D3-8B79-37D633B846F1}">
                <asvg:svgBlip xmlns:asvg="http://schemas.microsoft.com/office/drawing/2016/SVG/main" r:embed="rId101"/>
              </a:ext>
            </a:extLst>
          </a:blip>
          <a:srcRect/>
          <a:stretch/>
        </p:blipFill>
        <p:spPr>
          <a:xfrm>
            <a:off x="1613416" y="2131409"/>
            <a:ext cx="371714" cy="378352"/>
          </a:xfrm>
          <a:prstGeom prst="rect">
            <a:avLst/>
          </a:prstGeom>
        </p:spPr>
      </p:pic>
      <p:pic>
        <p:nvPicPr>
          <p:cNvPr id="209" name="Image 208">
            <a:extLst>
              <a:ext uri="{FF2B5EF4-FFF2-40B4-BE49-F238E27FC236}">
                <a16:creationId xmlns:a16="http://schemas.microsoft.com/office/drawing/2014/main" id="{0753E863-46D6-91EC-9D42-A31CF2E70174}"/>
              </a:ext>
            </a:extLst>
          </p:cNvPr>
          <p:cNvPicPr>
            <a:picLocks noChangeAspect="1"/>
          </p:cNvPicPr>
          <p:nvPr userDrawn="1"/>
        </p:nvPicPr>
        <p:blipFill>
          <a:blip r:embed="rId102">
            <a:extLst>
              <a:ext uri="{96DAC541-7B7A-43D3-8B79-37D633B846F1}">
                <asvg:svgBlip xmlns:asvg="http://schemas.microsoft.com/office/drawing/2016/SVG/main" r:embed="rId103"/>
              </a:ext>
            </a:extLst>
          </a:blip>
          <a:srcRect/>
          <a:stretch/>
        </p:blipFill>
        <p:spPr>
          <a:xfrm>
            <a:off x="978416" y="2131409"/>
            <a:ext cx="371714" cy="378352"/>
          </a:xfrm>
          <a:prstGeom prst="rect">
            <a:avLst/>
          </a:prstGeom>
        </p:spPr>
      </p:pic>
      <p:pic>
        <p:nvPicPr>
          <p:cNvPr id="4" name="Rectangle 95" descr="preencoded.png">
            <a:extLst>
              <a:ext uri="{FF2B5EF4-FFF2-40B4-BE49-F238E27FC236}">
                <a16:creationId xmlns:a16="http://schemas.microsoft.com/office/drawing/2014/main" id="{A7ED6ABC-2DCE-12BD-6EB6-2EA827942475}"/>
              </a:ext>
            </a:extLst>
          </p:cNvPr>
          <p:cNvPicPr>
            <a:picLocks noChangeAspect="1"/>
          </p:cNvPicPr>
          <p:nvPr userDrawn="1"/>
        </p:nvPicPr>
        <p:blipFill>
          <a:blip r:embed="rId104"/>
          <a:srcRect/>
          <a:stretch/>
        </p:blipFill>
        <p:spPr>
          <a:xfrm>
            <a:off x="10712127" y="6159177"/>
            <a:ext cx="1479873" cy="698823"/>
          </a:xfrm>
          <a:prstGeom prst="rect">
            <a:avLst/>
          </a:prstGeom>
        </p:spPr>
      </p:pic>
      <p:pic>
        <p:nvPicPr>
          <p:cNvPr id="5" name="Group 399" descr="preencoded.png">
            <a:extLst>
              <a:ext uri="{FF2B5EF4-FFF2-40B4-BE49-F238E27FC236}">
                <a16:creationId xmlns:a16="http://schemas.microsoft.com/office/drawing/2014/main" id="{6C5B2150-104C-EDA6-D0A7-7EAA00982377}"/>
              </a:ext>
            </a:extLst>
          </p:cNvPr>
          <p:cNvPicPr>
            <a:picLocks noChangeAspect="1"/>
          </p:cNvPicPr>
          <p:nvPr userDrawn="1"/>
        </p:nvPicPr>
        <p:blipFill>
          <a:blip r:embed="rId105">
            <a:extLst>
              <a:ext uri="{96DAC541-7B7A-43D3-8B79-37D633B846F1}">
                <asvg:svgBlip xmlns:asvg="http://schemas.microsoft.com/office/drawing/2016/SVG/main" r:embed="rId106"/>
              </a:ext>
            </a:extLst>
          </a:blip>
          <a:srcRect/>
          <a:stretch/>
        </p:blipFill>
        <p:spPr>
          <a:xfrm>
            <a:off x="11148482" y="6434664"/>
            <a:ext cx="843845" cy="220134"/>
          </a:xfrm>
          <a:prstGeom prst="rect">
            <a:avLst/>
          </a:prstGeom>
        </p:spPr>
      </p:pic>
    </p:spTree>
    <p:extLst>
      <p:ext uri="{BB962C8B-B14F-4D97-AF65-F5344CB8AC3E}">
        <p14:creationId xmlns:p14="http://schemas.microsoft.com/office/powerpoint/2010/main" val="1966268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6BB9D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5D3144-FE18-EA15-B8CC-A592D853B18F}"/>
              </a:ext>
            </a:extLst>
          </p:cNvPr>
          <p:cNvPicPr>
            <a:picLocks noChangeAspect="1"/>
          </p:cNvPicPr>
          <p:nvPr userDrawn="1"/>
        </p:nvPicPr>
        <p:blipFill>
          <a:blip r:embed="rId2"/>
          <a:stretch>
            <a:fillRect/>
          </a:stretch>
        </p:blipFill>
        <p:spPr>
          <a:xfrm>
            <a:off x="962894" y="970472"/>
            <a:ext cx="7643117" cy="765194"/>
          </a:xfrm>
          <a:prstGeom prst="rect">
            <a:avLst/>
          </a:prstGeom>
        </p:spPr>
      </p:pic>
      <p:pic>
        <p:nvPicPr>
          <p:cNvPr id="3" name="Rectangle 95" descr="preencoded.png">
            <a:extLst>
              <a:ext uri="{FF2B5EF4-FFF2-40B4-BE49-F238E27FC236}">
                <a16:creationId xmlns:a16="http://schemas.microsoft.com/office/drawing/2014/main" id="{F12E9E6E-3628-A2C4-1563-7E11D3A30F17}"/>
              </a:ext>
            </a:extLst>
          </p:cNvPr>
          <p:cNvPicPr>
            <a:picLocks noChangeAspect="1"/>
          </p:cNvPicPr>
          <p:nvPr userDrawn="1"/>
        </p:nvPicPr>
        <p:blipFill>
          <a:blip r:embed="rId3"/>
          <a:srcRect/>
          <a:stretch/>
        </p:blipFill>
        <p:spPr>
          <a:xfrm>
            <a:off x="10712127" y="6159177"/>
            <a:ext cx="1479873" cy="698823"/>
          </a:xfrm>
          <a:prstGeom prst="rect">
            <a:avLst/>
          </a:prstGeom>
        </p:spPr>
      </p:pic>
      <p:pic>
        <p:nvPicPr>
          <p:cNvPr id="4" name="Group 399" descr="preencoded.png">
            <a:extLst>
              <a:ext uri="{FF2B5EF4-FFF2-40B4-BE49-F238E27FC236}">
                <a16:creationId xmlns:a16="http://schemas.microsoft.com/office/drawing/2014/main" id="{B49E0B72-5E7A-2C69-6DE8-38E91F9AAC9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1148480" y="6434665"/>
            <a:ext cx="843845" cy="220133"/>
          </a:xfrm>
          <a:prstGeom prst="rect">
            <a:avLst/>
          </a:prstGeom>
        </p:spPr>
      </p:pic>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userDrawn="1"/>
        </p:nvSpPr>
        <p:spPr>
          <a:xfrm>
            <a:off x="948512" y="5035550"/>
            <a:ext cx="3575050" cy="1219200"/>
          </a:xfrm>
          <a:prstGeom prst="rect">
            <a:avLst/>
          </a:prstGeom>
          <a:noFill/>
          <a:ln/>
        </p:spPr>
        <p:txBody>
          <a:bodyPr wrap="square" lIns="0" tIns="0" rIns="0" bIns="0" rtlCol="0" anchor="t"/>
          <a:lstStyle/>
          <a:p>
            <a:pPr marL="0" indent="0" algn="l">
              <a:lnSpc>
                <a:spcPts val="1600"/>
              </a:lnSpc>
              <a:buNone/>
            </a:pPr>
            <a:r>
              <a:rPr lang="en-US" sz="150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500">
                <a:solidFill>
                  <a:srgbClr val="FFFFFF"/>
                </a:solidFill>
                <a:latin typeface="Arial Narrow" pitchFamily="34" charset="0"/>
                <a:ea typeface="Arial Narrow" pitchFamily="34" charset="-122"/>
                <a:cs typeface="Arial Narrow" pitchFamily="34" charset="-120"/>
              </a:rPr>
              <a:t>Via Ginevra 4, CH-6900 Lugano</a:t>
            </a:r>
            <a:br>
              <a:rPr sz="1200"/>
            </a:br>
            <a:r>
              <a:rPr lang="en-US" sz="1500">
                <a:solidFill>
                  <a:srgbClr val="FFFFFF"/>
                </a:solidFill>
                <a:latin typeface="Arial Narrow" pitchFamily="34" charset="0"/>
                <a:ea typeface="Arial Narrow" pitchFamily="34" charset="-122"/>
                <a:cs typeface="Arial Narrow" pitchFamily="34" charset="-120"/>
              </a:rPr>
              <a:t>T. +41 (0)91 973 19 00</a:t>
            </a:r>
            <a:br>
              <a:rPr sz="1200"/>
            </a:br>
            <a:r>
              <a:rPr lang="en-US" sz="1500">
                <a:solidFill>
                  <a:srgbClr val="FFFFFF"/>
                </a:solidFill>
                <a:latin typeface="Arial Narrow" pitchFamily="34" charset="0"/>
                <a:ea typeface="Arial Narrow" pitchFamily="34" charset="-122"/>
                <a:cs typeface="Arial Narrow" pitchFamily="34" charset="-120"/>
              </a:rPr>
              <a:t>esmo@esmo.org</a:t>
            </a:r>
            <a:br>
              <a:rPr sz="1200"/>
            </a:br>
            <a:r>
              <a:rPr lang="en-US" sz="1500">
                <a:solidFill>
                  <a:srgbClr val="FFFFFF"/>
                </a:solidFill>
                <a:latin typeface="Arial Narrow" pitchFamily="34" charset="0"/>
                <a:ea typeface="Arial Narrow" pitchFamily="34" charset="-122"/>
                <a:cs typeface="Arial Narrow" pitchFamily="34" charset="-120"/>
              </a:rPr>
              <a:t>
</a:t>
            </a:r>
            <a:r>
              <a:rPr lang="en-US" sz="1500">
                <a:solidFill>
                  <a:srgbClr val="FFFFFF"/>
                </a:solidFill>
                <a:latin typeface="Arial Narrow Bold" pitchFamily="34" charset="0"/>
                <a:ea typeface="Arial Narrow Bold" pitchFamily="34" charset="-122"/>
                <a:cs typeface="Arial Narrow Bold" pitchFamily="34" charset="-120"/>
              </a:rPr>
              <a:t>esmo.org</a:t>
            </a:r>
            <a:endParaRPr lang="en-US" sz="1500"/>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4591050" y="3153148"/>
            <a:ext cx="3009900" cy="815785"/>
          </a:xfrm>
          <a:prstGeom prst="rect">
            <a:avLst/>
          </a:prstGeom>
        </p:spPr>
        <p:txBody>
          <a:bodyPr/>
          <a:lstStyle>
            <a:lvl1pPr marL="0" indent="0" algn="ctr">
              <a:buNone/>
              <a:defRPr sz="5000" b="1" i="0">
                <a:solidFill>
                  <a:schemeClr val="bg1"/>
                </a:solidFill>
                <a:latin typeface="Arial Narrow" panose="020B0604020202020204" pitchFamily="34" charset="0"/>
                <a:cs typeface="Arial Narrow" panose="020B0604020202020204" pitchFamily="34" charset="0"/>
              </a:defRPr>
            </a:lvl1pPr>
          </a:lstStyle>
          <a:p>
            <a:pPr lvl="0"/>
            <a:r>
              <a:rPr lang="fr-FR" err="1"/>
              <a:t>Thank</a:t>
            </a:r>
            <a:r>
              <a:rPr lang="fr-FR"/>
              <a:t> </a:t>
            </a:r>
            <a:r>
              <a:rPr lang="fr-FR" err="1"/>
              <a:t>you</a:t>
            </a:r>
            <a:r>
              <a:rPr lang="fr-FR"/>
              <a:t>!</a:t>
            </a:r>
          </a:p>
        </p:txBody>
      </p:sp>
    </p:spTree>
    <p:extLst>
      <p:ext uri="{BB962C8B-B14F-4D97-AF65-F5344CB8AC3E}">
        <p14:creationId xmlns:p14="http://schemas.microsoft.com/office/powerpoint/2010/main" val="1127388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3_Title and Text">
    <p:spTree>
      <p:nvGrpSpPr>
        <p:cNvPr id="1" name=""/>
        <p:cNvGrpSpPr/>
        <p:nvPr/>
      </p:nvGrpSpPr>
      <p:grpSpPr>
        <a:xfrm>
          <a:off x="0" y="0"/>
          <a:ext cx="0" cy="0"/>
          <a:chOff x="0" y="0"/>
          <a:chExt cx="0" cy="0"/>
        </a:xfrm>
      </p:grpSpPr>
      <p:sp>
        <p:nvSpPr>
          <p:cNvPr id="13" name="Text Placeholder 6"/>
          <p:cNvSpPr>
            <a:spLocks noGrp="1"/>
          </p:cNvSpPr>
          <p:nvPr>
            <p:ph type="body" sz="quarter" idx="12" hasCustomPrompt="1"/>
          </p:nvPr>
        </p:nvSpPr>
        <p:spPr>
          <a:xfrm>
            <a:off x="489492" y="1651001"/>
            <a:ext cx="11213019" cy="4345253"/>
          </a:xfrm>
          <a:prstGeom prst="rect">
            <a:avLst/>
          </a:prstGeom>
        </p:spPr>
        <p:txBody>
          <a:bodyPr>
            <a:noAutofit/>
          </a:bodyPr>
          <a:lstStyle>
            <a:lvl1pPr marL="0" indent="0">
              <a:buNone/>
              <a:defRPr sz="2133" baseline="0">
                <a:solidFill>
                  <a:schemeClr val="tx1">
                    <a:lumMod val="65000"/>
                    <a:lumOff val="35000"/>
                  </a:schemeClr>
                </a:solidFill>
              </a:defRPr>
            </a:lvl1pPr>
          </a:lstStyle>
          <a:p>
            <a:pPr lvl="0"/>
            <a:r>
              <a:rPr lang="en-US"/>
              <a:t>Click to edit Master text style</a:t>
            </a:r>
          </a:p>
        </p:txBody>
      </p:sp>
      <p:sp>
        <p:nvSpPr>
          <p:cNvPr id="10" name="Title 1">
            <a:extLst>
              <a:ext uri="{FF2B5EF4-FFF2-40B4-BE49-F238E27FC236}">
                <a16:creationId xmlns:a16="http://schemas.microsoft.com/office/drawing/2014/main" id="{FE623330-BFFB-F448-AA2F-26160B58BDC3}"/>
              </a:ext>
            </a:extLst>
          </p:cNvPr>
          <p:cNvSpPr>
            <a:spLocks noGrp="1"/>
          </p:cNvSpPr>
          <p:nvPr>
            <p:ph type="ctrTitle"/>
          </p:nvPr>
        </p:nvSpPr>
        <p:spPr>
          <a:xfrm>
            <a:off x="479999" y="285747"/>
            <a:ext cx="11213020" cy="576000"/>
          </a:xfrm>
          <a:prstGeom prst="rect">
            <a:avLst/>
          </a:prstGeom>
        </p:spPr>
        <p:txBody>
          <a:bodyPr anchor="t">
            <a:noAutofit/>
          </a:bodyPr>
          <a:lstStyle>
            <a:lvl1pPr algn="l">
              <a:lnSpc>
                <a:spcPct val="80000"/>
              </a:lnSpc>
              <a:defRPr sz="3200" b="1" i="0" cap="all">
                <a:solidFill>
                  <a:srgbClr val="006FB8"/>
                </a:solidFill>
                <a:latin typeface="+mn-lt"/>
                <a:cs typeface="Arial Narrow"/>
              </a:defRPr>
            </a:lvl1pPr>
          </a:lstStyle>
          <a:p>
            <a:endParaRPr lang="en-US"/>
          </a:p>
        </p:txBody>
      </p:sp>
      <p:sp>
        <p:nvSpPr>
          <p:cNvPr id="11" name="Subtitle 2">
            <a:extLst>
              <a:ext uri="{FF2B5EF4-FFF2-40B4-BE49-F238E27FC236}">
                <a16:creationId xmlns:a16="http://schemas.microsoft.com/office/drawing/2014/main" id="{F292DDDC-1EEA-5646-B219-7866C459EC59}"/>
              </a:ext>
            </a:extLst>
          </p:cNvPr>
          <p:cNvSpPr>
            <a:spLocks noGrp="1"/>
          </p:cNvSpPr>
          <p:nvPr>
            <p:ph type="subTitle" idx="1"/>
          </p:nvPr>
        </p:nvSpPr>
        <p:spPr>
          <a:xfrm>
            <a:off x="479999" y="861747"/>
            <a:ext cx="11213020" cy="600000"/>
          </a:xfrm>
          <a:prstGeom prst="rect">
            <a:avLst/>
          </a:prstGeom>
        </p:spPr>
        <p:txBody>
          <a:bodyPr anchor="t">
            <a:noAutofit/>
          </a:bodyPr>
          <a:lstStyle>
            <a:lvl1pPr marL="0" indent="0" algn="l">
              <a:buNone/>
              <a:defRPr sz="2400">
                <a:solidFill>
                  <a:srgbClr val="6CBBDE"/>
                </a:solidFill>
                <a:latin typeface="+mn-lt"/>
                <a:cs typeface="Arial Narrow"/>
              </a:defRPr>
            </a:lvl1pPr>
            <a:lvl2pPr marL="609616" indent="0" algn="ctr">
              <a:buNone/>
              <a:defRPr>
                <a:solidFill>
                  <a:schemeClr val="tx1">
                    <a:tint val="75000"/>
                  </a:schemeClr>
                </a:solidFill>
              </a:defRPr>
            </a:lvl2pPr>
            <a:lvl3pPr marL="1219231" indent="0" algn="ctr">
              <a:buNone/>
              <a:defRPr>
                <a:solidFill>
                  <a:schemeClr val="tx1">
                    <a:tint val="75000"/>
                  </a:schemeClr>
                </a:solidFill>
              </a:defRPr>
            </a:lvl3pPr>
            <a:lvl4pPr marL="1828845" indent="0" algn="ctr">
              <a:buNone/>
              <a:defRPr>
                <a:solidFill>
                  <a:schemeClr val="tx1">
                    <a:tint val="75000"/>
                  </a:schemeClr>
                </a:solidFill>
              </a:defRPr>
            </a:lvl4pPr>
            <a:lvl5pPr marL="2438461" indent="0" algn="ctr">
              <a:buNone/>
              <a:defRPr>
                <a:solidFill>
                  <a:schemeClr val="tx1">
                    <a:tint val="75000"/>
                  </a:schemeClr>
                </a:solidFill>
              </a:defRPr>
            </a:lvl5pPr>
            <a:lvl6pPr marL="3048076" indent="0" algn="ctr">
              <a:buNone/>
              <a:defRPr>
                <a:solidFill>
                  <a:schemeClr val="tx1">
                    <a:tint val="75000"/>
                  </a:schemeClr>
                </a:solidFill>
              </a:defRPr>
            </a:lvl6pPr>
            <a:lvl7pPr marL="3657692" indent="0" algn="ctr">
              <a:buNone/>
              <a:defRPr>
                <a:solidFill>
                  <a:schemeClr val="tx1">
                    <a:tint val="75000"/>
                  </a:schemeClr>
                </a:solidFill>
              </a:defRPr>
            </a:lvl7pPr>
            <a:lvl8pPr marL="4267307" indent="0" algn="ctr">
              <a:buNone/>
              <a:defRPr>
                <a:solidFill>
                  <a:schemeClr val="tx1">
                    <a:tint val="75000"/>
                  </a:schemeClr>
                </a:solidFill>
              </a:defRPr>
            </a:lvl8pPr>
            <a:lvl9pPr marL="4876922" indent="0" algn="ctr">
              <a:buNone/>
              <a:defRPr>
                <a:solidFill>
                  <a:schemeClr val="tx1">
                    <a:tint val="75000"/>
                  </a:schemeClr>
                </a:solidFill>
              </a:defRPr>
            </a:lvl9pPr>
          </a:lstStyle>
          <a:p>
            <a:r>
              <a:rPr lang="en-US" dirty="0"/>
              <a:t>Click to edit Master subtitle style</a:t>
            </a:r>
          </a:p>
        </p:txBody>
      </p:sp>
      <p:sp>
        <p:nvSpPr>
          <p:cNvPr id="3" name="TextBox 4">
            <a:extLst>
              <a:ext uri="{FF2B5EF4-FFF2-40B4-BE49-F238E27FC236}">
                <a16:creationId xmlns:a16="http://schemas.microsoft.com/office/drawing/2014/main" id="{9ED9BC80-EA57-1D0B-A6D8-56C31E47FEE8}"/>
              </a:ext>
            </a:extLst>
          </p:cNvPr>
          <p:cNvSpPr txBox="1"/>
          <p:nvPr userDrawn="1"/>
        </p:nvSpPr>
        <p:spPr>
          <a:xfrm>
            <a:off x="610785" y="6551190"/>
            <a:ext cx="6270219" cy="184666"/>
          </a:xfrm>
          <a:prstGeom prst="rect">
            <a:avLst/>
          </a:prstGeom>
          <a:noFill/>
        </p:spPr>
        <p:txBody>
          <a:bodyPr wrap="square" lIns="0" tIns="0" rIns="0" bIns="0" rtlCol="0" anchor="b" anchorCtr="0">
            <a:sp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00A070"/>
                </a:solidFill>
                <a:effectLst/>
                <a:latin typeface="Arial Narrow" panose="020B0604020202020204" pitchFamily="34" charset="0"/>
                <a:cs typeface="Arial Narrow" panose="020B0604020202020204" pitchFamily="34" charset="0"/>
              </a:rPr>
              <a:t>Content of this presentation is copyright</a:t>
            </a:r>
            <a:r>
              <a:rPr lang="en-CH" sz="1200" b="0" i="0" dirty="0">
                <a:solidFill>
                  <a:srgbClr val="00A070"/>
                </a:solidFill>
                <a:effectLst/>
                <a:latin typeface="Arial Narrow" panose="020B0604020202020204" pitchFamily="34" charset="0"/>
                <a:cs typeface="Arial Narrow" panose="020B0604020202020204" pitchFamily="34" charset="0"/>
              </a:rPr>
              <a:t> </a:t>
            </a:r>
            <a:r>
              <a:rPr lang="en-US" sz="1200" b="0" i="0" dirty="0">
                <a:solidFill>
                  <a:srgbClr val="00A070"/>
                </a:solidFill>
                <a:effectLst/>
                <a:latin typeface="Arial Narrow" panose="020B0604020202020204" pitchFamily="34" charset="0"/>
                <a:cs typeface="Arial Narrow" panose="020B0604020202020204" pitchFamily="34" charset="0"/>
              </a:rPr>
              <a:t>and responsibility of the author. Permission is required for re-use</a:t>
            </a:r>
            <a:r>
              <a:rPr lang="en-CH" sz="1200" b="0" i="0" dirty="0">
                <a:solidFill>
                  <a:srgbClr val="00A070"/>
                </a:solidFill>
                <a:effectLst/>
                <a:latin typeface="Arial Narrow" panose="020B0604020202020204" pitchFamily="34" charset="0"/>
                <a:cs typeface="Arial Narrow" panose="020B0604020202020204" pitchFamily="34" charset="0"/>
              </a:rPr>
              <a:t>.</a:t>
            </a:r>
            <a:endParaRPr lang="en-US" sz="1200" b="0" i="0" dirty="0">
              <a:solidFill>
                <a:srgbClr val="00A070"/>
              </a:solidFill>
              <a:effectLst/>
              <a:latin typeface="Arial Narrow" panose="020B0604020202020204" pitchFamily="34" charset="0"/>
              <a:cs typeface="Arial Narrow" panose="020B0604020202020204" pitchFamily="34" charset="0"/>
            </a:endParaRPr>
          </a:p>
        </p:txBody>
      </p:sp>
      <p:sp>
        <p:nvSpPr>
          <p:cNvPr id="4" name="Espace réservé du texte 3">
            <a:extLst>
              <a:ext uri="{FF2B5EF4-FFF2-40B4-BE49-F238E27FC236}">
                <a16:creationId xmlns:a16="http://schemas.microsoft.com/office/drawing/2014/main" id="{3C5796F6-74E6-90AE-A26E-B7981AFDAE80}"/>
              </a:ext>
            </a:extLst>
          </p:cNvPr>
          <p:cNvSpPr>
            <a:spLocks noGrp="1"/>
          </p:cNvSpPr>
          <p:nvPr>
            <p:ph type="body" sz="quarter" idx="14" hasCustomPrompt="1"/>
          </p:nvPr>
        </p:nvSpPr>
        <p:spPr>
          <a:xfrm>
            <a:off x="4756223" y="6216655"/>
            <a:ext cx="2538679" cy="234949"/>
          </a:xfrm>
          <a:prstGeom prst="rect">
            <a:avLst/>
          </a:prstGeom>
        </p:spPr>
        <p:txBody>
          <a:bodyPr lIns="0" bIns="0" anchor="b" anchorCtr="0"/>
          <a:lstStyle>
            <a:lvl1pPr marL="0" indent="0">
              <a:buNone/>
              <a:defRPr sz="1200" b="0" i="0" spc="0">
                <a:solidFill>
                  <a:srgbClr val="00A070"/>
                </a:solidFill>
                <a:latin typeface="Arial Narrow" panose="020B0604020202020204" pitchFamily="34" charset="0"/>
                <a:cs typeface="Arial Narrow" panose="020B0604020202020204" pitchFamily="34" charset="0"/>
              </a:defRPr>
            </a:lvl1pPr>
          </a:lstStyle>
          <a:p>
            <a:pPr lvl="0"/>
            <a:r>
              <a:rPr lang="en-CH"/>
              <a:t>Add name of presenter here</a:t>
            </a:r>
            <a:endParaRPr lang="fr-FR"/>
          </a:p>
        </p:txBody>
      </p:sp>
      <p:pic>
        <p:nvPicPr>
          <p:cNvPr id="2" name="Picture 1">
            <a:extLst>
              <a:ext uri="{FF2B5EF4-FFF2-40B4-BE49-F238E27FC236}">
                <a16:creationId xmlns:a16="http://schemas.microsoft.com/office/drawing/2014/main" id="{4E4BF376-2FEB-BB8C-BF0D-AC42101EE442}"/>
              </a:ext>
            </a:extLst>
          </p:cNvPr>
          <p:cNvPicPr>
            <a:picLocks noChangeAspect="1"/>
          </p:cNvPicPr>
          <p:nvPr userDrawn="1"/>
        </p:nvPicPr>
        <p:blipFill>
          <a:blip r:embed="rId2"/>
          <a:stretch>
            <a:fillRect/>
          </a:stretch>
        </p:blipFill>
        <p:spPr>
          <a:xfrm>
            <a:off x="628416" y="6224053"/>
            <a:ext cx="3752531" cy="192000"/>
          </a:xfrm>
          <a:prstGeom prst="rect">
            <a:avLst/>
          </a:prstGeom>
        </p:spPr>
      </p:pic>
    </p:spTree>
    <p:extLst>
      <p:ext uri="{BB962C8B-B14F-4D97-AF65-F5344CB8AC3E}">
        <p14:creationId xmlns:p14="http://schemas.microsoft.com/office/powerpoint/2010/main" val="3825242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69">
          <p15:clr>
            <a:srgbClr val="FBAE40"/>
          </p15:clr>
        </p15:guide>
        <p15:guide id="2" pos="295">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6_Title and Text">
    <p:spTree>
      <p:nvGrpSpPr>
        <p:cNvPr id="1" name=""/>
        <p:cNvGrpSpPr/>
        <p:nvPr/>
      </p:nvGrpSpPr>
      <p:grpSpPr>
        <a:xfrm>
          <a:off x="0" y="0"/>
          <a:ext cx="0" cy="0"/>
          <a:chOff x="0" y="0"/>
          <a:chExt cx="0" cy="0"/>
        </a:xfrm>
      </p:grpSpPr>
      <p:sp>
        <p:nvSpPr>
          <p:cNvPr id="13" name="Text Placeholder 6"/>
          <p:cNvSpPr>
            <a:spLocks noGrp="1"/>
          </p:cNvSpPr>
          <p:nvPr>
            <p:ph type="body" sz="quarter" idx="12" hasCustomPrompt="1"/>
          </p:nvPr>
        </p:nvSpPr>
        <p:spPr>
          <a:xfrm>
            <a:off x="489492" y="1651001"/>
            <a:ext cx="11213019" cy="4345253"/>
          </a:xfrm>
          <a:prstGeom prst="rect">
            <a:avLst/>
          </a:prstGeom>
        </p:spPr>
        <p:txBody>
          <a:bodyPr>
            <a:noAutofit/>
          </a:bodyPr>
          <a:lstStyle>
            <a:lvl1pPr marL="0" indent="0">
              <a:buNone/>
              <a:defRPr sz="2133" baseline="0">
                <a:solidFill>
                  <a:schemeClr val="tx1">
                    <a:lumMod val="65000"/>
                    <a:lumOff val="35000"/>
                  </a:schemeClr>
                </a:solidFill>
              </a:defRPr>
            </a:lvl1pPr>
          </a:lstStyle>
          <a:p>
            <a:pPr lvl="0"/>
            <a:r>
              <a:rPr lang="en-US"/>
              <a:t>Click to edit Master text style</a:t>
            </a:r>
          </a:p>
        </p:txBody>
      </p:sp>
      <p:sp>
        <p:nvSpPr>
          <p:cNvPr id="10" name="Title 1">
            <a:extLst>
              <a:ext uri="{FF2B5EF4-FFF2-40B4-BE49-F238E27FC236}">
                <a16:creationId xmlns:a16="http://schemas.microsoft.com/office/drawing/2014/main" id="{FE623330-BFFB-F448-AA2F-26160B58BDC3}"/>
              </a:ext>
            </a:extLst>
          </p:cNvPr>
          <p:cNvSpPr>
            <a:spLocks noGrp="1"/>
          </p:cNvSpPr>
          <p:nvPr>
            <p:ph type="ctrTitle"/>
          </p:nvPr>
        </p:nvSpPr>
        <p:spPr>
          <a:xfrm>
            <a:off x="479999" y="285747"/>
            <a:ext cx="11213020" cy="576000"/>
          </a:xfrm>
          <a:prstGeom prst="rect">
            <a:avLst/>
          </a:prstGeom>
        </p:spPr>
        <p:txBody>
          <a:bodyPr anchor="t">
            <a:noAutofit/>
          </a:bodyPr>
          <a:lstStyle>
            <a:lvl1pPr algn="l">
              <a:lnSpc>
                <a:spcPct val="80000"/>
              </a:lnSpc>
              <a:defRPr sz="3200" b="1" i="0" cap="all">
                <a:solidFill>
                  <a:srgbClr val="006FB8"/>
                </a:solidFill>
                <a:latin typeface="+mn-lt"/>
                <a:cs typeface="Arial Narrow"/>
              </a:defRPr>
            </a:lvl1pPr>
          </a:lstStyle>
          <a:p>
            <a:endParaRPr lang="en-US" dirty="0"/>
          </a:p>
        </p:txBody>
      </p:sp>
      <p:sp>
        <p:nvSpPr>
          <p:cNvPr id="11" name="Subtitle 2">
            <a:extLst>
              <a:ext uri="{FF2B5EF4-FFF2-40B4-BE49-F238E27FC236}">
                <a16:creationId xmlns:a16="http://schemas.microsoft.com/office/drawing/2014/main" id="{F292DDDC-1EEA-5646-B219-7866C459EC59}"/>
              </a:ext>
            </a:extLst>
          </p:cNvPr>
          <p:cNvSpPr>
            <a:spLocks noGrp="1"/>
          </p:cNvSpPr>
          <p:nvPr>
            <p:ph type="subTitle" idx="1"/>
          </p:nvPr>
        </p:nvSpPr>
        <p:spPr>
          <a:xfrm>
            <a:off x="479999" y="861747"/>
            <a:ext cx="11213020" cy="600000"/>
          </a:xfrm>
          <a:prstGeom prst="rect">
            <a:avLst/>
          </a:prstGeom>
        </p:spPr>
        <p:txBody>
          <a:bodyPr anchor="t">
            <a:noAutofit/>
          </a:bodyPr>
          <a:lstStyle>
            <a:lvl1pPr marL="0" indent="0" algn="l">
              <a:buNone/>
              <a:defRPr sz="2400">
                <a:solidFill>
                  <a:srgbClr val="6CBBDE"/>
                </a:solidFill>
                <a:latin typeface="+mn-lt"/>
                <a:cs typeface="Arial Narrow"/>
              </a:defRPr>
            </a:lvl1pPr>
            <a:lvl2pPr marL="609616" indent="0" algn="ctr">
              <a:buNone/>
              <a:defRPr>
                <a:solidFill>
                  <a:schemeClr val="tx1">
                    <a:tint val="75000"/>
                  </a:schemeClr>
                </a:solidFill>
              </a:defRPr>
            </a:lvl2pPr>
            <a:lvl3pPr marL="1219231" indent="0" algn="ctr">
              <a:buNone/>
              <a:defRPr>
                <a:solidFill>
                  <a:schemeClr val="tx1">
                    <a:tint val="75000"/>
                  </a:schemeClr>
                </a:solidFill>
              </a:defRPr>
            </a:lvl3pPr>
            <a:lvl4pPr marL="1828845" indent="0" algn="ctr">
              <a:buNone/>
              <a:defRPr>
                <a:solidFill>
                  <a:schemeClr val="tx1">
                    <a:tint val="75000"/>
                  </a:schemeClr>
                </a:solidFill>
              </a:defRPr>
            </a:lvl4pPr>
            <a:lvl5pPr marL="2438461" indent="0" algn="ctr">
              <a:buNone/>
              <a:defRPr>
                <a:solidFill>
                  <a:schemeClr val="tx1">
                    <a:tint val="75000"/>
                  </a:schemeClr>
                </a:solidFill>
              </a:defRPr>
            </a:lvl5pPr>
            <a:lvl6pPr marL="3048076" indent="0" algn="ctr">
              <a:buNone/>
              <a:defRPr>
                <a:solidFill>
                  <a:schemeClr val="tx1">
                    <a:tint val="75000"/>
                  </a:schemeClr>
                </a:solidFill>
              </a:defRPr>
            </a:lvl6pPr>
            <a:lvl7pPr marL="3657692" indent="0" algn="ctr">
              <a:buNone/>
              <a:defRPr>
                <a:solidFill>
                  <a:schemeClr val="tx1">
                    <a:tint val="75000"/>
                  </a:schemeClr>
                </a:solidFill>
              </a:defRPr>
            </a:lvl7pPr>
            <a:lvl8pPr marL="4267307" indent="0" algn="ctr">
              <a:buNone/>
              <a:defRPr>
                <a:solidFill>
                  <a:schemeClr val="tx1">
                    <a:tint val="75000"/>
                  </a:schemeClr>
                </a:solidFill>
              </a:defRPr>
            </a:lvl8pPr>
            <a:lvl9pPr marL="4876922" indent="0" algn="ctr">
              <a:buNone/>
              <a:defRPr>
                <a:solidFill>
                  <a:schemeClr val="tx1">
                    <a:tint val="75000"/>
                  </a:schemeClr>
                </a:solidFill>
              </a:defRPr>
            </a:lvl9pPr>
          </a:lstStyle>
          <a:p>
            <a:r>
              <a:rPr lang="en-US" dirty="0"/>
              <a:t>Click to edit Master subtitle style</a:t>
            </a:r>
          </a:p>
        </p:txBody>
      </p:sp>
      <p:pic>
        <p:nvPicPr>
          <p:cNvPr id="2" name="Picture 1">
            <a:extLst>
              <a:ext uri="{FF2B5EF4-FFF2-40B4-BE49-F238E27FC236}">
                <a16:creationId xmlns:a16="http://schemas.microsoft.com/office/drawing/2014/main" id="{00E512CA-03E9-5608-0B00-34124F5B8621}"/>
              </a:ext>
            </a:extLst>
          </p:cNvPr>
          <p:cNvPicPr>
            <a:picLocks noChangeAspect="1"/>
          </p:cNvPicPr>
          <p:nvPr userDrawn="1"/>
        </p:nvPicPr>
        <p:blipFill>
          <a:blip r:embed="rId2"/>
          <a:stretch>
            <a:fillRect/>
          </a:stretch>
        </p:blipFill>
        <p:spPr>
          <a:xfrm>
            <a:off x="628416" y="6224053"/>
            <a:ext cx="3752531" cy="192000"/>
          </a:xfrm>
          <a:prstGeom prst="rect">
            <a:avLst/>
          </a:prstGeom>
        </p:spPr>
      </p:pic>
    </p:spTree>
    <p:extLst>
      <p:ext uri="{BB962C8B-B14F-4D97-AF65-F5344CB8AC3E}">
        <p14:creationId xmlns:p14="http://schemas.microsoft.com/office/powerpoint/2010/main" val="4128048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69">
          <p15:clr>
            <a:srgbClr val="FBAE40"/>
          </p15:clr>
        </p15:guide>
        <p15:guide id="2" pos="295">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95E80-2499-4BE2-BFAA-7C1DB0DC43A8}"/>
              </a:ext>
            </a:extLst>
          </p:cNvPr>
          <p:cNvSpPr>
            <a:spLocks noGrp="1"/>
          </p:cNvSpPr>
          <p:nvPr>
            <p:ph type="title"/>
          </p:nvPr>
        </p:nvSpPr>
        <p:spPr>
          <a:xfrm>
            <a:off x="838200" y="365126"/>
            <a:ext cx="10515600" cy="1325563"/>
          </a:xfrm>
          <a:prstGeom prst="rect">
            <a:avLst/>
          </a:prstGeom>
        </p:spPr>
        <p:txBody>
          <a:bodyPr/>
          <a:lstStyle/>
          <a:p>
            <a:r>
              <a:rPr lang="en-GB"/>
              <a:t>Click to edit Master title style</a:t>
            </a:r>
          </a:p>
        </p:txBody>
      </p:sp>
      <p:sp>
        <p:nvSpPr>
          <p:cNvPr id="3" name="Content Placeholder 2">
            <a:extLst>
              <a:ext uri="{FF2B5EF4-FFF2-40B4-BE49-F238E27FC236}">
                <a16:creationId xmlns:a16="http://schemas.microsoft.com/office/drawing/2014/main" id="{4A5910E9-C6C9-4EF0-AF7B-9B23D2DAA03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1DA357E-263F-4242-BE8F-C0C98843C493}"/>
              </a:ext>
            </a:extLst>
          </p:cNvPr>
          <p:cNvSpPr>
            <a:spLocks noGrp="1"/>
          </p:cNvSpPr>
          <p:nvPr>
            <p:ph type="dt" sz="half" idx="10"/>
          </p:nvPr>
        </p:nvSpPr>
        <p:spPr/>
        <p:txBody>
          <a:bodyPr/>
          <a:lstStyle/>
          <a:p>
            <a:fld id="{EBC9B092-8509-490B-884F-87D4C0445D11}" type="datetimeFigureOut">
              <a:rPr lang="en-GB" smtClean="0"/>
              <a:t>08/01/2026</a:t>
            </a:fld>
            <a:endParaRPr lang="en-GB"/>
          </a:p>
        </p:txBody>
      </p:sp>
      <p:sp>
        <p:nvSpPr>
          <p:cNvPr id="5" name="Footer Placeholder 4">
            <a:extLst>
              <a:ext uri="{FF2B5EF4-FFF2-40B4-BE49-F238E27FC236}">
                <a16:creationId xmlns:a16="http://schemas.microsoft.com/office/drawing/2014/main" id="{FF242D2F-CF69-403E-A5A6-4D5343D33E7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ECF0EF-FFF2-4B09-8D78-9DE3FC111D4B}"/>
              </a:ext>
            </a:extLst>
          </p:cNvPr>
          <p:cNvSpPr>
            <a:spLocks noGrp="1"/>
          </p:cNvSpPr>
          <p:nvPr>
            <p:ph type="sldNum" sz="quarter" idx="12"/>
          </p:nvPr>
        </p:nvSpPr>
        <p:spPr/>
        <p:txBody>
          <a:bodyPr/>
          <a:lstStyle/>
          <a:p>
            <a:fld id="{616F6FC0-BEDA-4585-B5F6-3475D980836F}" type="slidenum">
              <a:rPr lang="en-GB" smtClean="0"/>
              <a:t>‹#›</a:t>
            </a:fld>
            <a:endParaRPr lang="en-GB"/>
          </a:p>
        </p:txBody>
      </p:sp>
    </p:spTree>
    <p:extLst>
      <p:ext uri="{BB962C8B-B14F-4D97-AF65-F5344CB8AC3E}">
        <p14:creationId xmlns:p14="http://schemas.microsoft.com/office/powerpoint/2010/main" val="1940960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3_Title and Text"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4"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4"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4"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4"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4"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4"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4"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4"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4"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500433" y="1730103"/>
            <a:ext cx="11213200" cy="427300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427"/>
              </a:spcBef>
              <a:spcAft>
                <a:spcPts val="0"/>
              </a:spcAft>
              <a:buClr>
                <a:srgbClr val="05416B"/>
              </a:buClr>
              <a:buSzPts val="1600"/>
              <a:buFont typeface="Arial" panose="020B0604020202020204" pitchFamily="34" charset="0"/>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261" marR="0" lvl="1" indent="-440289"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891" marR="0" lvl="2" indent="-440289"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522" marR="0" lvl="3" indent="-440289"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8152" marR="0" lvl="4" indent="-440289"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783" marR="0" lvl="5" indent="-440289"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413" marR="0" lvl="6" indent="-440289"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7044" marR="0" lvl="7" indent="-440289"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674" marR="0" lvl="8" indent="-440289"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pic>
        <p:nvPicPr>
          <p:cNvPr id="2" name="Picture 1" descr="Logo&#10;&#10;Description automatically generated">
            <a:extLst>
              <a:ext uri="{FF2B5EF4-FFF2-40B4-BE49-F238E27FC236}">
                <a16:creationId xmlns:a16="http://schemas.microsoft.com/office/drawing/2014/main" id="{0CA22DB6-01FE-B574-F4D9-9A33C489CE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1265" y="6248188"/>
            <a:ext cx="1843200" cy="316800"/>
          </a:xfrm>
          <a:prstGeom prst="rect">
            <a:avLst/>
          </a:prstGeom>
        </p:spPr>
      </p:pic>
    </p:spTree>
    <p:extLst>
      <p:ext uri="{BB962C8B-B14F-4D97-AF65-F5344CB8AC3E}">
        <p14:creationId xmlns:p14="http://schemas.microsoft.com/office/powerpoint/2010/main" val="687108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guide id="6" orient="horz" pos="169">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3" name="Picture 2" descr="A blue and white rectangular object&#10;&#10;AI-generated content may be incorrect.">
            <a:extLst>
              <a:ext uri="{FF2B5EF4-FFF2-40B4-BE49-F238E27FC236}">
                <a16:creationId xmlns:a16="http://schemas.microsoft.com/office/drawing/2014/main" id="{417F0B4A-2C9D-7EE4-8C38-3E0411270EBA}"/>
              </a:ext>
            </a:extLst>
          </p:cNvPr>
          <p:cNvPicPr>
            <a:picLocks noChangeAspect="1"/>
          </p:cNvPicPr>
          <p:nvPr userDrawn="1"/>
        </p:nvPicPr>
        <p:blipFill>
          <a:blip r:embed="rId3">
            <a:alphaModFix/>
          </a:blip>
          <a:srcRect t="2747" b="12346"/>
          <a:stretch>
            <a:fillRect/>
          </a:stretch>
        </p:blipFill>
        <p:spPr>
          <a:xfrm>
            <a:off x="1" y="0"/>
            <a:ext cx="12168487" cy="5974774"/>
          </a:xfrm>
          <a:prstGeom prst="rect">
            <a:avLst/>
          </a:prstGeom>
        </p:spPr>
      </p:pic>
      <p:sp>
        <p:nvSpPr>
          <p:cNvPr id="2" name="Title 1">
            <a:extLst>
              <a:ext uri="{FF2B5EF4-FFF2-40B4-BE49-F238E27FC236}">
                <a16:creationId xmlns:a16="http://schemas.microsoft.com/office/drawing/2014/main" id="{4E75F2EA-18A0-DDDB-131C-AFBE3406F2DF}"/>
              </a:ext>
            </a:extLst>
          </p:cNvPr>
          <p:cNvSpPr>
            <a:spLocks noGrp="1"/>
          </p:cNvSpPr>
          <p:nvPr>
            <p:ph type="title"/>
          </p:nvPr>
        </p:nvSpPr>
        <p:spPr>
          <a:xfrm>
            <a:off x="247048" y="182922"/>
            <a:ext cx="9801727" cy="972787"/>
          </a:xfrm>
        </p:spPr>
        <p:txBody>
          <a:bodyPr>
            <a:normAutofit/>
          </a:bodyPr>
          <a:lstStyle>
            <a:lvl1pPr>
              <a:lnSpc>
                <a:spcPct val="100000"/>
              </a:lnSpc>
              <a:defRPr sz="2200"/>
            </a:lvl1pPr>
          </a:lstStyle>
          <a:p>
            <a:r>
              <a:rPr lang="en-GB"/>
              <a:t>Click to edit Master title style</a:t>
            </a:r>
          </a:p>
        </p:txBody>
      </p:sp>
      <p:sp>
        <p:nvSpPr>
          <p:cNvPr id="4" name="Footer Placeholder 3">
            <a:extLst>
              <a:ext uri="{FF2B5EF4-FFF2-40B4-BE49-F238E27FC236}">
                <a16:creationId xmlns:a16="http://schemas.microsoft.com/office/drawing/2014/main" id="{0DAA92DB-6152-DC83-D469-547C0305647F}"/>
              </a:ext>
            </a:extLst>
          </p:cNvPr>
          <p:cNvSpPr>
            <a:spLocks noGrp="1"/>
          </p:cNvSpPr>
          <p:nvPr>
            <p:ph type="ftr" sz="quarter" idx="11"/>
          </p:nvPr>
        </p:nvSpPr>
        <p:spPr>
          <a:xfrm>
            <a:off x="1395663" y="6399505"/>
            <a:ext cx="9663764" cy="2194560"/>
          </a:xfrm>
        </p:spPr>
        <p:txBody>
          <a:bodyPr lIns="90000">
            <a:spAutoFit/>
          </a:bodyPr>
          <a:lstStyle/>
          <a:p>
            <a:endParaRPr lang="en-GB"/>
          </a:p>
        </p:txBody>
      </p:sp>
      <p:sp>
        <p:nvSpPr>
          <p:cNvPr id="5" name="Slide Number Placeholder 4">
            <a:extLst>
              <a:ext uri="{FF2B5EF4-FFF2-40B4-BE49-F238E27FC236}">
                <a16:creationId xmlns:a16="http://schemas.microsoft.com/office/drawing/2014/main" id="{237471DF-70EC-F33C-EC2D-9A2E3E7ACE04}"/>
              </a:ext>
            </a:extLst>
          </p:cNvPr>
          <p:cNvSpPr>
            <a:spLocks noGrp="1"/>
          </p:cNvSpPr>
          <p:nvPr>
            <p:ph type="sldNum" sz="quarter" idx="12"/>
          </p:nvPr>
        </p:nvSpPr>
        <p:spPr/>
        <p:txBody>
          <a:bodyPr/>
          <a:lstStyle/>
          <a:p>
            <a:fld id="{684DE58C-DC15-E449-AC5B-8D5C426ED1B8}" type="slidenum">
              <a:rPr lang="en-GB" smtClean="0"/>
              <a:t>‹#›</a:t>
            </a:fld>
            <a:endParaRPr lang="en-GB"/>
          </a:p>
        </p:txBody>
      </p:sp>
      <p:pic>
        <p:nvPicPr>
          <p:cNvPr id="7" name="Picture 6" descr="A close up of a logo&#10;&#10;AI-generated content may be incorrect.">
            <a:extLst>
              <a:ext uri="{FF2B5EF4-FFF2-40B4-BE49-F238E27FC236}">
                <a16:creationId xmlns:a16="http://schemas.microsoft.com/office/drawing/2014/main" id="{3E3DC4EF-3E59-0619-3D75-183925F51F38}"/>
              </a:ext>
            </a:extLst>
          </p:cNvPr>
          <p:cNvPicPr>
            <a:picLocks noChangeAspect="1"/>
          </p:cNvPicPr>
          <p:nvPr userDrawn="1"/>
        </p:nvPicPr>
        <p:blipFill>
          <a:blip r:embed="rId4"/>
          <a:srcRect l="17308" t="28772" r="16262" b="30664"/>
          <a:stretch>
            <a:fillRect/>
          </a:stretch>
        </p:blipFill>
        <p:spPr>
          <a:xfrm>
            <a:off x="231821" y="6336407"/>
            <a:ext cx="841153" cy="287628"/>
          </a:xfrm>
          <a:prstGeom prst="rect">
            <a:avLst/>
          </a:prstGeom>
        </p:spPr>
      </p:pic>
    </p:spTree>
    <p:custDataLst>
      <p:tags r:id="rId1"/>
    </p:custDataLst>
    <p:extLst>
      <p:ext uri="{BB962C8B-B14F-4D97-AF65-F5344CB8AC3E}">
        <p14:creationId xmlns:p14="http://schemas.microsoft.com/office/powerpoint/2010/main" val="34783085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63F7DA-7EDC-FBA3-7FED-B45ECA0D16E3}"/>
              </a:ext>
            </a:extLst>
          </p:cNvPr>
          <p:cNvSpPr>
            <a:spLocks noGrp="1"/>
          </p:cNvSpPr>
          <p:nvPr>
            <p:ph idx="1"/>
          </p:nvPr>
        </p:nvSpPr>
        <p:spPr>
          <a:xfrm>
            <a:off x="479999" y="1835151"/>
            <a:ext cx="10515600" cy="4349749"/>
          </a:xfrm>
          <a:prstGeom prst="rect">
            <a:avLst/>
          </a:prstGeom>
        </p:spPr>
        <p:txBody>
          <a:bodyPr vert="horz" lIns="91440" tIns="45720" rIns="91440" bIns="45720" rtlCol="0">
            <a:normAutofit/>
          </a:bodyPr>
          <a:lstStyle>
            <a:lvl1pPr marL="304815" indent="-304815" algn="l" defTabSz="1219261" rtl="0" eaLnBrk="1" latinLnBrk="0" hangingPunct="1">
              <a:lnSpc>
                <a:spcPct val="90000"/>
              </a:lnSpc>
              <a:spcBef>
                <a:spcPts val="1333"/>
              </a:spcBef>
              <a:buFont typeface="Arial" panose="020B0604020202020204" pitchFamily="34" charset="0"/>
              <a:buChar char="•"/>
              <a:defRPr sz="2133" kern="1200">
                <a:solidFill>
                  <a:schemeClr val="tx1">
                    <a:lumMod val="75000"/>
                    <a:lumOff val="25000"/>
                  </a:schemeClr>
                </a:solidFill>
                <a:latin typeface="Arial Narrow" panose="020B0606020202030204" pitchFamily="34" charset="0"/>
                <a:ea typeface="+mn-ea"/>
                <a:cs typeface="+mn-cs"/>
              </a:defRPr>
            </a:lvl1pPr>
            <a:lvl2pPr marL="914446" indent="-304815" algn="l" defTabSz="1219261" rtl="0" eaLnBrk="1" latinLnBrk="0" hangingPunct="1">
              <a:lnSpc>
                <a:spcPct val="90000"/>
              </a:lnSpc>
              <a:spcBef>
                <a:spcPts val="667"/>
              </a:spcBef>
              <a:buFont typeface="Arial" panose="020B0604020202020204" pitchFamily="34" charset="0"/>
              <a:buChar char="•"/>
              <a:defRPr sz="2133" kern="1200">
                <a:solidFill>
                  <a:srgbClr val="5F5D8E"/>
                </a:solidFill>
                <a:latin typeface="Arial Narrow" panose="020B0606020202030204" pitchFamily="34" charset="0"/>
                <a:ea typeface="+mn-ea"/>
                <a:cs typeface="+mn-cs"/>
              </a:defRPr>
            </a:lvl2pPr>
            <a:lvl3pPr marL="1524076" indent="-304815" algn="l" defTabSz="1219261" rtl="0" eaLnBrk="1" latinLnBrk="0" hangingPunct="1">
              <a:lnSpc>
                <a:spcPct val="90000"/>
              </a:lnSpc>
              <a:spcBef>
                <a:spcPts val="667"/>
              </a:spcBef>
              <a:buFont typeface="Arial" panose="020B0604020202020204" pitchFamily="34" charset="0"/>
              <a:buChar char="•"/>
              <a:defRPr sz="1867" kern="1200">
                <a:solidFill>
                  <a:srgbClr val="AB0C23"/>
                </a:solidFill>
                <a:latin typeface="Arial Narrow" panose="020B0606020202030204" pitchFamily="34" charset="0"/>
                <a:ea typeface="+mn-ea"/>
                <a:cs typeface="+mn-cs"/>
              </a:defRPr>
            </a:lvl3pPr>
            <a:lvl4pPr marL="2133707" indent="-304815" algn="l" defTabSz="1219261" rtl="0" eaLnBrk="1" latinLnBrk="0" hangingPunct="1">
              <a:lnSpc>
                <a:spcPct val="90000"/>
              </a:lnSpc>
              <a:spcBef>
                <a:spcPts val="667"/>
              </a:spcBef>
              <a:buFont typeface="Arial" panose="020B0604020202020204" pitchFamily="34" charset="0"/>
              <a:buChar char="•"/>
              <a:defRPr sz="1600" kern="1200">
                <a:solidFill>
                  <a:schemeClr val="tx1">
                    <a:lumMod val="75000"/>
                    <a:lumOff val="25000"/>
                  </a:schemeClr>
                </a:solidFill>
                <a:latin typeface="Arial Narrow" panose="020B0606020202030204" pitchFamily="34" charset="0"/>
                <a:ea typeface="+mn-ea"/>
                <a:cs typeface="+mn-cs"/>
              </a:defRPr>
            </a:lvl4pPr>
            <a:lvl5pPr marL="2743337" indent="-304815" algn="l" defTabSz="1219261" rtl="0" eaLnBrk="1" latinLnBrk="0" hangingPunct="1">
              <a:lnSpc>
                <a:spcPct val="90000"/>
              </a:lnSpc>
              <a:spcBef>
                <a:spcPts val="667"/>
              </a:spcBef>
              <a:buFont typeface="Arial" panose="020B0604020202020204" pitchFamily="34" charset="0"/>
              <a:buChar char="•"/>
              <a:defRPr sz="1600" kern="1200">
                <a:solidFill>
                  <a:schemeClr val="tx1">
                    <a:lumMod val="75000"/>
                    <a:lumOff val="25000"/>
                  </a:schemeClr>
                </a:solidFill>
                <a:latin typeface="Arial Narrow" panose="020B0606020202030204" pitchFamily="34" charset="0"/>
                <a:ea typeface="+mn-ea"/>
                <a:cs typeface="+mn-cs"/>
              </a:defRPr>
            </a:lvl5pPr>
            <a:lvl6pPr marL="3352968" indent="-304815" algn="l" defTabSz="1219261"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598" indent="-304815" algn="l" defTabSz="1219261"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229" indent="-304815" algn="l" defTabSz="1219261"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859" indent="-304815" algn="l" defTabSz="1219261"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7" name="Google Shape;19;p14">
            <a:extLst>
              <a:ext uri="{FF2B5EF4-FFF2-40B4-BE49-F238E27FC236}">
                <a16:creationId xmlns:a16="http://schemas.microsoft.com/office/drawing/2014/main" id="{7E29A2B3-2685-843A-6AAE-FC68E0B57C80}"/>
              </a:ext>
            </a:extLst>
          </p:cNvPr>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8" name="Google Shape;18;p14">
            <a:extLst>
              <a:ext uri="{FF2B5EF4-FFF2-40B4-BE49-F238E27FC236}">
                <a16:creationId xmlns:a16="http://schemas.microsoft.com/office/drawing/2014/main" id="{7B28D9C0-A613-09FC-7C2A-0CBC18F3C9B3}"/>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4"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4"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4"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4"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4"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4"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4"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4"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4" b="1" i="0" u="none" strike="noStrike" cap="none">
                <a:solidFill>
                  <a:srgbClr val="81104F"/>
                </a:solidFill>
                <a:latin typeface="Arial Narrow"/>
                <a:ea typeface="Arial Narrow"/>
                <a:cs typeface="Arial Narrow"/>
                <a:sym typeface="Arial Narrow"/>
              </a:defRPr>
            </a:lvl9pPr>
          </a:lstStyle>
          <a:p>
            <a:endParaRPr/>
          </a:p>
        </p:txBody>
      </p:sp>
      <p:pic>
        <p:nvPicPr>
          <p:cNvPr id="9" name="Picture 8" descr="Logo&#10;&#10;Description automatically generated">
            <a:extLst>
              <a:ext uri="{FF2B5EF4-FFF2-40B4-BE49-F238E27FC236}">
                <a16:creationId xmlns:a16="http://schemas.microsoft.com/office/drawing/2014/main" id="{A35CEAA2-49D1-2F6D-07A2-44AB66496D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0504" y="6248188"/>
            <a:ext cx="1843200" cy="316800"/>
          </a:xfrm>
          <a:prstGeom prst="rect">
            <a:avLst/>
          </a:prstGeom>
        </p:spPr>
      </p:pic>
    </p:spTree>
    <p:extLst>
      <p:ext uri="{BB962C8B-B14F-4D97-AF65-F5344CB8AC3E}">
        <p14:creationId xmlns:p14="http://schemas.microsoft.com/office/powerpoint/2010/main" val="1629958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56376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1/8/26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7418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45872" y="6054290"/>
            <a:ext cx="502393" cy="475708"/>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10324989" y="6266539"/>
            <a:ext cx="1483360" cy="0"/>
          </a:xfrm>
          <a:custGeom>
            <a:avLst/>
            <a:gdLst/>
            <a:ahLst/>
            <a:cxnLst/>
            <a:rect l="l" t="t" r="r" b="b"/>
            <a:pathLst>
              <a:path w="1483359">
                <a:moveTo>
                  <a:pt x="0" y="0"/>
                </a:moveTo>
                <a:lnTo>
                  <a:pt x="1483360" y="1"/>
                </a:lnTo>
              </a:path>
            </a:pathLst>
          </a:custGeom>
          <a:ln w="6350">
            <a:solidFill>
              <a:srgbClr val="7F7F7F"/>
            </a:solidFill>
          </a:ln>
        </p:spPr>
        <p:txBody>
          <a:bodyPr wrap="square" lIns="0" tIns="0" rIns="0" bIns="0" rtlCol="0"/>
          <a:lstStyle/>
          <a:p>
            <a:endParaRPr/>
          </a:p>
        </p:txBody>
      </p:sp>
      <p:sp>
        <p:nvSpPr>
          <p:cNvPr id="18" name="bk object 18"/>
          <p:cNvSpPr/>
          <p:nvPr/>
        </p:nvSpPr>
        <p:spPr>
          <a:xfrm>
            <a:off x="0" y="0"/>
            <a:ext cx="142240" cy="6858000"/>
          </a:xfrm>
          <a:custGeom>
            <a:avLst/>
            <a:gdLst/>
            <a:ahLst/>
            <a:cxnLst/>
            <a:rect l="l" t="t" r="r" b="b"/>
            <a:pathLst>
              <a:path w="142240" h="6858000">
                <a:moveTo>
                  <a:pt x="0" y="0"/>
                </a:moveTo>
                <a:lnTo>
                  <a:pt x="142240" y="0"/>
                </a:lnTo>
                <a:lnTo>
                  <a:pt x="142240" y="6857999"/>
                </a:lnTo>
                <a:lnTo>
                  <a:pt x="0" y="6857999"/>
                </a:lnTo>
                <a:lnTo>
                  <a:pt x="0" y="0"/>
                </a:lnTo>
                <a:close/>
              </a:path>
            </a:pathLst>
          </a:custGeom>
          <a:solidFill>
            <a:srgbClr val="CBB379"/>
          </a:solidFill>
        </p:spPr>
        <p:txBody>
          <a:bodyPr wrap="square" lIns="0" tIns="0" rIns="0" bIns="0" rtlCol="0"/>
          <a:lstStyle/>
          <a:p>
            <a:endParaRPr/>
          </a:p>
        </p:txBody>
      </p:sp>
      <p:sp>
        <p:nvSpPr>
          <p:cNvPr id="19" name="bk object 19"/>
          <p:cNvSpPr/>
          <p:nvPr/>
        </p:nvSpPr>
        <p:spPr>
          <a:xfrm>
            <a:off x="8927566" y="6426234"/>
            <a:ext cx="2880782" cy="207529"/>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000" b="1" i="0">
                <a:solidFill>
                  <a:srgbClr val="3333FF"/>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1/8/26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2508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3333FF"/>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1/8/26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85858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45872" y="6054290"/>
            <a:ext cx="502393" cy="475708"/>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10324989" y="6266539"/>
            <a:ext cx="1483360" cy="0"/>
          </a:xfrm>
          <a:custGeom>
            <a:avLst/>
            <a:gdLst/>
            <a:ahLst/>
            <a:cxnLst/>
            <a:rect l="l" t="t" r="r" b="b"/>
            <a:pathLst>
              <a:path w="1483359">
                <a:moveTo>
                  <a:pt x="0" y="0"/>
                </a:moveTo>
                <a:lnTo>
                  <a:pt x="1483360" y="1"/>
                </a:lnTo>
              </a:path>
            </a:pathLst>
          </a:custGeom>
          <a:ln w="6350">
            <a:solidFill>
              <a:srgbClr val="7F7F7F"/>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000" b="1" i="0">
                <a:solidFill>
                  <a:srgbClr val="3333FF"/>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1/8/26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002326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4140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777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a:t>Click to edit Master title style</a:t>
            </a:r>
          </a:p>
        </p:txBody>
      </p:sp>
      <p:sp>
        <p:nvSpPr>
          <p:cNvPr id="3" name="Date Placeholder 3"/>
          <p:cNvSpPr>
            <a:spLocks noGrp="1"/>
          </p:cNvSpPr>
          <p:nvPr>
            <p:ph type="dt" sz="half" idx="10"/>
          </p:nvPr>
        </p:nvSpPr>
        <p:spPr>
          <a:xfrm>
            <a:off x="609600" y="5562601"/>
            <a:ext cx="2844800" cy="365125"/>
          </a:xfrm>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F6A10ED-7F37-4040-892B-3BDEBB4F0E8D}" type="datetime1">
              <a:rPr kumimoji="0" lang="en-US" sz="1800" b="0" i="0" u="none" strike="noStrike" kern="1200" cap="none" spc="0" normalizeH="0" baseline="0" noProof="0">
                <a:ln>
                  <a:noFill/>
                </a:ln>
                <a:solidFill>
                  <a:srgbClr val="000000"/>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1/8/26</a:t>
            </a:fld>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 name="Footer Placeholder 4"/>
          <p:cNvSpPr>
            <a:spLocks noGrp="1"/>
          </p:cNvSpPr>
          <p:nvPr>
            <p:ph type="ftr" sz="quarter" idx="11"/>
          </p:nvPr>
        </p:nvSpPr>
        <p:spPr>
          <a:xfrm>
            <a:off x="4165600" y="5562601"/>
            <a:ext cx="3860800" cy="365125"/>
          </a:xfrm>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Slide Number Placeholder 5"/>
          <p:cNvSpPr>
            <a:spLocks noGrp="1"/>
          </p:cNvSpPr>
          <p:nvPr>
            <p:ph type="sldNum" sz="quarter" idx="12"/>
          </p:nvPr>
        </p:nvSpPr>
        <p:spPr>
          <a:xfrm>
            <a:off x="8737600" y="5562601"/>
            <a:ext cx="2844800" cy="365125"/>
          </a:xfrm>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6483F99-9799-4396-A52D-4A3EC626427A}" type="slidenum">
              <a:rPr kumimoji="0" lang="en-US" sz="1800" b="0" i="0" u="none" strike="noStrike" kern="1200" cap="none" spc="0" normalizeH="0" baseline="0" noProof="0">
                <a:ln>
                  <a:noFill/>
                </a:ln>
                <a:solidFill>
                  <a:srgbClr val="000000"/>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8688470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3581401"/>
            <a:ext cx="10363200" cy="1362075"/>
          </a:xfrm>
        </p:spPr>
        <p:txBody>
          <a:bodyPr anchor="t"/>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963084" y="2081214"/>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5562601"/>
            <a:ext cx="2844800" cy="365125"/>
          </a:xfrm>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3D5BFA39-2061-4B3D-8269-9BA71DAFC30B}" type="datetime1">
              <a:rPr kumimoji="0" lang="en-US" sz="1800" b="0" i="0" u="none" strike="noStrike" kern="1200" cap="none" spc="0" normalizeH="0" baseline="0" noProof="0">
                <a:ln>
                  <a:noFill/>
                </a:ln>
                <a:solidFill>
                  <a:srgbClr val="000000"/>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1/8/26</a:t>
            </a:fld>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Footer Placeholder 4"/>
          <p:cNvSpPr>
            <a:spLocks noGrp="1"/>
          </p:cNvSpPr>
          <p:nvPr>
            <p:ph type="ftr" sz="quarter" idx="11"/>
          </p:nvPr>
        </p:nvSpPr>
        <p:spPr>
          <a:xfrm>
            <a:off x="4165600" y="5562601"/>
            <a:ext cx="3860800" cy="365125"/>
          </a:xfrm>
        </p:spPr>
        <p:txBody>
          <a:bodyPr/>
          <a:lstStyle>
            <a:lvl1pPr>
              <a:defRPr>
                <a:solidFill>
                  <a:srgbClr val="A2A4A3"/>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A4A3"/>
              </a:solidFill>
              <a:effectLst/>
              <a:uLnTx/>
              <a:uFillTx/>
              <a:latin typeface="Arial"/>
              <a:ea typeface="+mn-ea"/>
              <a:cs typeface="+mn-cs"/>
            </a:endParaRPr>
          </a:p>
        </p:txBody>
      </p:sp>
      <p:sp>
        <p:nvSpPr>
          <p:cNvPr id="6" name="Slide Number Placeholder 5"/>
          <p:cNvSpPr>
            <a:spLocks noGrp="1"/>
          </p:cNvSpPr>
          <p:nvPr>
            <p:ph type="sldNum" sz="quarter" idx="12"/>
          </p:nvPr>
        </p:nvSpPr>
        <p:spPr>
          <a:xfrm>
            <a:off x="8737600" y="5562601"/>
            <a:ext cx="2844800" cy="365125"/>
          </a:xfrm>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0D38AAD-E84A-4F11-A6D4-801B0CF48BE2}" type="slidenum">
              <a:rPr kumimoji="0" lang="en-US" sz="1800" b="0" i="0" u="none" strike="noStrike" kern="1200" cap="none" spc="0" normalizeH="0" baseline="0" noProof="0">
                <a:ln>
                  <a:noFill/>
                </a:ln>
                <a:solidFill>
                  <a:srgbClr val="000000"/>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356431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077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E6203-7543-CE47-8A1E-A889E9113A6F}"/>
              </a:ext>
            </a:extLst>
          </p:cNvPr>
          <p:cNvSpPr>
            <a:spLocks noGrp="1"/>
          </p:cNvSpPr>
          <p:nvPr>
            <p:ph type="title" hasCustomPrompt="1"/>
          </p:nvPr>
        </p:nvSpPr>
        <p:spPr>
          <a:xfrm>
            <a:off x="762785" y="620440"/>
            <a:ext cx="4992556" cy="1325563"/>
          </a:xfrm>
          <a:prstGeom prst="rect">
            <a:avLst/>
          </a:prstGeom>
        </p:spPr>
        <p:txBody>
          <a:bodyPr/>
          <a:lstStyle/>
          <a:p>
            <a:r>
              <a:rPr lang="en-US" dirty="0"/>
              <a:t>HEADING TEXT</a:t>
            </a:r>
            <a:br>
              <a:rPr lang="en-US" dirty="0"/>
            </a:br>
            <a:r>
              <a:rPr lang="en-US" dirty="0"/>
              <a:t>GOES HERE</a:t>
            </a:r>
          </a:p>
        </p:txBody>
      </p:sp>
      <p:sp>
        <p:nvSpPr>
          <p:cNvPr id="18" name="Text Placeholder 17">
            <a:extLst>
              <a:ext uri="{FF2B5EF4-FFF2-40B4-BE49-F238E27FC236}">
                <a16:creationId xmlns:a16="http://schemas.microsoft.com/office/drawing/2014/main" id="{1FC070BE-1FEE-F04B-B456-3EF06CBAAE5B}"/>
              </a:ext>
            </a:extLst>
          </p:cNvPr>
          <p:cNvSpPr>
            <a:spLocks noGrp="1"/>
          </p:cNvSpPr>
          <p:nvPr>
            <p:ph type="body" sz="quarter" idx="10" hasCustomPrompt="1"/>
          </p:nvPr>
        </p:nvSpPr>
        <p:spPr>
          <a:xfrm>
            <a:off x="762785" y="2244844"/>
            <a:ext cx="4660243" cy="830997"/>
          </a:xfrm>
          <a:prstGeom prst="rect">
            <a:avLst/>
          </a:prstGeom>
        </p:spPr>
        <p:txBody>
          <a:bodyPr/>
          <a:lstStyle>
            <a:lvl1pPr marL="0" indent="0">
              <a:buNone/>
              <a:defRPr sz="1600" i="1">
                <a:solidFill>
                  <a:schemeClr val="tx1">
                    <a:lumMod val="75000"/>
                    <a:lumOff val="25000"/>
                  </a:schemeClr>
                </a:solidFill>
                <a:latin typeface="Helvetica" pitchFamily="2"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dirty="0"/>
              <a:t>We are a world-class medical destination at the forefront of transformative education, science, medicine, and healthcare. </a:t>
            </a:r>
          </a:p>
        </p:txBody>
      </p:sp>
      <p:sp>
        <p:nvSpPr>
          <p:cNvPr id="20" name="Text Placeholder 19">
            <a:extLst>
              <a:ext uri="{FF2B5EF4-FFF2-40B4-BE49-F238E27FC236}">
                <a16:creationId xmlns:a16="http://schemas.microsoft.com/office/drawing/2014/main" id="{145ACD58-D78E-8E48-9455-5C51433032AB}"/>
              </a:ext>
            </a:extLst>
          </p:cNvPr>
          <p:cNvSpPr>
            <a:spLocks noGrp="1"/>
          </p:cNvSpPr>
          <p:nvPr>
            <p:ph type="body" sz="quarter" idx="11" hasCustomPrompt="1"/>
          </p:nvPr>
        </p:nvSpPr>
        <p:spPr>
          <a:xfrm>
            <a:off x="762802" y="3610038"/>
            <a:ext cx="4660900" cy="2560637"/>
          </a:xfrm>
          <a:prstGeom prst="rect">
            <a:avLst/>
          </a:prstGeom>
        </p:spPr>
        <p:txBody>
          <a:bodyPr/>
          <a:lstStyle>
            <a:lvl1pPr marL="342900" marR="0" indent="-34290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Char char="•"/>
              <a:tabLst/>
              <a:defRPr sz="16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lvl="0"/>
            <a:endParaRPr lang="en-US" dirty="0"/>
          </a:p>
        </p:txBody>
      </p:sp>
      <p:sp>
        <p:nvSpPr>
          <p:cNvPr id="22" name="Text Placeholder 21">
            <a:extLst>
              <a:ext uri="{FF2B5EF4-FFF2-40B4-BE49-F238E27FC236}">
                <a16:creationId xmlns:a16="http://schemas.microsoft.com/office/drawing/2014/main" id="{A23DA182-ED9A-0045-A9F8-B4FE7EBCB5AA}"/>
              </a:ext>
            </a:extLst>
          </p:cNvPr>
          <p:cNvSpPr>
            <a:spLocks noGrp="1"/>
          </p:cNvSpPr>
          <p:nvPr>
            <p:ph type="body" sz="quarter" idx="12" hasCustomPrompt="1"/>
          </p:nvPr>
        </p:nvSpPr>
        <p:spPr>
          <a:xfrm>
            <a:off x="762785" y="3256878"/>
            <a:ext cx="2700338" cy="330530"/>
          </a:xfrm>
          <a:prstGeom prst="rect">
            <a:avLst/>
          </a:prstGeom>
        </p:spPr>
        <p:txBody>
          <a:bodyPr/>
          <a:lstStyle>
            <a:lvl1pPr marL="0" indent="0">
              <a:buNone/>
              <a:defRPr sz="1600" b="1">
                <a:solidFill>
                  <a:schemeClr val="tx1">
                    <a:lumMod val="75000"/>
                    <a:lumOff val="25000"/>
                  </a:schemeClr>
                </a:solidFill>
              </a:defRPr>
            </a:lvl1pPr>
          </a:lstStyle>
          <a:p>
            <a:pPr lvl="0"/>
            <a:r>
              <a:rPr lang="en-US" dirty="0"/>
              <a:t>SUBHEADING</a:t>
            </a:r>
          </a:p>
        </p:txBody>
      </p:sp>
      <p:sp>
        <p:nvSpPr>
          <p:cNvPr id="28" name="Rectangle 27">
            <a:extLst>
              <a:ext uri="{FF2B5EF4-FFF2-40B4-BE49-F238E27FC236}">
                <a16:creationId xmlns:a16="http://schemas.microsoft.com/office/drawing/2014/main" id="{B24D301D-51D2-7B49-B36F-2D3B066FD32F}"/>
              </a:ext>
            </a:extLst>
          </p:cNvPr>
          <p:cNvSpPr/>
          <p:nvPr userDrawn="1"/>
        </p:nvSpPr>
        <p:spPr>
          <a:xfrm>
            <a:off x="0" y="555892"/>
            <a:ext cx="416859" cy="1219120"/>
          </a:xfrm>
          <a:prstGeom prst="rect">
            <a:avLst/>
          </a:prstGeom>
          <a:solidFill>
            <a:srgbClr val="CBB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15">
            <a:extLst>
              <a:ext uri="{FF2B5EF4-FFF2-40B4-BE49-F238E27FC236}">
                <a16:creationId xmlns:a16="http://schemas.microsoft.com/office/drawing/2014/main" id="{BBB4CB9C-ACE6-C049-B0B7-CFE3862C2E27}"/>
              </a:ext>
            </a:extLst>
          </p:cNvPr>
          <p:cNvSpPr>
            <a:spLocks noGrp="1"/>
          </p:cNvSpPr>
          <p:nvPr>
            <p:ph type="pic" sz="quarter" idx="13" hasCustomPrompt="1"/>
          </p:nvPr>
        </p:nvSpPr>
        <p:spPr>
          <a:xfrm>
            <a:off x="6555887" y="1"/>
            <a:ext cx="5636113" cy="6857999"/>
          </a:xfrm>
          <a:prstGeom prst="rect">
            <a:avLst/>
          </a:prstGeom>
        </p:spPr>
        <p:txBody>
          <a:bodyPr/>
          <a:lstStyle>
            <a:lvl1pPr marL="0" indent="0" algn="ctr">
              <a:buNone/>
              <a:defRPr sz="1600" i="1">
                <a:solidFill>
                  <a:schemeClr val="bg1">
                    <a:lumMod val="65000"/>
                  </a:schemeClr>
                </a:solidFill>
              </a:defRPr>
            </a:lvl1pPr>
          </a:lstStyle>
          <a:p>
            <a:r>
              <a:rPr lang="en-US" dirty="0"/>
              <a:t>CLICK ICON TO INSERT</a:t>
            </a:r>
            <a:br>
              <a:rPr lang="en-US" dirty="0"/>
            </a:br>
            <a:r>
              <a:rPr lang="en-US" dirty="0"/>
              <a:t>PICTURE OR GRAPHIC</a:t>
            </a:r>
          </a:p>
        </p:txBody>
      </p:sp>
    </p:spTree>
    <p:extLst>
      <p:ext uri="{BB962C8B-B14F-4D97-AF65-F5344CB8AC3E}">
        <p14:creationId xmlns:p14="http://schemas.microsoft.com/office/powerpoint/2010/main" val="1931938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946683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ext Small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4A6B9E0-8BB5-5A4E-B3FD-96457F7267FA}"/>
              </a:ext>
            </a:extLst>
          </p:cNvPr>
          <p:cNvSpPr/>
          <p:nvPr userDrawn="1"/>
        </p:nvSpPr>
        <p:spPr>
          <a:xfrm>
            <a:off x="0" y="555892"/>
            <a:ext cx="416859" cy="707886"/>
          </a:xfrm>
          <a:prstGeom prst="rect">
            <a:avLst/>
          </a:prstGeom>
          <a:solidFill>
            <a:srgbClr val="CBB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C8EB69E-47F3-694D-A275-23388F3B4E72}"/>
              </a:ext>
            </a:extLst>
          </p:cNvPr>
          <p:cNvSpPr>
            <a:spLocks noGrp="1"/>
          </p:cNvSpPr>
          <p:nvPr>
            <p:ph type="title" hasCustomPrompt="1"/>
          </p:nvPr>
        </p:nvSpPr>
        <p:spPr>
          <a:xfrm>
            <a:off x="762784" y="620441"/>
            <a:ext cx="9143215" cy="643338"/>
          </a:xfrm>
          <a:prstGeom prst="rect">
            <a:avLst/>
          </a:prstGeom>
        </p:spPr>
        <p:txBody>
          <a:bodyPr/>
          <a:lstStyle/>
          <a:p>
            <a:r>
              <a:rPr lang="en-US" dirty="0"/>
              <a:t>HEADING TEXT GOES HERE</a:t>
            </a:r>
          </a:p>
        </p:txBody>
      </p:sp>
      <p:sp>
        <p:nvSpPr>
          <p:cNvPr id="13" name="Text Placeholder 17">
            <a:extLst>
              <a:ext uri="{FF2B5EF4-FFF2-40B4-BE49-F238E27FC236}">
                <a16:creationId xmlns:a16="http://schemas.microsoft.com/office/drawing/2014/main" id="{0F974FB2-8D75-DA41-B324-DD4C53B0A3C7}"/>
              </a:ext>
            </a:extLst>
          </p:cNvPr>
          <p:cNvSpPr>
            <a:spLocks noGrp="1"/>
          </p:cNvSpPr>
          <p:nvPr>
            <p:ph type="body" sz="quarter" idx="10" hasCustomPrompt="1"/>
          </p:nvPr>
        </p:nvSpPr>
        <p:spPr>
          <a:xfrm>
            <a:off x="762784" y="1922114"/>
            <a:ext cx="4660243" cy="830997"/>
          </a:xfrm>
          <a:prstGeom prst="rect">
            <a:avLst/>
          </a:prstGeom>
        </p:spPr>
        <p:txBody>
          <a:bodyPr/>
          <a:lstStyle>
            <a:lvl1pPr marL="0" indent="0">
              <a:buNone/>
              <a:defRPr sz="1600" i="1">
                <a:solidFill>
                  <a:schemeClr val="tx1">
                    <a:lumMod val="75000"/>
                    <a:lumOff val="25000"/>
                  </a:schemeClr>
                </a:solidFill>
                <a:latin typeface="Helvetica" pitchFamily="2"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dirty="0"/>
              <a:t>We are a world-class medical destination at the forefront of transformative education, science, medicine, and healthcare. </a:t>
            </a:r>
          </a:p>
        </p:txBody>
      </p:sp>
      <p:sp>
        <p:nvSpPr>
          <p:cNvPr id="14" name="Text Placeholder 19">
            <a:extLst>
              <a:ext uri="{FF2B5EF4-FFF2-40B4-BE49-F238E27FC236}">
                <a16:creationId xmlns:a16="http://schemas.microsoft.com/office/drawing/2014/main" id="{2C089CB9-1237-DF47-979F-BF42687AD1AC}"/>
              </a:ext>
            </a:extLst>
          </p:cNvPr>
          <p:cNvSpPr>
            <a:spLocks noGrp="1"/>
          </p:cNvSpPr>
          <p:nvPr>
            <p:ph type="body" sz="quarter" idx="11" hasCustomPrompt="1"/>
          </p:nvPr>
        </p:nvSpPr>
        <p:spPr>
          <a:xfrm>
            <a:off x="762801" y="3278343"/>
            <a:ext cx="4660900" cy="2560637"/>
          </a:xfrm>
          <a:prstGeom prst="rect">
            <a:avLst/>
          </a:prstGeom>
        </p:spPr>
        <p:txBody>
          <a:bodyPr/>
          <a:lstStyle>
            <a:lvl1pPr marL="342900" marR="0" indent="-34290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Char char="•"/>
              <a:tabLst/>
              <a:defRPr sz="16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lvl="0"/>
            <a:endParaRPr lang="en-US" dirty="0"/>
          </a:p>
        </p:txBody>
      </p:sp>
      <p:sp>
        <p:nvSpPr>
          <p:cNvPr id="15" name="Text Placeholder 21">
            <a:extLst>
              <a:ext uri="{FF2B5EF4-FFF2-40B4-BE49-F238E27FC236}">
                <a16:creationId xmlns:a16="http://schemas.microsoft.com/office/drawing/2014/main" id="{1AA03A5E-6068-E541-BC6B-D15350A09AF3}"/>
              </a:ext>
            </a:extLst>
          </p:cNvPr>
          <p:cNvSpPr>
            <a:spLocks noGrp="1"/>
          </p:cNvSpPr>
          <p:nvPr>
            <p:ph type="body" sz="quarter" idx="12" hasCustomPrompt="1"/>
          </p:nvPr>
        </p:nvSpPr>
        <p:spPr>
          <a:xfrm>
            <a:off x="762784" y="2925183"/>
            <a:ext cx="2700338" cy="330530"/>
          </a:xfrm>
          <a:prstGeom prst="rect">
            <a:avLst/>
          </a:prstGeom>
        </p:spPr>
        <p:txBody>
          <a:bodyPr/>
          <a:lstStyle>
            <a:lvl1pPr marL="0" indent="0">
              <a:buNone/>
              <a:defRPr sz="1600" b="1">
                <a:solidFill>
                  <a:schemeClr val="tx1">
                    <a:lumMod val="75000"/>
                    <a:lumOff val="25000"/>
                  </a:schemeClr>
                </a:solidFill>
              </a:defRPr>
            </a:lvl1pPr>
          </a:lstStyle>
          <a:p>
            <a:pPr lvl="0"/>
            <a:r>
              <a:rPr lang="en-US" dirty="0"/>
              <a:t>SUBHEADING</a:t>
            </a:r>
          </a:p>
        </p:txBody>
      </p:sp>
      <p:sp>
        <p:nvSpPr>
          <p:cNvPr id="18" name="Picture Placeholder 15">
            <a:extLst>
              <a:ext uri="{FF2B5EF4-FFF2-40B4-BE49-F238E27FC236}">
                <a16:creationId xmlns:a16="http://schemas.microsoft.com/office/drawing/2014/main" id="{8AE174FD-3800-994F-BFA6-327768F38313}"/>
              </a:ext>
            </a:extLst>
          </p:cNvPr>
          <p:cNvSpPr>
            <a:spLocks noGrp="1"/>
          </p:cNvSpPr>
          <p:nvPr>
            <p:ph type="pic" sz="quarter" idx="13" hasCustomPrompt="1"/>
          </p:nvPr>
        </p:nvSpPr>
        <p:spPr>
          <a:xfrm>
            <a:off x="6104724" y="1922114"/>
            <a:ext cx="5324475" cy="3916866"/>
          </a:xfrm>
          <a:prstGeom prst="rect">
            <a:avLst/>
          </a:prstGeom>
        </p:spPr>
        <p:txBody>
          <a:bodyPr/>
          <a:lstStyle>
            <a:lvl1pPr marL="0" indent="0" algn="ctr">
              <a:buNone/>
              <a:defRPr sz="1600" i="1">
                <a:solidFill>
                  <a:schemeClr val="bg1">
                    <a:lumMod val="65000"/>
                  </a:schemeClr>
                </a:solidFill>
              </a:defRPr>
            </a:lvl1pPr>
          </a:lstStyle>
          <a:p>
            <a:r>
              <a:rPr lang="en-US" dirty="0"/>
              <a:t>CLICK ICON TO INSERT</a:t>
            </a:r>
            <a:br>
              <a:rPr lang="en-US" dirty="0"/>
            </a:br>
            <a:r>
              <a:rPr lang="en-US" dirty="0"/>
              <a:t>PICTURE OR GRAPHIC</a:t>
            </a:r>
          </a:p>
        </p:txBody>
      </p:sp>
    </p:spTree>
    <p:extLst>
      <p:ext uri="{BB962C8B-B14F-4D97-AF65-F5344CB8AC3E}">
        <p14:creationId xmlns:p14="http://schemas.microsoft.com/office/powerpoint/2010/main" val="222324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linical Car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F646B38-2DA4-0D4B-ADBF-652AA90F5193}"/>
              </a:ext>
            </a:extLst>
          </p:cNvPr>
          <p:cNvGrpSpPr/>
          <p:nvPr userDrawn="1"/>
        </p:nvGrpSpPr>
        <p:grpSpPr>
          <a:xfrm>
            <a:off x="600622" y="494100"/>
            <a:ext cx="946988" cy="946988"/>
            <a:chOff x="3693446" y="2806995"/>
            <a:chExt cx="946988" cy="946988"/>
          </a:xfrm>
        </p:grpSpPr>
        <p:sp>
          <p:nvSpPr>
            <p:cNvPr id="8" name="Oval 7">
              <a:extLst>
                <a:ext uri="{FF2B5EF4-FFF2-40B4-BE49-F238E27FC236}">
                  <a16:creationId xmlns:a16="http://schemas.microsoft.com/office/drawing/2014/main" id="{79BCEFF0-634C-2141-9CAA-A4B41968BB86}"/>
                </a:ext>
              </a:extLst>
            </p:cNvPr>
            <p:cNvSpPr/>
            <p:nvPr/>
          </p:nvSpPr>
          <p:spPr>
            <a:xfrm>
              <a:off x="3693446" y="2806995"/>
              <a:ext cx="946988" cy="946988"/>
            </a:xfrm>
            <a:prstGeom prst="ellipse">
              <a:avLst/>
            </a:prstGeom>
            <a:solidFill>
              <a:schemeClr val="bg1"/>
            </a:solidFill>
            <a:ln w="38100">
              <a:solidFill>
                <a:srgbClr val="CBB3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FB0DEC4-6C7E-2D41-86D8-E0D0C3DBA7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09665" y="2909785"/>
              <a:ext cx="720601" cy="720601"/>
            </a:xfrm>
            <a:prstGeom prst="rect">
              <a:avLst/>
            </a:prstGeom>
          </p:spPr>
        </p:pic>
      </p:grpSp>
      <p:sp>
        <p:nvSpPr>
          <p:cNvPr id="10" name="Title 1">
            <a:extLst>
              <a:ext uri="{FF2B5EF4-FFF2-40B4-BE49-F238E27FC236}">
                <a16:creationId xmlns:a16="http://schemas.microsoft.com/office/drawing/2014/main" id="{1DF9BF6F-5BE5-A949-A2BE-FEB6D3DE7380}"/>
              </a:ext>
            </a:extLst>
          </p:cNvPr>
          <p:cNvSpPr>
            <a:spLocks noGrp="1"/>
          </p:cNvSpPr>
          <p:nvPr>
            <p:ph type="title" hasCustomPrompt="1"/>
          </p:nvPr>
        </p:nvSpPr>
        <p:spPr>
          <a:xfrm>
            <a:off x="1663829" y="811650"/>
            <a:ext cx="4660243" cy="311888"/>
          </a:xfrm>
          <a:prstGeom prst="rect">
            <a:avLst/>
          </a:prstGeom>
        </p:spPr>
        <p:txBody>
          <a:bodyPr/>
          <a:lstStyle>
            <a:lvl1pPr>
              <a:defRPr sz="2000"/>
            </a:lvl1pPr>
          </a:lstStyle>
          <a:p>
            <a:r>
              <a:rPr lang="en-US" dirty="0"/>
              <a:t>CLINICAL CARE HEADLINE</a:t>
            </a:r>
          </a:p>
        </p:txBody>
      </p:sp>
      <p:sp>
        <p:nvSpPr>
          <p:cNvPr id="12" name="Text Placeholder 17">
            <a:extLst>
              <a:ext uri="{FF2B5EF4-FFF2-40B4-BE49-F238E27FC236}">
                <a16:creationId xmlns:a16="http://schemas.microsoft.com/office/drawing/2014/main" id="{632BF96A-B5EB-CE4D-B28C-D3E503A4302A}"/>
              </a:ext>
            </a:extLst>
          </p:cNvPr>
          <p:cNvSpPr>
            <a:spLocks noGrp="1"/>
          </p:cNvSpPr>
          <p:nvPr>
            <p:ph type="body" sz="quarter" idx="10" hasCustomPrompt="1"/>
          </p:nvPr>
        </p:nvSpPr>
        <p:spPr>
          <a:xfrm>
            <a:off x="762784" y="1922114"/>
            <a:ext cx="4660243" cy="830997"/>
          </a:xfrm>
          <a:prstGeom prst="rect">
            <a:avLst/>
          </a:prstGeom>
        </p:spPr>
        <p:txBody>
          <a:bodyPr/>
          <a:lstStyle>
            <a:lvl1pPr marL="0" indent="0">
              <a:buNone/>
              <a:defRPr sz="1600" i="0">
                <a:solidFill>
                  <a:schemeClr val="tx1">
                    <a:lumMod val="75000"/>
                    <a:lumOff val="25000"/>
                  </a:schemeClr>
                </a:solidFill>
                <a:latin typeface="Helvetica" pitchFamily="2"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dirty="0"/>
              <a:t>We are a world-class medical destination at the forefront of transformative education, science, medicine, and healthcare. </a:t>
            </a:r>
          </a:p>
        </p:txBody>
      </p:sp>
      <p:sp>
        <p:nvSpPr>
          <p:cNvPr id="13" name="Text Placeholder 19">
            <a:extLst>
              <a:ext uri="{FF2B5EF4-FFF2-40B4-BE49-F238E27FC236}">
                <a16:creationId xmlns:a16="http://schemas.microsoft.com/office/drawing/2014/main" id="{B78C0FC2-AC0D-294F-9B31-E0C4B664BC35}"/>
              </a:ext>
            </a:extLst>
          </p:cNvPr>
          <p:cNvSpPr>
            <a:spLocks noGrp="1"/>
          </p:cNvSpPr>
          <p:nvPr>
            <p:ph type="body" sz="quarter" idx="11" hasCustomPrompt="1"/>
          </p:nvPr>
        </p:nvSpPr>
        <p:spPr>
          <a:xfrm>
            <a:off x="762801" y="3278343"/>
            <a:ext cx="4660900" cy="2560637"/>
          </a:xfrm>
          <a:prstGeom prst="rect">
            <a:avLst/>
          </a:prstGeom>
        </p:spPr>
        <p:txBody>
          <a:bodyPr/>
          <a:lstStyle>
            <a:lvl1pPr marL="342900" marR="0" indent="-34290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Char char="•"/>
              <a:tabLst/>
              <a:defRPr sz="16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lvl="0"/>
            <a:endParaRPr lang="en-US" dirty="0"/>
          </a:p>
        </p:txBody>
      </p:sp>
      <p:sp>
        <p:nvSpPr>
          <p:cNvPr id="14" name="Text Placeholder 21">
            <a:extLst>
              <a:ext uri="{FF2B5EF4-FFF2-40B4-BE49-F238E27FC236}">
                <a16:creationId xmlns:a16="http://schemas.microsoft.com/office/drawing/2014/main" id="{97048F38-8868-E245-9A6A-ACE7B8690CFC}"/>
              </a:ext>
            </a:extLst>
          </p:cNvPr>
          <p:cNvSpPr>
            <a:spLocks noGrp="1"/>
          </p:cNvSpPr>
          <p:nvPr>
            <p:ph type="body" sz="quarter" idx="12" hasCustomPrompt="1"/>
          </p:nvPr>
        </p:nvSpPr>
        <p:spPr>
          <a:xfrm>
            <a:off x="762784" y="2925183"/>
            <a:ext cx="2700338" cy="330530"/>
          </a:xfrm>
          <a:prstGeom prst="rect">
            <a:avLst/>
          </a:prstGeom>
        </p:spPr>
        <p:txBody>
          <a:bodyPr/>
          <a:lstStyle>
            <a:lvl1pPr marL="0" indent="0">
              <a:buNone/>
              <a:defRPr sz="1600" b="1">
                <a:solidFill>
                  <a:schemeClr val="tx1">
                    <a:lumMod val="75000"/>
                    <a:lumOff val="25000"/>
                  </a:schemeClr>
                </a:solidFill>
              </a:defRPr>
            </a:lvl1pPr>
          </a:lstStyle>
          <a:p>
            <a:pPr lvl="0"/>
            <a:r>
              <a:rPr lang="en-US" dirty="0"/>
              <a:t>SUBHEADING</a:t>
            </a:r>
          </a:p>
        </p:txBody>
      </p:sp>
      <p:sp>
        <p:nvSpPr>
          <p:cNvPr id="19" name="Picture Placeholder 15">
            <a:extLst>
              <a:ext uri="{FF2B5EF4-FFF2-40B4-BE49-F238E27FC236}">
                <a16:creationId xmlns:a16="http://schemas.microsoft.com/office/drawing/2014/main" id="{2C5BB342-F305-7C4A-AB1C-2B52530AFB7C}"/>
              </a:ext>
            </a:extLst>
          </p:cNvPr>
          <p:cNvSpPr>
            <a:spLocks noGrp="1"/>
          </p:cNvSpPr>
          <p:nvPr>
            <p:ph type="pic" sz="quarter" idx="13" hasCustomPrompt="1"/>
          </p:nvPr>
        </p:nvSpPr>
        <p:spPr>
          <a:xfrm>
            <a:off x="6555887" y="1"/>
            <a:ext cx="5636113" cy="6857999"/>
          </a:xfrm>
          <a:prstGeom prst="rect">
            <a:avLst/>
          </a:prstGeom>
        </p:spPr>
        <p:txBody>
          <a:bodyPr/>
          <a:lstStyle>
            <a:lvl1pPr marL="0" indent="0" algn="ctr">
              <a:buNone/>
              <a:defRPr sz="1600" i="1">
                <a:solidFill>
                  <a:schemeClr val="bg1">
                    <a:lumMod val="65000"/>
                  </a:schemeClr>
                </a:solidFill>
              </a:defRPr>
            </a:lvl1pPr>
          </a:lstStyle>
          <a:p>
            <a:r>
              <a:rPr lang="en-US" dirty="0"/>
              <a:t>CLICK ICON TO INSERT</a:t>
            </a:r>
            <a:br>
              <a:rPr lang="en-US" dirty="0"/>
            </a:br>
            <a:r>
              <a:rPr lang="en-US" dirty="0"/>
              <a:t>PICTURE OR GRAPHIC</a:t>
            </a:r>
          </a:p>
        </p:txBody>
      </p:sp>
    </p:spTree>
    <p:extLst>
      <p:ext uri="{BB962C8B-B14F-4D97-AF65-F5344CB8AC3E}">
        <p14:creationId xmlns:p14="http://schemas.microsoft.com/office/powerpoint/2010/main" val="1906955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Innovation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D797ACA-64C8-7D40-89A6-029F81442CA3}"/>
              </a:ext>
            </a:extLst>
          </p:cNvPr>
          <p:cNvGrpSpPr/>
          <p:nvPr userDrawn="1"/>
        </p:nvGrpSpPr>
        <p:grpSpPr>
          <a:xfrm>
            <a:off x="600622" y="494100"/>
            <a:ext cx="946988" cy="946988"/>
            <a:chOff x="600622" y="494100"/>
            <a:chExt cx="946988" cy="946988"/>
          </a:xfrm>
        </p:grpSpPr>
        <p:sp>
          <p:nvSpPr>
            <p:cNvPr id="4" name="Oval 3">
              <a:extLst>
                <a:ext uri="{FF2B5EF4-FFF2-40B4-BE49-F238E27FC236}">
                  <a16:creationId xmlns:a16="http://schemas.microsoft.com/office/drawing/2014/main" id="{0FF4B835-26A5-6446-8C81-08408FEF2E79}"/>
                </a:ext>
              </a:extLst>
            </p:cNvPr>
            <p:cNvSpPr/>
            <p:nvPr/>
          </p:nvSpPr>
          <p:spPr>
            <a:xfrm>
              <a:off x="600622" y="494100"/>
              <a:ext cx="946988" cy="946988"/>
            </a:xfrm>
            <a:prstGeom prst="ellipse">
              <a:avLst/>
            </a:prstGeom>
            <a:solidFill>
              <a:schemeClr val="bg1"/>
            </a:solidFill>
            <a:ln w="38100">
              <a:solidFill>
                <a:srgbClr val="CBB3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A close up of a logo&#10;&#10;Description automatically generated">
              <a:extLst>
                <a:ext uri="{FF2B5EF4-FFF2-40B4-BE49-F238E27FC236}">
                  <a16:creationId xmlns:a16="http://schemas.microsoft.com/office/drawing/2014/main" id="{C1B9D8A2-E10E-C240-BB52-98F81707677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5483" y="658960"/>
              <a:ext cx="617266" cy="617266"/>
            </a:xfrm>
            <a:prstGeom prst="rect">
              <a:avLst/>
            </a:prstGeom>
          </p:spPr>
        </p:pic>
      </p:grpSp>
      <p:sp>
        <p:nvSpPr>
          <p:cNvPr id="6" name="Title 1">
            <a:extLst>
              <a:ext uri="{FF2B5EF4-FFF2-40B4-BE49-F238E27FC236}">
                <a16:creationId xmlns:a16="http://schemas.microsoft.com/office/drawing/2014/main" id="{725F7162-D169-464C-AC28-508EBE3089B6}"/>
              </a:ext>
            </a:extLst>
          </p:cNvPr>
          <p:cNvSpPr>
            <a:spLocks noGrp="1"/>
          </p:cNvSpPr>
          <p:nvPr>
            <p:ph type="title" hasCustomPrompt="1"/>
          </p:nvPr>
        </p:nvSpPr>
        <p:spPr>
          <a:xfrm>
            <a:off x="1663829" y="811650"/>
            <a:ext cx="4660243" cy="311888"/>
          </a:xfrm>
          <a:prstGeom prst="rect">
            <a:avLst/>
          </a:prstGeom>
        </p:spPr>
        <p:txBody>
          <a:bodyPr/>
          <a:lstStyle>
            <a:lvl1pPr>
              <a:defRPr sz="2000"/>
            </a:lvl1pPr>
          </a:lstStyle>
          <a:p>
            <a:r>
              <a:rPr lang="en-US" dirty="0"/>
              <a:t>INNOVATION HEADLINE</a:t>
            </a:r>
          </a:p>
        </p:txBody>
      </p:sp>
      <p:sp>
        <p:nvSpPr>
          <p:cNvPr id="7" name="Text Placeholder 17">
            <a:extLst>
              <a:ext uri="{FF2B5EF4-FFF2-40B4-BE49-F238E27FC236}">
                <a16:creationId xmlns:a16="http://schemas.microsoft.com/office/drawing/2014/main" id="{0A904540-C743-F240-9D83-88C35256DDFD}"/>
              </a:ext>
            </a:extLst>
          </p:cNvPr>
          <p:cNvSpPr>
            <a:spLocks noGrp="1"/>
          </p:cNvSpPr>
          <p:nvPr>
            <p:ph type="body" sz="quarter" idx="10" hasCustomPrompt="1"/>
          </p:nvPr>
        </p:nvSpPr>
        <p:spPr>
          <a:xfrm>
            <a:off x="762784" y="1922114"/>
            <a:ext cx="4660243" cy="830997"/>
          </a:xfrm>
          <a:prstGeom prst="rect">
            <a:avLst/>
          </a:prstGeom>
        </p:spPr>
        <p:txBody>
          <a:bodyPr/>
          <a:lstStyle>
            <a:lvl1pPr marL="0" indent="0">
              <a:buNone/>
              <a:defRPr sz="1600" i="0">
                <a:solidFill>
                  <a:schemeClr val="tx1">
                    <a:lumMod val="75000"/>
                    <a:lumOff val="25000"/>
                  </a:schemeClr>
                </a:solidFill>
                <a:latin typeface="Helvetica" pitchFamily="2"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dirty="0"/>
              <a:t>We are a world-class medical destination at the forefront of transformative education, science, medicine, and healthcare. </a:t>
            </a:r>
          </a:p>
        </p:txBody>
      </p:sp>
      <p:sp>
        <p:nvSpPr>
          <p:cNvPr id="8" name="Text Placeholder 19">
            <a:extLst>
              <a:ext uri="{FF2B5EF4-FFF2-40B4-BE49-F238E27FC236}">
                <a16:creationId xmlns:a16="http://schemas.microsoft.com/office/drawing/2014/main" id="{C27EDD35-7F0C-4E41-A6AF-912CBA83E025}"/>
              </a:ext>
            </a:extLst>
          </p:cNvPr>
          <p:cNvSpPr>
            <a:spLocks noGrp="1"/>
          </p:cNvSpPr>
          <p:nvPr>
            <p:ph type="body" sz="quarter" idx="11" hasCustomPrompt="1"/>
          </p:nvPr>
        </p:nvSpPr>
        <p:spPr>
          <a:xfrm>
            <a:off x="762801" y="3278343"/>
            <a:ext cx="4660900" cy="2560637"/>
          </a:xfrm>
          <a:prstGeom prst="rect">
            <a:avLst/>
          </a:prstGeom>
        </p:spPr>
        <p:txBody>
          <a:bodyPr/>
          <a:lstStyle>
            <a:lvl1pPr marL="342900" marR="0" indent="-34290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Char char="•"/>
              <a:tabLst/>
              <a:defRPr sz="16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lvl="0"/>
            <a:endParaRPr lang="en-US" dirty="0"/>
          </a:p>
        </p:txBody>
      </p:sp>
      <p:sp>
        <p:nvSpPr>
          <p:cNvPr id="9" name="Text Placeholder 21">
            <a:extLst>
              <a:ext uri="{FF2B5EF4-FFF2-40B4-BE49-F238E27FC236}">
                <a16:creationId xmlns:a16="http://schemas.microsoft.com/office/drawing/2014/main" id="{62B64F62-B39C-884B-AA09-8D7E8B40FDA4}"/>
              </a:ext>
            </a:extLst>
          </p:cNvPr>
          <p:cNvSpPr>
            <a:spLocks noGrp="1"/>
          </p:cNvSpPr>
          <p:nvPr>
            <p:ph type="body" sz="quarter" idx="12" hasCustomPrompt="1"/>
          </p:nvPr>
        </p:nvSpPr>
        <p:spPr>
          <a:xfrm>
            <a:off x="762784" y="2925183"/>
            <a:ext cx="2700338" cy="330530"/>
          </a:xfrm>
          <a:prstGeom prst="rect">
            <a:avLst/>
          </a:prstGeom>
        </p:spPr>
        <p:txBody>
          <a:bodyPr/>
          <a:lstStyle>
            <a:lvl1pPr marL="0" indent="0">
              <a:buNone/>
              <a:defRPr sz="1600" b="1">
                <a:solidFill>
                  <a:schemeClr val="tx1">
                    <a:lumMod val="75000"/>
                    <a:lumOff val="25000"/>
                  </a:schemeClr>
                </a:solidFill>
              </a:defRPr>
            </a:lvl1pPr>
          </a:lstStyle>
          <a:p>
            <a:pPr lvl="0"/>
            <a:r>
              <a:rPr lang="en-US" dirty="0"/>
              <a:t>SUBHEADING</a:t>
            </a:r>
          </a:p>
        </p:txBody>
      </p:sp>
      <p:sp>
        <p:nvSpPr>
          <p:cNvPr id="11" name="Picture Placeholder 15">
            <a:extLst>
              <a:ext uri="{FF2B5EF4-FFF2-40B4-BE49-F238E27FC236}">
                <a16:creationId xmlns:a16="http://schemas.microsoft.com/office/drawing/2014/main" id="{56B375AC-58B2-7345-BDF1-578A007A55CA}"/>
              </a:ext>
            </a:extLst>
          </p:cNvPr>
          <p:cNvSpPr>
            <a:spLocks noGrp="1"/>
          </p:cNvSpPr>
          <p:nvPr>
            <p:ph type="pic" sz="quarter" idx="13" hasCustomPrompt="1"/>
          </p:nvPr>
        </p:nvSpPr>
        <p:spPr>
          <a:xfrm>
            <a:off x="6555887" y="1"/>
            <a:ext cx="5636113" cy="6857999"/>
          </a:xfrm>
          <a:prstGeom prst="rect">
            <a:avLst/>
          </a:prstGeom>
        </p:spPr>
        <p:txBody>
          <a:bodyPr/>
          <a:lstStyle>
            <a:lvl1pPr marL="0" indent="0" algn="ctr">
              <a:buNone/>
              <a:defRPr sz="1600" i="1">
                <a:solidFill>
                  <a:schemeClr val="bg1">
                    <a:lumMod val="65000"/>
                  </a:schemeClr>
                </a:solidFill>
              </a:defRPr>
            </a:lvl1pPr>
          </a:lstStyle>
          <a:p>
            <a:r>
              <a:rPr lang="en-US" dirty="0"/>
              <a:t>CLICK ICON TO INSERT</a:t>
            </a:r>
            <a:br>
              <a:rPr lang="en-US" dirty="0"/>
            </a:br>
            <a:r>
              <a:rPr lang="en-US" dirty="0"/>
              <a:t>PICTURE OR GRAPHIC</a:t>
            </a:r>
          </a:p>
        </p:txBody>
      </p:sp>
    </p:spTree>
    <p:extLst>
      <p:ext uri="{BB962C8B-B14F-4D97-AF65-F5344CB8AC3E}">
        <p14:creationId xmlns:p14="http://schemas.microsoft.com/office/powerpoint/2010/main" val="746814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Research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E5AD0B6-2B6C-FA4D-ABA4-26B7B50E3F8B}"/>
              </a:ext>
            </a:extLst>
          </p:cNvPr>
          <p:cNvGrpSpPr/>
          <p:nvPr userDrawn="1"/>
        </p:nvGrpSpPr>
        <p:grpSpPr>
          <a:xfrm>
            <a:off x="600622" y="494100"/>
            <a:ext cx="946988" cy="946988"/>
            <a:chOff x="600622" y="494100"/>
            <a:chExt cx="946988" cy="946988"/>
          </a:xfrm>
        </p:grpSpPr>
        <p:sp>
          <p:nvSpPr>
            <p:cNvPr id="4" name="Oval 3">
              <a:extLst>
                <a:ext uri="{FF2B5EF4-FFF2-40B4-BE49-F238E27FC236}">
                  <a16:creationId xmlns:a16="http://schemas.microsoft.com/office/drawing/2014/main" id="{0F3A379D-1320-A64A-8C76-30C9FE7FC1BD}"/>
                </a:ext>
              </a:extLst>
            </p:cNvPr>
            <p:cNvSpPr/>
            <p:nvPr/>
          </p:nvSpPr>
          <p:spPr>
            <a:xfrm>
              <a:off x="600622" y="494100"/>
              <a:ext cx="946988" cy="946988"/>
            </a:xfrm>
            <a:prstGeom prst="ellipse">
              <a:avLst/>
            </a:prstGeom>
            <a:solidFill>
              <a:schemeClr val="bg1"/>
            </a:solidFill>
            <a:ln w="38100">
              <a:solidFill>
                <a:srgbClr val="CBB3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6A7CB0C8-EBE5-7748-8915-FC6D08E1C1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1972" y="615449"/>
              <a:ext cx="704288" cy="704288"/>
            </a:xfrm>
            <a:prstGeom prst="rect">
              <a:avLst/>
            </a:prstGeom>
          </p:spPr>
        </p:pic>
      </p:grpSp>
      <p:sp>
        <p:nvSpPr>
          <p:cNvPr id="6" name="Title 1">
            <a:extLst>
              <a:ext uri="{FF2B5EF4-FFF2-40B4-BE49-F238E27FC236}">
                <a16:creationId xmlns:a16="http://schemas.microsoft.com/office/drawing/2014/main" id="{751C049B-037A-E74B-943B-377837A7AA4B}"/>
              </a:ext>
            </a:extLst>
          </p:cNvPr>
          <p:cNvSpPr>
            <a:spLocks noGrp="1"/>
          </p:cNvSpPr>
          <p:nvPr>
            <p:ph type="title" hasCustomPrompt="1"/>
          </p:nvPr>
        </p:nvSpPr>
        <p:spPr>
          <a:xfrm>
            <a:off x="1663829" y="811650"/>
            <a:ext cx="4581107" cy="311888"/>
          </a:xfrm>
          <a:prstGeom prst="rect">
            <a:avLst/>
          </a:prstGeom>
        </p:spPr>
        <p:txBody>
          <a:bodyPr/>
          <a:lstStyle>
            <a:lvl1pPr>
              <a:defRPr sz="2000"/>
            </a:lvl1pPr>
          </a:lstStyle>
          <a:p>
            <a:r>
              <a:rPr lang="en-US" dirty="0"/>
              <a:t>RESEARCH HEADLINE</a:t>
            </a:r>
          </a:p>
        </p:txBody>
      </p:sp>
      <p:sp>
        <p:nvSpPr>
          <p:cNvPr id="7" name="Text Placeholder 17">
            <a:extLst>
              <a:ext uri="{FF2B5EF4-FFF2-40B4-BE49-F238E27FC236}">
                <a16:creationId xmlns:a16="http://schemas.microsoft.com/office/drawing/2014/main" id="{97AAA9A8-1C75-6440-999B-00827C6CC01A}"/>
              </a:ext>
            </a:extLst>
          </p:cNvPr>
          <p:cNvSpPr>
            <a:spLocks noGrp="1"/>
          </p:cNvSpPr>
          <p:nvPr>
            <p:ph type="body" sz="quarter" idx="10" hasCustomPrompt="1"/>
          </p:nvPr>
        </p:nvSpPr>
        <p:spPr>
          <a:xfrm>
            <a:off x="762784" y="1922114"/>
            <a:ext cx="4660243" cy="830997"/>
          </a:xfrm>
          <a:prstGeom prst="rect">
            <a:avLst/>
          </a:prstGeom>
        </p:spPr>
        <p:txBody>
          <a:bodyPr/>
          <a:lstStyle>
            <a:lvl1pPr marL="0" indent="0">
              <a:buNone/>
              <a:defRPr sz="1600" i="0">
                <a:solidFill>
                  <a:schemeClr val="tx1">
                    <a:lumMod val="75000"/>
                    <a:lumOff val="25000"/>
                  </a:schemeClr>
                </a:solidFill>
                <a:latin typeface="Helvetica" pitchFamily="2"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dirty="0"/>
              <a:t>We are a world-class medical destination at the forefront of transformative education, science, medicine, and healthcare. </a:t>
            </a:r>
          </a:p>
        </p:txBody>
      </p:sp>
      <p:sp>
        <p:nvSpPr>
          <p:cNvPr id="8" name="Text Placeholder 19">
            <a:extLst>
              <a:ext uri="{FF2B5EF4-FFF2-40B4-BE49-F238E27FC236}">
                <a16:creationId xmlns:a16="http://schemas.microsoft.com/office/drawing/2014/main" id="{94B577A8-CF1D-3142-A816-011F969413F2}"/>
              </a:ext>
            </a:extLst>
          </p:cNvPr>
          <p:cNvSpPr>
            <a:spLocks noGrp="1"/>
          </p:cNvSpPr>
          <p:nvPr>
            <p:ph type="body" sz="quarter" idx="11" hasCustomPrompt="1"/>
          </p:nvPr>
        </p:nvSpPr>
        <p:spPr>
          <a:xfrm>
            <a:off x="762801" y="3278343"/>
            <a:ext cx="4660900" cy="2560637"/>
          </a:xfrm>
          <a:prstGeom prst="rect">
            <a:avLst/>
          </a:prstGeom>
        </p:spPr>
        <p:txBody>
          <a:bodyPr/>
          <a:lstStyle>
            <a:lvl1pPr marL="342900" marR="0" indent="-34290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Char char="•"/>
              <a:tabLst/>
              <a:defRPr sz="16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lvl="0"/>
            <a:endParaRPr lang="en-US" dirty="0"/>
          </a:p>
        </p:txBody>
      </p:sp>
      <p:sp>
        <p:nvSpPr>
          <p:cNvPr id="9" name="Text Placeholder 21">
            <a:extLst>
              <a:ext uri="{FF2B5EF4-FFF2-40B4-BE49-F238E27FC236}">
                <a16:creationId xmlns:a16="http://schemas.microsoft.com/office/drawing/2014/main" id="{8FF370A9-2602-D74B-AE49-0AC661AFF67E}"/>
              </a:ext>
            </a:extLst>
          </p:cNvPr>
          <p:cNvSpPr>
            <a:spLocks noGrp="1"/>
          </p:cNvSpPr>
          <p:nvPr>
            <p:ph type="body" sz="quarter" idx="12" hasCustomPrompt="1"/>
          </p:nvPr>
        </p:nvSpPr>
        <p:spPr>
          <a:xfrm>
            <a:off x="762784" y="2925183"/>
            <a:ext cx="2700338" cy="330530"/>
          </a:xfrm>
          <a:prstGeom prst="rect">
            <a:avLst/>
          </a:prstGeom>
        </p:spPr>
        <p:txBody>
          <a:bodyPr/>
          <a:lstStyle>
            <a:lvl1pPr marL="0" indent="0">
              <a:buNone/>
              <a:defRPr sz="1600" b="1">
                <a:solidFill>
                  <a:schemeClr val="tx1">
                    <a:lumMod val="75000"/>
                    <a:lumOff val="25000"/>
                  </a:schemeClr>
                </a:solidFill>
              </a:defRPr>
            </a:lvl1pPr>
          </a:lstStyle>
          <a:p>
            <a:pPr lvl="0"/>
            <a:r>
              <a:rPr lang="en-US" dirty="0"/>
              <a:t>SUBHEADING</a:t>
            </a:r>
          </a:p>
        </p:txBody>
      </p:sp>
      <p:sp>
        <p:nvSpPr>
          <p:cNvPr id="11" name="Picture Placeholder 15">
            <a:extLst>
              <a:ext uri="{FF2B5EF4-FFF2-40B4-BE49-F238E27FC236}">
                <a16:creationId xmlns:a16="http://schemas.microsoft.com/office/drawing/2014/main" id="{453BF050-CD13-C94C-B9CE-B2E72A1FA25D}"/>
              </a:ext>
            </a:extLst>
          </p:cNvPr>
          <p:cNvSpPr>
            <a:spLocks noGrp="1"/>
          </p:cNvSpPr>
          <p:nvPr>
            <p:ph type="pic" sz="quarter" idx="13" hasCustomPrompt="1"/>
          </p:nvPr>
        </p:nvSpPr>
        <p:spPr>
          <a:xfrm>
            <a:off x="6555887" y="1"/>
            <a:ext cx="5636113" cy="6857999"/>
          </a:xfrm>
          <a:prstGeom prst="rect">
            <a:avLst/>
          </a:prstGeom>
        </p:spPr>
        <p:txBody>
          <a:bodyPr/>
          <a:lstStyle>
            <a:lvl1pPr marL="0" indent="0" algn="ctr">
              <a:buNone/>
              <a:defRPr sz="1600" i="1">
                <a:solidFill>
                  <a:schemeClr val="bg1">
                    <a:lumMod val="65000"/>
                  </a:schemeClr>
                </a:solidFill>
              </a:defRPr>
            </a:lvl1pPr>
          </a:lstStyle>
          <a:p>
            <a:r>
              <a:rPr lang="en-US" dirty="0"/>
              <a:t>CLICK ICON TO INSERT</a:t>
            </a:r>
            <a:br>
              <a:rPr lang="en-US" dirty="0"/>
            </a:br>
            <a:r>
              <a:rPr lang="en-US" dirty="0"/>
              <a:t>PICTURE OR GRAPHIC</a:t>
            </a:r>
          </a:p>
        </p:txBody>
      </p:sp>
    </p:spTree>
    <p:extLst>
      <p:ext uri="{BB962C8B-B14F-4D97-AF65-F5344CB8AC3E}">
        <p14:creationId xmlns:p14="http://schemas.microsoft.com/office/powerpoint/2010/main" val="4262130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Education Slide">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525F57E-86A8-8144-8038-AEFA51EB9EED}"/>
              </a:ext>
            </a:extLst>
          </p:cNvPr>
          <p:cNvSpPr/>
          <p:nvPr userDrawn="1"/>
        </p:nvSpPr>
        <p:spPr>
          <a:xfrm>
            <a:off x="600622" y="494100"/>
            <a:ext cx="946988" cy="946988"/>
          </a:xfrm>
          <a:prstGeom prst="ellipse">
            <a:avLst/>
          </a:prstGeom>
          <a:solidFill>
            <a:schemeClr val="bg1"/>
          </a:solidFill>
          <a:ln w="38100">
            <a:solidFill>
              <a:srgbClr val="CBB3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08A53CE1-7B8D-F74E-9A10-561D816A71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579" y="598495"/>
            <a:ext cx="765089" cy="765089"/>
          </a:xfrm>
          <a:prstGeom prst="rect">
            <a:avLst/>
          </a:prstGeom>
        </p:spPr>
      </p:pic>
      <p:sp>
        <p:nvSpPr>
          <p:cNvPr id="5" name="Title 1">
            <a:extLst>
              <a:ext uri="{FF2B5EF4-FFF2-40B4-BE49-F238E27FC236}">
                <a16:creationId xmlns:a16="http://schemas.microsoft.com/office/drawing/2014/main" id="{FFCD0229-8FEF-1A41-9E88-9ED0CD2C6673}"/>
              </a:ext>
            </a:extLst>
          </p:cNvPr>
          <p:cNvSpPr>
            <a:spLocks noGrp="1"/>
          </p:cNvSpPr>
          <p:nvPr>
            <p:ph type="title" hasCustomPrompt="1"/>
          </p:nvPr>
        </p:nvSpPr>
        <p:spPr>
          <a:xfrm>
            <a:off x="1663829" y="811650"/>
            <a:ext cx="4660243" cy="311888"/>
          </a:xfrm>
          <a:prstGeom prst="rect">
            <a:avLst/>
          </a:prstGeom>
        </p:spPr>
        <p:txBody>
          <a:bodyPr/>
          <a:lstStyle>
            <a:lvl1pPr>
              <a:defRPr sz="2000"/>
            </a:lvl1pPr>
          </a:lstStyle>
          <a:p>
            <a:r>
              <a:rPr lang="en-US" dirty="0"/>
              <a:t>EDUCATION HEADLINE</a:t>
            </a:r>
          </a:p>
        </p:txBody>
      </p:sp>
      <p:sp>
        <p:nvSpPr>
          <p:cNvPr id="6" name="Text Placeholder 17">
            <a:extLst>
              <a:ext uri="{FF2B5EF4-FFF2-40B4-BE49-F238E27FC236}">
                <a16:creationId xmlns:a16="http://schemas.microsoft.com/office/drawing/2014/main" id="{34875887-C26C-EF4B-9E8B-B815DE9A0D56}"/>
              </a:ext>
            </a:extLst>
          </p:cNvPr>
          <p:cNvSpPr>
            <a:spLocks noGrp="1"/>
          </p:cNvSpPr>
          <p:nvPr>
            <p:ph type="body" sz="quarter" idx="10" hasCustomPrompt="1"/>
          </p:nvPr>
        </p:nvSpPr>
        <p:spPr>
          <a:xfrm>
            <a:off x="762784" y="1922114"/>
            <a:ext cx="4660243" cy="830997"/>
          </a:xfrm>
          <a:prstGeom prst="rect">
            <a:avLst/>
          </a:prstGeom>
        </p:spPr>
        <p:txBody>
          <a:bodyPr/>
          <a:lstStyle>
            <a:lvl1pPr marL="0" indent="0">
              <a:buNone/>
              <a:defRPr sz="1600" i="0">
                <a:solidFill>
                  <a:schemeClr val="tx1">
                    <a:lumMod val="75000"/>
                    <a:lumOff val="25000"/>
                  </a:schemeClr>
                </a:solidFill>
                <a:latin typeface="Helvetica" pitchFamily="2"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dirty="0"/>
              <a:t>We are a world-class medical destination at the forefront of transformative education, science, medicine, and healthcare. </a:t>
            </a:r>
          </a:p>
        </p:txBody>
      </p:sp>
      <p:sp>
        <p:nvSpPr>
          <p:cNvPr id="7" name="Text Placeholder 19">
            <a:extLst>
              <a:ext uri="{FF2B5EF4-FFF2-40B4-BE49-F238E27FC236}">
                <a16:creationId xmlns:a16="http://schemas.microsoft.com/office/drawing/2014/main" id="{2DD5ABC8-4DA4-B141-AA0E-20711C2626D1}"/>
              </a:ext>
            </a:extLst>
          </p:cNvPr>
          <p:cNvSpPr>
            <a:spLocks noGrp="1"/>
          </p:cNvSpPr>
          <p:nvPr>
            <p:ph type="body" sz="quarter" idx="11" hasCustomPrompt="1"/>
          </p:nvPr>
        </p:nvSpPr>
        <p:spPr>
          <a:xfrm>
            <a:off x="762801" y="3278343"/>
            <a:ext cx="4660900" cy="2560637"/>
          </a:xfrm>
          <a:prstGeom prst="rect">
            <a:avLst/>
          </a:prstGeom>
        </p:spPr>
        <p:txBody>
          <a:bodyPr/>
          <a:lstStyle>
            <a:lvl1pPr marL="342900" marR="0" indent="-342900" algn="l" defTabSz="914400" rtl="0" eaLnBrk="1" fontAlgn="auto" latinLnBrk="0" hangingPunct="1">
              <a:lnSpc>
                <a:spcPct val="100000"/>
              </a:lnSpc>
              <a:spcBef>
                <a:spcPts val="1000"/>
              </a:spcBef>
              <a:spcAft>
                <a:spcPts val="0"/>
              </a:spcAft>
              <a:buClr>
                <a:srgbClr val="CBB379"/>
              </a:buClr>
              <a:buSzTx/>
              <a:buFont typeface="Arial" panose="020B0604020202020204" pitchFamily="34" charset="0"/>
              <a:buChar char="•"/>
              <a:tabLst/>
              <a:defRPr sz="16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lvl="0"/>
            <a:endParaRPr lang="en-US" dirty="0"/>
          </a:p>
        </p:txBody>
      </p:sp>
      <p:sp>
        <p:nvSpPr>
          <p:cNvPr id="8" name="Text Placeholder 21">
            <a:extLst>
              <a:ext uri="{FF2B5EF4-FFF2-40B4-BE49-F238E27FC236}">
                <a16:creationId xmlns:a16="http://schemas.microsoft.com/office/drawing/2014/main" id="{3CF7DBDE-C516-2645-9102-1B4C37B249CD}"/>
              </a:ext>
            </a:extLst>
          </p:cNvPr>
          <p:cNvSpPr>
            <a:spLocks noGrp="1"/>
          </p:cNvSpPr>
          <p:nvPr>
            <p:ph type="body" sz="quarter" idx="12" hasCustomPrompt="1"/>
          </p:nvPr>
        </p:nvSpPr>
        <p:spPr>
          <a:xfrm>
            <a:off x="762784" y="2925183"/>
            <a:ext cx="2700338" cy="330530"/>
          </a:xfrm>
          <a:prstGeom prst="rect">
            <a:avLst/>
          </a:prstGeom>
        </p:spPr>
        <p:txBody>
          <a:bodyPr/>
          <a:lstStyle>
            <a:lvl1pPr marL="0" indent="0">
              <a:buNone/>
              <a:defRPr sz="1600" b="1">
                <a:solidFill>
                  <a:schemeClr val="tx1">
                    <a:lumMod val="75000"/>
                    <a:lumOff val="25000"/>
                  </a:schemeClr>
                </a:solidFill>
              </a:defRPr>
            </a:lvl1pPr>
          </a:lstStyle>
          <a:p>
            <a:pPr lvl="0"/>
            <a:r>
              <a:rPr lang="en-US" dirty="0"/>
              <a:t>SUBHEADING</a:t>
            </a:r>
          </a:p>
        </p:txBody>
      </p:sp>
      <p:sp>
        <p:nvSpPr>
          <p:cNvPr id="10" name="Picture Placeholder 15">
            <a:extLst>
              <a:ext uri="{FF2B5EF4-FFF2-40B4-BE49-F238E27FC236}">
                <a16:creationId xmlns:a16="http://schemas.microsoft.com/office/drawing/2014/main" id="{987A6143-9BFB-0640-8A56-E6D2AFCAE105}"/>
              </a:ext>
            </a:extLst>
          </p:cNvPr>
          <p:cNvSpPr>
            <a:spLocks noGrp="1"/>
          </p:cNvSpPr>
          <p:nvPr>
            <p:ph type="pic" sz="quarter" idx="13" hasCustomPrompt="1"/>
          </p:nvPr>
        </p:nvSpPr>
        <p:spPr>
          <a:xfrm>
            <a:off x="6555887" y="1"/>
            <a:ext cx="5636113" cy="6857999"/>
          </a:xfrm>
          <a:prstGeom prst="rect">
            <a:avLst/>
          </a:prstGeom>
        </p:spPr>
        <p:txBody>
          <a:bodyPr/>
          <a:lstStyle>
            <a:lvl1pPr marL="0" indent="0" algn="ctr">
              <a:buNone/>
              <a:defRPr sz="1600" i="1">
                <a:solidFill>
                  <a:schemeClr val="bg1">
                    <a:lumMod val="65000"/>
                  </a:schemeClr>
                </a:solidFill>
              </a:defRPr>
            </a:lvl1pPr>
          </a:lstStyle>
          <a:p>
            <a:r>
              <a:rPr lang="en-US" dirty="0"/>
              <a:t>CLICK ICON TO INSERT</a:t>
            </a:r>
            <a:br>
              <a:rPr lang="en-US" dirty="0"/>
            </a:br>
            <a:r>
              <a:rPr lang="en-US" dirty="0"/>
              <a:t>PICTURE OR GRAPHIC</a:t>
            </a:r>
          </a:p>
        </p:txBody>
      </p:sp>
    </p:spTree>
    <p:extLst>
      <p:ext uri="{BB962C8B-B14F-4D97-AF65-F5344CB8AC3E}">
        <p14:creationId xmlns:p14="http://schemas.microsoft.com/office/powerpoint/2010/main" val="2372128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Graphic Text no Header">
    <p:spTree>
      <p:nvGrpSpPr>
        <p:cNvPr id="1" name=""/>
        <p:cNvGrpSpPr/>
        <p:nvPr/>
      </p:nvGrpSpPr>
      <p:grpSpPr>
        <a:xfrm>
          <a:off x="0" y="0"/>
          <a:ext cx="0" cy="0"/>
          <a:chOff x="0" y="0"/>
          <a:chExt cx="0" cy="0"/>
        </a:xfrm>
      </p:grpSpPr>
      <p:sp>
        <p:nvSpPr>
          <p:cNvPr id="9" name="Text Placeholder 19">
            <a:extLst>
              <a:ext uri="{FF2B5EF4-FFF2-40B4-BE49-F238E27FC236}">
                <a16:creationId xmlns:a16="http://schemas.microsoft.com/office/drawing/2014/main" id="{9AFDB238-CE84-D341-B157-1AA523A75A01}"/>
              </a:ext>
            </a:extLst>
          </p:cNvPr>
          <p:cNvSpPr>
            <a:spLocks noGrp="1"/>
          </p:cNvSpPr>
          <p:nvPr>
            <p:ph type="body" sz="quarter" idx="11" hasCustomPrompt="1"/>
          </p:nvPr>
        </p:nvSpPr>
        <p:spPr>
          <a:xfrm>
            <a:off x="6562966" y="2543238"/>
            <a:ext cx="4660900" cy="2560637"/>
          </a:xfrm>
          <a:prstGeom prst="rect">
            <a:avLst/>
          </a:prstGeom>
        </p:spPr>
        <p:txBody>
          <a:bodyPr/>
          <a:lstStyle>
            <a:lvl1pPr marL="285750" marR="0" indent="-285750" algn="l" defTabSz="914400" rtl="0" eaLnBrk="1" fontAlgn="auto" latinLnBrk="0" hangingPunct="1">
              <a:lnSpc>
                <a:spcPct val="100000"/>
              </a:lnSpc>
              <a:spcBef>
                <a:spcPts val="1000"/>
              </a:spcBef>
              <a:spcAft>
                <a:spcPts val="0"/>
              </a:spcAft>
              <a:buClr>
                <a:srgbClr val="CBB379"/>
              </a:buClr>
              <a:buSzPct val="110000"/>
              <a:buFont typeface="Arial" panose="020B0604020202020204" pitchFamily="34" charset="0"/>
              <a:buChar char="•"/>
              <a:tabLst/>
              <a:defRPr sz="16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dirty="0"/>
              <a:t>Bullet point</a:t>
            </a:r>
          </a:p>
          <a:p>
            <a:pPr lvl="0"/>
            <a:endParaRPr lang="en-US" dirty="0"/>
          </a:p>
        </p:txBody>
      </p:sp>
      <p:sp>
        <p:nvSpPr>
          <p:cNvPr id="10" name="Text Placeholder 21">
            <a:extLst>
              <a:ext uri="{FF2B5EF4-FFF2-40B4-BE49-F238E27FC236}">
                <a16:creationId xmlns:a16="http://schemas.microsoft.com/office/drawing/2014/main" id="{0EAD4234-EBED-FC4C-AC38-CEE9D5873544}"/>
              </a:ext>
            </a:extLst>
          </p:cNvPr>
          <p:cNvSpPr>
            <a:spLocks noGrp="1"/>
          </p:cNvSpPr>
          <p:nvPr>
            <p:ph type="body" sz="quarter" idx="12" hasCustomPrompt="1"/>
          </p:nvPr>
        </p:nvSpPr>
        <p:spPr>
          <a:xfrm>
            <a:off x="6562949" y="2100430"/>
            <a:ext cx="2700338" cy="330530"/>
          </a:xfrm>
          <a:prstGeom prst="rect">
            <a:avLst/>
          </a:prstGeom>
        </p:spPr>
        <p:txBody>
          <a:bodyPr/>
          <a:lstStyle>
            <a:lvl1pPr marL="0" indent="0">
              <a:buNone/>
              <a:defRPr sz="2000" b="1">
                <a:solidFill>
                  <a:schemeClr val="tx1"/>
                </a:solidFill>
              </a:defRPr>
            </a:lvl1pPr>
          </a:lstStyle>
          <a:p>
            <a:pPr lvl="0"/>
            <a:r>
              <a:rPr lang="en-US" dirty="0"/>
              <a:t>SUBHEADER TEXT</a:t>
            </a:r>
          </a:p>
        </p:txBody>
      </p:sp>
      <p:sp>
        <p:nvSpPr>
          <p:cNvPr id="16" name="Picture Placeholder 15">
            <a:extLst>
              <a:ext uri="{FF2B5EF4-FFF2-40B4-BE49-F238E27FC236}">
                <a16:creationId xmlns:a16="http://schemas.microsoft.com/office/drawing/2014/main" id="{E9F6BA08-429D-4C46-A161-74FD957782A6}"/>
              </a:ext>
            </a:extLst>
          </p:cNvPr>
          <p:cNvSpPr>
            <a:spLocks noGrp="1"/>
          </p:cNvSpPr>
          <p:nvPr>
            <p:ph type="pic" sz="quarter" idx="13" hasCustomPrompt="1"/>
          </p:nvPr>
        </p:nvSpPr>
        <p:spPr>
          <a:xfrm>
            <a:off x="1012825" y="1389063"/>
            <a:ext cx="5324475" cy="3998912"/>
          </a:xfrm>
          <a:prstGeom prst="rect">
            <a:avLst/>
          </a:prstGeom>
        </p:spPr>
        <p:txBody>
          <a:bodyPr/>
          <a:lstStyle>
            <a:lvl1pPr marL="0" indent="0" algn="ctr">
              <a:buNone/>
              <a:defRPr sz="1600" i="1">
                <a:solidFill>
                  <a:schemeClr val="bg1">
                    <a:lumMod val="65000"/>
                  </a:schemeClr>
                </a:solidFill>
              </a:defRPr>
            </a:lvl1pPr>
          </a:lstStyle>
          <a:p>
            <a:r>
              <a:rPr lang="en-US" dirty="0"/>
              <a:t>CLICK ICON TO INSERT</a:t>
            </a:r>
            <a:br>
              <a:rPr lang="en-US" dirty="0"/>
            </a:br>
            <a:r>
              <a:rPr lang="en-US" dirty="0"/>
              <a:t>PICTURE OR GRAPHIC</a:t>
            </a:r>
          </a:p>
        </p:txBody>
      </p:sp>
    </p:spTree>
    <p:extLst>
      <p:ext uri="{BB962C8B-B14F-4D97-AF65-F5344CB8AC3E}">
        <p14:creationId xmlns:p14="http://schemas.microsoft.com/office/powerpoint/2010/main" val="3381410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ransition/Break Slide">
    <p:spTree>
      <p:nvGrpSpPr>
        <p:cNvPr id="1" name=""/>
        <p:cNvGrpSpPr/>
        <p:nvPr/>
      </p:nvGrpSpPr>
      <p:grpSpPr>
        <a:xfrm>
          <a:off x="0" y="0"/>
          <a:ext cx="0" cy="0"/>
          <a:chOff x="0" y="0"/>
          <a:chExt cx="0" cy="0"/>
        </a:xfrm>
      </p:grpSpPr>
      <p:pic>
        <p:nvPicPr>
          <p:cNvPr id="5" name="Picture 4" descr="A person sitting at a table using a computer&#10;&#10;Description automatically generated">
            <a:extLst>
              <a:ext uri="{FF2B5EF4-FFF2-40B4-BE49-F238E27FC236}">
                <a16:creationId xmlns:a16="http://schemas.microsoft.com/office/drawing/2014/main" id="{5B5AF314-6C09-934D-BDD2-4D265D3A7B3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7785" y="0"/>
            <a:ext cx="12054215" cy="6858000"/>
          </a:xfrm>
          <a:prstGeom prst="rect">
            <a:avLst/>
          </a:prstGeom>
        </p:spPr>
      </p:pic>
      <p:sp>
        <p:nvSpPr>
          <p:cNvPr id="9" name="Rectangle 8">
            <a:extLst>
              <a:ext uri="{FF2B5EF4-FFF2-40B4-BE49-F238E27FC236}">
                <a16:creationId xmlns:a16="http://schemas.microsoft.com/office/drawing/2014/main" id="{E7062460-7156-124C-8F95-CF83C8A652D2}"/>
              </a:ext>
            </a:extLst>
          </p:cNvPr>
          <p:cNvSpPr/>
          <p:nvPr userDrawn="1"/>
        </p:nvSpPr>
        <p:spPr>
          <a:xfrm>
            <a:off x="0" y="0"/>
            <a:ext cx="142240" cy="6858000"/>
          </a:xfrm>
          <a:prstGeom prst="rect">
            <a:avLst/>
          </a:prstGeom>
          <a:solidFill>
            <a:srgbClr val="CBB3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 Placeholder 12">
            <a:extLst>
              <a:ext uri="{FF2B5EF4-FFF2-40B4-BE49-F238E27FC236}">
                <a16:creationId xmlns:a16="http://schemas.microsoft.com/office/drawing/2014/main" id="{512994B7-EBE5-5547-9B7C-94C22155B6EF}"/>
              </a:ext>
            </a:extLst>
          </p:cNvPr>
          <p:cNvSpPr>
            <a:spLocks noGrp="1"/>
          </p:cNvSpPr>
          <p:nvPr>
            <p:ph type="body" sz="quarter" idx="10" hasCustomPrompt="1"/>
          </p:nvPr>
        </p:nvSpPr>
        <p:spPr>
          <a:xfrm>
            <a:off x="6106068" y="2876656"/>
            <a:ext cx="5997575" cy="1236663"/>
          </a:xfrm>
          <a:prstGeom prst="rect">
            <a:avLst/>
          </a:prstGeom>
        </p:spPr>
        <p:txBody>
          <a:bodyPr/>
          <a:lstStyle>
            <a:lvl1pPr marL="0" indent="0">
              <a:buNone/>
              <a:defRPr sz="4000" b="1">
                <a:solidFill>
                  <a:schemeClr val="bg1"/>
                </a:solidFill>
                <a:latin typeface="Helvetica" pitchFamily="2" charset="0"/>
              </a:defRPr>
            </a:lvl1pPr>
          </a:lstStyle>
          <a:p>
            <a:pPr lvl="0"/>
            <a:r>
              <a:rPr lang="en-US" dirty="0"/>
              <a:t>SECTION BREAK/ TRANSITION SLIDE</a:t>
            </a:r>
          </a:p>
        </p:txBody>
      </p:sp>
      <p:pic>
        <p:nvPicPr>
          <p:cNvPr id="7" name="Picture 6">
            <a:extLst>
              <a:ext uri="{FF2B5EF4-FFF2-40B4-BE49-F238E27FC236}">
                <a16:creationId xmlns:a16="http://schemas.microsoft.com/office/drawing/2014/main" id="{4DFCD877-48E3-664C-9E4E-77A7E9CCC6D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80778" b="12"/>
          <a:stretch/>
        </p:blipFill>
        <p:spPr>
          <a:xfrm>
            <a:off x="445873" y="6054291"/>
            <a:ext cx="502394" cy="475709"/>
          </a:xfrm>
          <a:prstGeom prst="rect">
            <a:avLst/>
          </a:prstGeom>
        </p:spPr>
      </p:pic>
    </p:spTree>
    <p:extLst>
      <p:ext uri="{BB962C8B-B14F-4D97-AF65-F5344CB8AC3E}">
        <p14:creationId xmlns:p14="http://schemas.microsoft.com/office/powerpoint/2010/main" val="15256218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ransition/Break Slide2">
    <p:spTree>
      <p:nvGrpSpPr>
        <p:cNvPr id="1" name=""/>
        <p:cNvGrpSpPr/>
        <p:nvPr/>
      </p:nvGrpSpPr>
      <p:grpSpPr>
        <a:xfrm>
          <a:off x="0" y="0"/>
          <a:ext cx="0" cy="0"/>
          <a:chOff x="0" y="0"/>
          <a:chExt cx="0" cy="0"/>
        </a:xfrm>
      </p:grpSpPr>
      <p:pic>
        <p:nvPicPr>
          <p:cNvPr id="5" name="Picture 4" descr="A tall building in a city&#10;&#10;Description automatically generated">
            <a:extLst>
              <a:ext uri="{FF2B5EF4-FFF2-40B4-BE49-F238E27FC236}">
                <a16:creationId xmlns:a16="http://schemas.microsoft.com/office/drawing/2014/main" id="{DF83CFDB-866D-584A-BB61-1DD61C588C3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01"/>
          <a:stretch/>
        </p:blipFill>
        <p:spPr>
          <a:xfrm>
            <a:off x="131848" y="0"/>
            <a:ext cx="12060151" cy="6858000"/>
          </a:xfrm>
          <a:prstGeom prst="rect">
            <a:avLst/>
          </a:prstGeom>
        </p:spPr>
      </p:pic>
      <p:sp>
        <p:nvSpPr>
          <p:cNvPr id="12" name="Rectangle 11">
            <a:extLst>
              <a:ext uri="{FF2B5EF4-FFF2-40B4-BE49-F238E27FC236}">
                <a16:creationId xmlns:a16="http://schemas.microsoft.com/office/drawing/2014/main" id="{48C1C290-7C3A-DF40-ACF5-3AA105F08442}"/>
              </a:ext>
            </a:extLst>
          </p:cNvPr>
          <p:cNvSpPr/>
          <p:nvPr userDrawn="1"/>
        </p:nvSpPr>
        <p:spPr>
          <a:xfrm>
            <a:off x="0" y="0"/>
            <a:ext cx="142240" cy="6858000"/>
          </a:xfrm>
          <a:prstGeom prst="rect">
            <a:avLst/>
          </a:prstGeom>
          <a:solidFill>
            <a:srgbClr val="CBB3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 Placeholder 12">
            <a:extLst>
              <a:ext uri="{FF2B5EF4-FFF2-40B4-BE49-F238E27FC236}">
                <a16:creationId xmlns:a16="http://schemas.microsoft.com/office/drawing/2014/main" id="{61209DC4-2E36-7146-9313-FC96B03FA9CB}"/>
              </a:ext>
            </a:extLst>
          </p:cNvPr>
          <p:cNvSpPr>
            <a:spLocks noGrp="1"/>
          </p:cNvSpPr>
          <p:nvPr>
            <p:ph type="body" sz="quarter" idx="10" hasCustomPrompt="1"/>
          </p:nvPr>
        </p:nvSpPr>
        <p:spPr>
          <a:xfrm>
            <a:off x="675139" y="456830"/>
            <a:ext cx="5997575" cy="1236663"/>
          </a:xfrm>
          <a:prstGeom prst="rect">
            <a:avLst/>
          </a:prstGeom>
        </p:spPr>
        <p:txBody>
          <a:bodyPr/>
          <a:lstStyle>
            <a:lvl1pPr marL="0" indent="0">
              <a:buNone/>
              <a:defRPr sz="4000" b="1">
                <a:solidFill>
                  <a:schemeClr val="bg1"/>
                </a:solidFill>
                <a:latin typeface="Helvetica" pitchFamily="2" charset="0"/>
              </a:defRPr>
            </a:lvl1pPr>
          </a:lstStyle>
          <a:p>
            <a:pPr lvl="0"/>
            <a:r>
              <a:rPr lang="en-US" dirty="0"/>
              <a:t>SECTION BREAK/ TRANSITION SLIDE</a:t>
            </a:r>
          </a:p>
        </p:txBody>
      </p:sp>
      <p:pic>
        <p:nvPicPr>
          <p:cNvPr id="6" name="Picture 5">
            <a:extLst>
              <a:ext uri="{FF2B5EF4-FFF2-40B4-BE49-F238E27FC236}">
                <a16:creationId xmlns:a16="http://schemas.microsoft.com/office/drawing/2014/main" id="{46E41C36-2441-1747-A702-9A9A47EA25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80778" b="12"/>
          <a:stretch/>
        </p:blipFill>
        <p:spPr>
          <a:xfrm>
            <a:off x="445873" y="6054291"/>
            <a:ext cx="502394" cy="475709"/>
          </a:xfrm>
          <a:prstGeom prst="rect">
            <a:avLst/>
          </a:prstGeom>
        </p:spPr>
      </p:pic>
    </p:spTree>
    <p:extLst>
      <p:ext uri="{BB962C8B-B14F-4D97-AF65-F5344CB8AC3E}">
        <p14:creationId xmlns:p14="http://schemas.microsoft.com/office/powerpoint/2010/main" val="2599436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ransition/Break Slide3">
    <p:spTree>
      <p:nvGrpSpPr>
        <p:cNvPr id="1" name=""/>
        <p:cNvGrpSpPr/>
        <p:nvPr/>
      </p:nvGrpSpPr>
      <p:grpSpPr>
        <a:xfrm>
          <a:off x="0" y="0"/>
          <a:ext cx="0" cy="0"/>
          <a:chOff x="0" y="0"/>
          <a:chExt cx="0" cy="0"/>
        </a:xfrm>
      </p:grpSpPr>
      <p:pic>
        <p:nvPicPr>
          <p:cNvPr id="28" name="Picture 27" descr="A large building&#10;&#10;Description automatically generated">
            <a:extLst>
              <a:ext uri="{FF2B5EF4-FFF2-40B4-BE49-F238E27FC236}">
                <a16:creationId xmlns:a16="http://schemas.microsoft.com/office/drawing/2014/main" id="{3762F0A7-6FD3-E14B-A3CA-A2AFC5F41A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5092" y="0"/>
            <a:ext cx="12056908" cy="6858000"/>
          </a:xfrm>
          <a:prstGeom prst="rect">
            <a:avLst/>
          </a:prstGeom>
        </p:spPr>
      </p:pic>
      <p:sp>
        <p:nvSpPr>
          <p:cNvPr id="34" name="Text Placeholder 12">
            <a:extLst>
              <a:ext uri="{FF2B5EF4-FFF2-40B4-BE49-F238E27FC236}">
                <a16:creationId xmlns:a16="http://schemas.microsoft.com/office/drawing/2014/main" id="{66A599F1-992C-6646-91DC-715705FA16C2}"/>
              </a:ext>
            </a:extLst>
          </p:cNvPr>
          <p:cNvSpPr>
            <a:spLocks noGrp="1"/>
          </p:cNvSpPr>
          <p:nvPr>
            <p:ph type="body" sz="quarter" idx="10" hasCustomPrompt="1"/>
          </p:nvPr>
        </p:nvSpPr>
        <p:spPr>
          <a:xfrm>
            <a:off x="5893901" y="3611916"/>
            <a:ext cx="5997575" cy="1236663"/>
          </a:xfrm>
          <a:prstGeom prst="rect">
            <a:avLst/>
          </a:prstGeom>
        </p:spPr>
        <p:txBody>
          <a:bodyPr/>
          <a:lstStyle>
            <a:lvl1pPr marL="0" indent="0">
              <a:buNone/>
              <a:defRPr sz="4000" b="1">
                <a:solidFill>
                  <a:schemeClr val="bg1"/>
                </a:solidFill>
                <a:effectLst>
                  <a:outerShdw blurRad="50800" dist="38100" dir="2700000" algn="tl" rotWithShape="0">
                    <a:prstClr val="black">
                      <a:alpha val="40000"/>
                    </a:prstClr>
                  </a:outerShdw>
                </a:effectLst>
                <a:latin typeface="Helvetica" pitchFamily="2" charset="0"/>
              </a:defRPr>
            </a:lvl1pPr>
          </a:lstStyle>
          <a:p>
            <a:pPr lvl="0"/>
            <a:r>
              <a:rPr lang="en-US" dirty="0"/>
              <a:t>SECTION BREAK/ TRANSITION SLIDE</a:t>
            </a:r>
          </a:p>
        </p:txBody>
      </p:sp>
      <p:pic>
        <p:nvPicPr>
          <p:cNvPr id="6" name="Picture 5">
            <a:extLst>
              <a:ext uri="{FF2B5EF4-FFF2-40B4-BE49-F238E27FC236}">
                <a16:creationId xmlns:a16="http://schemas.microsoft.com/office/drawing/2014/main" id="{0F8FBB0D-E2AA-BF4D-A3A4-A4E822F1E6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80778" b="12"/>
          <a:stretch/>
        </p:blipFill>
        <p:spPr>
          <a:xfrm>
            <a:off x="445873" y="6054291"/>
            <a:ext cx="502394" cy="475709"/>
          </a:xfrm>
          <a:prstGeom prst="rect">
            <a:avLst/>
          </a:prstGeom>
        </p:spPr>
      </p:pic>
    </p:spTree>
    <p:extLst>
      <p:ext uri="{BB962C8B-B14F-4D97-AF65-F5344CB8AC3E}">
        <p14:creationId xmlns:p14="http://schemas.microsoft.com/office/powerpoint/2010/main" val="10388635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ransition/Break Slide4">
    <p:spTree>
      <p:nvGrpSpPr>
        <p:cNvPr id="1" name=""/>
        <p:cNvGrpSpPr/>
        <p:nvPr/>
      </p:nvGrpSpPr>
      <p:grpSpPr>
        <a:xfrm>
          <a:off x="0" y="0"/>
          <a:ext cx="0" cy="0"/>
          <a:chOff x="0" y="0"/>
          <a:chExt cx="0" cy="0"/>
        </a:xfrm>
      </p:grpSpPr>
      <p:pic>
        <p:nvPicPr>
          <p:cNvPr id="8" name="Picture 7" descr="A sign in front of a building&#10;&#10;Description automatically generated">
            <a:extLst>
              <a:ext uri="{FF2B5EF4-FFF2-40B4-BE49-F238E27FC236}">
                <a16:creationId xmlns:a16="http://schemas.microsoft.com/office/drawing/2014/main" id="{488A7EE0-3EE9-1B41-B9FF-7373BABDD77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5202" y="0"/>
            <a:ext cx="12046040" cy="6858000"/>
          </a:xfrm>
          <a:prstGeom prst="rect">
            <a:avLst/>
          </a:prstGeom>
        </p:spPr>
      </p:pic>
      <p:sp>
        <p:nvSpPr>
          <p:cNvPr id="14" name="Text Placeholder 12">
            <a:extLst>
              <a:ext uri="{FF2B5EF4-FFF2-40B4-BE49-F238E27FC236}">
                <a16:creationId xmlns:a16="http://schemas.microsoft.com/office/drawing/2014/main" id="{8427CB90-B1AF-F346-BC89-EC44BBEC3DE1}"/>
              </a:ext>
            </a:extLst>
          </p:cNvPr>
          <p:cNvSpPr>
            <a:spLocks noGrp="1"/>
          </p:cNvSpPr>
          <p:nvPr>
            <p:ph type="body" sz="quarter" idx="10" hasCustomPrompt="1"/>
          </p:nvPr>
        </p:nvSpPr>
        <p:spPr>
          <a:xfrm>
            <a:off x="900613" y="532873"/>
            <a:ext cx="5997575" cy="1236663"/>
          </a:xfrm>
          <a:prstGeom prst="rect">
            <a:avLst/>
          </a:prstGeom>
        </p:spPr>
        <p:txBody>
          <a:bodyPr/>
          <a:lstStyle>
            <a:lvl1pPr marL="0" indent="0">
              <a:buNone/>
              <a:defRPr sz="4000" b="1">
                <a:solidFill>
                  <a:schemeClr val="bg1"/>
                </a:solidFill>
                <a:latin typeface="Helvetica" pitchFamily="2" charset="0"/>
              </a:defRPr>
            </a:lvl1pPr>
          </a:lstStyle>
          <a:p>
            <a:pPr lvl="0"/>
            <a:r>
              <a:rPr lang="en-US" dirty="0"/>
              <a:t>SECTION BREAK/ TRANSITION SLIDE</a:t>
            </a:r>
          </a:p>
        </p:txBody>
      </p:sp>
      <p:pic>
        <p:nvPicPr>
          <p:cNvPr id="5" name="Picture 4">
            <a:extLst>
              <a:ext uri="{FF2B5EF4-FFF2-40B4-BE49-F238E27FC236}">
                <a16:creationId xmlns:a16="http://schemas.microsoft.com/office/drawing/2014/main" id="{1E6429A4-9B3D-CA47-8073-509D9692D96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80778" b="12"/>
          <a:stretch/>
        </p:blipFill>
        <p:spPr>
          <a:xfrm>
            <a:off x="445873" y="6054291"/>
            <a:ext cx="502394" cy="475709"/>
          </a:xfrm>
          <a:prstGeom prst="rect">
            <a:avLst/>
          </a:prstGeom>
        </p:spPr>
      </p:pic>
    </p:spTree>
    <p:extLst>
      <p:ext uri="{BB962C8B-B14F-4D97-AF65-F5344CB8AC3E}">
        <p14:creationId xmlns:p14="http://schemas.microsoft.com/office/powerpoint/2010/main" val="428803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965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ransition Slide 5">
    <p:spTree>
      <p:nvGrpSpPr>
        <p:cNvPr id="1" name=""/>
        <p:cNvGrpSpPr/>
        <p:nvPr/>
      </p:nvGrpSpPr>
      <p:grpSpPr>
        <a:xfrm>
          <a:off x="0" y="0"/>
          <a:ext cx="0" cy="0"/>
          <a:chOff x="0" y="0"/>
          <a:chExt cx="0" cy="0"/>
        </a:xfrm>
      </p:grpSpPr>
      <p:pic>
        <p:nvPicPr>
          <p:cNvPr id="3" name="Picture 2" descr="A close up of a cluttered desk&#10;&#10;Description automatically generated">
            <a:extLst>
              <a:ext uri="{FF2B5EF4-FFF2-40B4-BE49-F238E27FC236}">
                <a16:creationId xmlns:a16="http://schemas.microsoft.com/office/drawing/2014/main" id="{1CF682F6-C293-6A4D-9B1E-DF7CC929D3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5115" y="-1"/>
            <a:ext cx="12056885" cy="6858001"/>
          </a:xfrm>
          <a:prstGeom prst="rect">
            <a:avLst/>
          </a:prstGeom>
        </p:spPr>
      </p:pic>
      <p:sp>
        <p:nvSpPr>
          <p:cNvPr id="7" name="Text Placeholder 12">
            <a:extLst>
              <a:ext uri="{FF2B5EF4-FFF2-40B4-BE49-F238E27FC236}">
                <a16:creationId xmlns:a16="http://schemas.microsoft.com/office/drawing/2014/main" id="{5510073B-537B-0D49-B4E1-5AC772D5D151}"/>
              </a:ext>
            </a:extLst>
          </p:cNvPr>
          <p:cNvSpPr>
            <a:spLocks noGrp="1"/>
          </p:cNvSpPr>
          <p:nvPr>
            <p:ph type="body" sz="quarter" idx="10" hasCustomPrompt="1"/>
          </p:nvPr>
        </p:nvSpPr>
        <p:spPr>
          <a:xfrm>
            <a:off x="6096000" y="2810667"/>
            <a:ext cx="5997575" cy="1236663"/>
          </a:xfrm>
          <a:prstGeom prst="rect">
            <a:avLst/>
          </a:prstGeom>
        </p:spPr>
        <p:txBody>
          <a:bodyPr/>
          <a:lstStyle>
            <a:lvl1pPr marL="0" indent="0">
              <a:buNone/>
              <a:defRPr sz="4000" b="1">
                <a:solidFill>
                  <a:schemeClr val="bg1"/>
                </a:solidFill>
                <a:latin typeface="Helvetica" pitchFamily="2" charset="0"/>
              </a:defRPr>
            </a:lvl1pPr>
          </a:lstStyle>
          <a:p>
            <a:pPr lvl="0"/>
            <a:r>
              <a:rPr lang="en-US" dirty="0"/>
              <a:t>SECTION BREAK/ TRANSITION SLIDE</a:t>
            </a:r>
          </a:p>
        </p:txBody>
      </p:sp>
      <p:pic>
        <p:nvPicPr>
          <p:cNvPr id="5" name="Picture 4">
            <a:extLst>
              <a:ext uri="{FF2B5EF4-FFF2-40B4-BE49-F238E27FC236}">
                <a16:creationId xmlns:a16="http://schemas.microsoft.com/office/drawing/2014/main" id="{0E66CBFB-5B43-6C44-A88F-98762262E07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80778" b="12"/>
          <a:stretch/>
        </p:blipFill>
        <p:spPr>
          <a:xfrm>
            <a:off x="445873" y="6054291"/>
            <a:ext cx="502394" cy="475709"/>
          </a:xfrm>
          <a:prstGeom prst="rect">
            <a:avLst/>
          </a:prstGeom>
        </p:spPr>
      </p:pic>
    </p:spTree>
    <p:extLst>
      <p:ext uri="{BB962C8B-B14F-4D97-AF65-F5344CB8AC3E}">
        <p14:creationId xmlns:p14="http://schemas.microsoft.com/office/powerpoint/2010/main" val="35462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ransition Slide 6">
    <p:spTree>
      <p:nvGrpSpPr>
        <p:cNvPr id="1" name=""/>
        <p:cNvGrpSpPr/>
        <p:nvPr/>
      </p:nvGrpSpPr>
      <p:grpSpPr>
        <a:xfrm>
          <a:off x="0" y="0"/>
          <a:ext cx="0" cy="0"/>
          <a:chOff x="0" y="0"/>
          <a:chExt cx="0" cy="0"/>
        </a:xfrm>
      </p:grpSpPr>
      <p:pic>
        <p:nvPicPr>
          <p:cNvPr id="9" name="Picture 8" descr="A view of a city&#10;&#10;Description automatically generated">
            <a:extLst>
              <a:ext uri="{FF2B5EF4-FFF2-40B4-BE49-F238E27FC236}">
                <a16:creationId xmlns:a16="http://schemas.microsoft.com/office/drawing/2014/main" id="{AE3A9CA1-3A58-114E-BACF-9ED266B0412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0146" y="0"/>
            <a:ext cx="12041463" cy="6858000"/>
          </a:xfrm>
          <a:prstGeom prst="rect">
            <a:avLst/>
          </a:prstGeom>
        </p:spPr>
      </p:pic>
      <p:sp>
        <p:nvSpPr>
          <p:cNvPr id="6" name="Text Placeholder 12">
            <a:extLst>
              <a:ext uri="{FF2B5EF4-FFF2-40B4-BE49-F238E27FC236}">
                <a16:creationId xmlns:a16="http://schemas.microsoft.com/office/drawing/2014/main" id="{FCFFE94B-123E-C04C-82CB-EE0C2A59F643}"/>
              </a:ext>
            </a:extLst>
          </p:cNvPr>
          <p:cNvSpPr>
            <a:spLocks noGrp="1"/>
          </p:cNvSpPr>
          <p:nvPr>
            <p:ph type="body" sz="quarter" idx="10" hasCustomPrompt="1"/>
          </p:nvPr>
        </p:nvSpPr>
        <p:spPr>
          <a:xfrm>
            <a:off x="6096000" y="587013"/>
            <a:ext cx="5997575" cy="1236663"/>
          </a:xfrm>
          <a:prstGeom prst="rect">
            <a:avLst/>
          </a:prstGeom>
        </p:spPr>
        <p:txBody>
          <a:bodyPr/>
          <a:lstStyle>
            <a:lvl1pPr marL="0" indent="0">
              <a:buNone/>
              <a:defRPr sz="4000" b="1">
                <a:solidFill>
                  <a:schemeClr val="bg1"/>
                </a:solidFill>
                <a:latin typeface="Helvetica" pitchFamily="2" charset="0"/>
              </a:defRPr>
            </a:lvl1pPr>
          </a:lstStyle>
          <a:p>
            <a:pPr lvl="0"/>
            <a:r>
              <a:rPr lang="en-US" dirty="0"/>
              <a:t>SECTION BREAK/ TRANSITION SLIDE</a:t>
            </a:r>
          </a:p>
        </p:txBody>
      </p:sp>
      <p:pic>
        <p:nvPicPr>
          <p:cNvPr id="5" name="Picture 4">
            <a:extLst>
              <a:ext uri="{FF2B5EF4-FFF2-40B4-BE49-F238E27FC236}">
                <a16:creationId xmlns:a16="http://schemas.microsoft.com/office/drawing/2014/main" id="{C68942F8-578D-4B4C-8944-3E5A7389D83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80778" b="12"/>
          <a:stretch/>
        </p:blipFill>
        <p:spPr>
          <a:xfrm>
            <a:off x="445873" y="6054291"/>
            <a:ext cx="502394" cy="475709"/>
          </a:xfrm>
          <a:prstGeom prst="rect">
            <a:avLst/>
          </a:prstGeom>
        </p:spPr>
      </p:pic>
    </p:spTree>
    <p:extLst>
      <p:ext uri="{BB962C8B-B14F-4D97-AF65-F5344CB8AC3E}">
        <p14:creationId xmlns:p14="http://schemas.microsoft.com/office/powerpoint/2010/main" val="1533844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ransition Slide 7">
    <p:spTree>
      <p:nvGrpSpPr>
        <p:cNvPr id="1" name=""/>
        <p:cNvGrpSpPr/>
        <p:nvPr/>
      </p:nvGrpSpPr>
      <p:grpSpPr>
        <a:xfrm>
          <a:off x="0" y="0"/>
          <a:ext cx="0" cy="0"/>
          <a:chOff x="0" y="0"/>
          <a:chExt cx="0" cy="0"/>
        </a:xfrm>
      </p:grpSpPr>
      <p:pic>
        <p:nvPicPr>
          <p:cNvPr id="4" name="Picture 3" descr="A view of a city at night&#10;&#10;Description automatically generated">
            <a:extLst>
              <a:ext uri="{FF2B5EF4-FFF2-40B4-BE49-F238E27FC236}">
                <a16:creationId xmlns:a16="http://schemas.microsoft.com/office/drawing/2014/main" id="{3C3AEF05-C58F-7B4F-A88C-D5659D3A5FE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
          <a:stretch/>
        </p:blipFill>
        <p:spPr>
          <a:xfrm>
            <a:off x="140147" y="-1"/>
            <a:ext cx="12041462" cy="6858001"/>
          </a:xfrm>
          <a:prstGeom prst="rect">
            <a:avLst/>
          </a:prstGeom>
        </p:spPr>
      </p:pic>
      <p:sp>
        <p:nvSpPr>
          <p:cNvPr id="5" name="Text Placeholder 12">
            <a:extLst>
              <a:ext uri="{FF2B5EF4-FFF2-40B4-BE49-F238E27FC236}">
                <a16:creationId xmlns:a16="http://schemas.microsoft.com/office/drawing/2014/main" id="{6747931A-6D7B-6240-AF8E-480710257079}"/>
              </a:ext>
            </a:extLst>
          </p:cNvPr>
          <p:cNvSpPr>
            <a:spLocks noGrp="1"/>
          </p:cNvSpPr>
          <p:nvPr>
            <p:ph type="body" sz="quarter" idx="10" hasCustomPrompt="1"/>
          </p:nvPr>
        </p:nvSpPr>
        <p:spPr>
          <a:xfrm>
            <a:off x="6096000" y="587013"/>
            <a:ext cx="5997575" cy="1236663"/>
          </a:xfrm>
          <a:prstGeom prst="rect">
            <a:avLst/>
          </a:prstGeom>
        </p:spPr>
        <p:txBody>
          <a:bodyPr/>
          <a:lstStyle>
            <a:lvl1pPr marL="0" indent="0">
              <a:buNone/>
              <a:defRPr sz="4000" b="1">
                <a:solidFill>
                  <a:schemeClr val="bg1"/>
                </a:solidFill>
                <a:latin typeface="Helvetica" pitchFamily="2" charset="0"/>
              </a:defRPr>
            </a:lvl1pPr>
          </a:lstStyle>
          <a:p>
            <a:pPr lvl="0"/>
            <a:r>
              <a:rPr lang="en-US" dirty="0"/>
              <a:t>SECTION BREAK/ TRANSITION SLIDE</a:t>
            </a:r>
          </a:p>
        </p:txBody>
      </p:sp>
      <p:pic>
        <p:nvPicPr>
          <p:cNvPr id="7" name="Picture 6">
            <a:extLst>
              <a:ext uri="{FF2B5EF4-FFF2-40B4-BE49-F238E27FC236}">
                <a16:creationId xmlns:a16="http://schemas.microsoft.com/office/drawing/2014/main" id="{6672D85B-8E9C-E54D-8985-7920A5FA08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80778" b="12"/>
          <a:stretch/>
        </p:blipFill>
        <p:spPr>
          <a:xfrm>
            <a:off x="445873" y="6054291"/>
            <a:ext cx="502394" cy="475709"/>
          </a:xfrm>
          <a:prstGeom prst="rect">
            <a:avLst/>
          </a:prstGeom>
        </p:spPr>
      </p:pic>
    </p:spTree>
    <p:extLst>
      <p:ext uri="{BB962C8B-B14F-4D97-AF65-F5344CB8AC3E}">
        <p14:creationId xmlns:p14="http://schemas.microsoft.com/office/powerpoint/2010/main" val="2014090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6BD36-5588-E743-825A-EFDF182918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pic>
        <p:nvPicPr>
          <p:cNvPr id="4" name="Picture 3" descr="A person standing in a room&#10;&#10;Description automatically generated">
            <a:extLst>
              <a:ext uri="{FF2B5EF4-FFF2-40B4-BE49-F238E27FC236}">
                <a16:creationId xmlns:a16="http://schemas.microsoft.com/office/drawing/2014/main" id="{D6454D59-D54C-7245-9201-6887FF0812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963" r="1112" b="3547"/>
          <a:stretch/>
        </p:blipFill>
        <p:spPr>
          <a:xfrm>
            <a:off x="135466" y="0"/>
            <a:ext cx="12056534" cy="6858000"/>
          </a:xfrm>
          <a:prstGeom prst="rect">
            <a:avLst/>
          </a:prstGeom>
        </p:spPr>
      </p:pic>
      <p:pic>
        <p:nvPicPr>
          <p:cNvPr id="5" name="Picture 4">
            <a:extLst>
              <a:ext uri="{FF2B5EF4-FFF2-40B4-BE49-F238E27FC236}">
                <a16:creationId xmlns:a16="http://schemas.microsoft.com/office/drawing/2014/main" id="{D5B3BD0E-BC8D-DC49-9F95-87EACEB07FC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80778" b="12"/>
          <a:stretch/>
        </p:blipFill>
        <p:spPr>
          <a:xfrm>
            <a:off x="445873" y="6054291"/>
            <a:ext cx="502394" cy="475709"/>
          </a:xfrm>
          <a:prstGeom prst="rect">
            <a:avLst/>
          </a:prstGeom>
        </p:spPr>
      </p:pic>
      <p:sp>
        <p:nvSpPr>
          <p:cNvPr id="7" name="Text Placeholder 12">
            <a:extLst>
              <a:ext uri="{FF2B5EF4-FFF2-40B4-BE49-F238E27FC236}">
                <a16:creationId xmlns:a16="http://schemas.microsoft.com/office/drawing/2014/main" id="{6C4203C8-49C8-9343-BB7E-DAA2AB7097E3}"/>
              </a:ext>
            </a:extLst>
          </p:cNvPr>
          <p:cNvSpPr>
            <a:spLocks noGrp="1"/>
          </p:cNvSpPr>
          <p:nvPr>
            <p:ph type="body" sz="quarter" idx="10" hasCustomPrompt="1"/>
          </p:nvPr>
        </p:nvSpPr>
        <p:spPr>
          <a:xfrm>
            <a:off x="7061200" y="1072356"/>
            <a:ext cx="5130800" cy="1236663"/>
          </a:xfrm>
          <a:prstGeom prst="rect">
            <a:avLst/>
          </a:prstGeom>
        </p:spPr>
        <p:txBody>
          <a:bodyPr/>
          <a:lstStyle>
            <a:lvl1pPr marL="0" indent="0">
              <a:buNone/>
              <a:defRPr sz="4000" b="1">
                <a:solidFill>
                  <a:schemeClr val="bg1"/>
                </a:solidFill>
                <a:latin typeface="Helvetica" pitchFamily="2" charset="0"/>
              </a:defRPr>
            </a:lvl1pPr>
          </a:lstStyle>
          <a:p>
            <a:pPr lvl="0"/>
            <a:r>
              <a:rPr lang="en-US" dirty="0"/>
              <a:t>SECTION BREAK/ TRANSITION SLIDE</a:t>
            </a:r>
          </a:p>
        </p:txBody>
      </p:sp>
    </p:spTree>
    <p:extLst>
      <p:ext uri="{BB962C8B-B14F-4D97-AF65-F5344CB8AC3E}">
        <p14:creationId xmlns:p14="http://schemas.microsoft.com/office/powerpoint/2010/main" val="42318358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95208-F8AB-F94C-B99B-45621A4CE5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pic>
        <p:nvPicPr>
          <p:cNvPr id="4" name="Picture 3" descr="A group of people sitting in a room&#10;&#10;Description automatically generated">
            <a:extLst>
              <a:ext uri="{FF2B5EF4-FFF2-40B4-BE49-F238E27FC236}">
                <a16:creationId xmlns:a16="http://schemas.microsoft.com/office/drawing/2014/main" id="{6BAA5E19-C496-F048-BD0E-C6C5DE35716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4558"/>
          <a:stretch/>
        </p:blipFill>
        <p:spPr>
          <a:xfrm>
            <a:off x="159866" y="0"/>
            <a:ext cx="12032134" cy="6858000"/>
          </a:xfrm>
          <a:prstGeom prst="rect">
            <a:avLst/>
          </a:prstGeom>
        </p:spPr>
      </p:pic>
      <p:sp>
        <p:nvSpPr>
          <p:cNvPr id="5" name="Text Placeholder 12">
            <a:extLst>
              <a:ext uri="{FF2B5EF4-FFF2-40B4-BE49-F238E27FC236}">
                <a16:creationId xmlns:a16="http://schemas.microsoft.com/office/drawing/2014/main" id="{15D74D78-C00A-524A-9355-68D867FDE602}"/>
              </a:ext>
            </a:extLst>
          </p:cNvPr>
          <p:cNvSpPr>
            <a:spLocks noGrp="1"/>
          </p:cNvSpPr>
          <p:nvPr>
            <p:ph type="body" sz="quarter" idx="10" hasCustomPrompt="1"/>
          </p:nvPr>
        </p:nvSpPr>
        <p:spPr>
          <a:xfrm>
            <a:off x="403225" y="409574"/>
            <a:ext cx="5997575" cy="1236663"/>
          </a:xfrm>
          <a:prstGeom prst="rect">
            <a:avLst/>
          </a:prstGeom>
        </p:spPr>
        <p:txBody>
          <a:bodyPr/>
          <a:lstStyle>
            <a:lvl1pPr marL="0" indent="0">
              <a:buNone/>
              <a:defRPr sz="4000" b="1">
                <a:solidFill>
                  <a:schemeClr val="bg1"/>
                </a:solidFill>
                <a:latin typeface="Helvetica" pitchFamily="2" charset="0"/>
              </a:defRPr>
            </a:lvl1pPr>
          </a:lstStyle>
          <a:p>
            <a:pPr lvl="0"/>
            <a:r>
              <a:rPr lang="en-US" dirty="0"/>
              <a:t>SECTION BREAK/ TRANSITION SLIDE</a:t>
            </a:r>
          </a:p>
        </p:txBody>
      </p:sp>
      <p:pic>
        <p:nvPicPr>
          <p:cNvPr id="6" name="Picture 5">
            <a:extLst>
              <a:ext uri="{FF2B5EF4-FFF2-40B4-BE49-F238E27FC236}">
                <a16:creationId xmlns:a16="http://schemas.microsoft.com/office/drawing/2014/main" id="{9A4EFC2A-32F2-FC4A-9651-E7575AB805F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80778" b="12"/>
          <a:stretch/>
        </p:blipFill>
        <p:spPr>
          <a:xfrm>
            <a:off x="445873" y="6054291"/>
            <a:ext cx="502394" cy="475709"/>
          </a:xfrm>
          <a:prstGeom prst="rect">
            <a:avLst/>
          </a:prstGeom>
        </p:spPr>
      </p:pic>
    </p:spTree>
    <p:extLst>
      <p:ext uri="{BB962C8B-B14F-4D97-AF65-F5344CB8AC3E}">
        <p14:creationId xmlns:p14="http://schemas.microsoft.com/office/powerpoint/2010/main" val="9906947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cSld name="Text and Content">
    <p:bg>
      <p:bgPr>
        <a:solidFill>
          <a:schemeClr val="bg1"/>
        </a:solidFill>
        <a:effectLst/>
      </p:bgPr>
    </p:bg>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85799" y="6356350"/>
            <a:ext cx="10615244" cy="365125"/>
          </a:xfrm>
        </p:spPr>
        <p:txBody>
          <a:bodyPr/>
          <a:lstStyle>
            <a:lvl1pPr>
              <a:defRPr b="0" i="0">
                <a:solidFill>
                  <a:srgbClr val="1C345D"/>
                </a:solidFill>
                <a:latin typeface="+mn-lt"/>
                <a:cs typeface="Calibri" panose="020F0502020204030204" pitchFamily="34" charset="0"/>
              </a:defRPr>
            </a:lvl1pPr>
          </a:lstStyle>
          <a:p>
            <a:endParaRPr lang="en-US"/>
          </a:p>
        </p:txBody>
      </p:sp>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685798" y="471837"/>
            <a:ext cx="10615245" cy="650395"/>
          </a:xfrm>
          <a:prstGeom prst="rect">
            <a:avLst/>
          </a:prstGeom>
        </p:spPr>
        <p:txBody>
          <a:bodyPr>
            <a:normAutofit/>
          </a:bodyPr>
          <a:lstStyle>
            <a:lvl1pPr>
              <a:defRPr sz="3200" b="0" i="0">
                <a:solidFill>
                  <a:srgbClr val="1C345D"/>
                </a:solidFill>
                <a:latin typeface="Times" pitchFamily="2" charset="0"/>
                <a:cs typeface="Calibri" panose="020F0502020204030204" pitchFamily="34" charset="0"/>
              </a:defRPr>
            </a:lvl1pPr>
          </a:lstStyle>
          <a:p>
            <a:r>
              <a:rPr lang="en-US" dirty="0"/>
              <a:t>Text and Content</a:t>
            </a:r>
          </a:p>
        </p:txBody>
      </p:sp>
      <p:sp>
        <p:nvSpPr>
          <p:cNvPr id="8" name="Text Placeholder 7">
            <a:extLst>
              <a:ext uri="{FF2B5EF4-FFF2-40B4-BE49-F238E27FC236}">
                <a16:creationId xmlns:a16="http://schemas.microsoft.com/office/drawing/2014/main" id="{A0A87890-6147-9E6D-79A4-B3A777F287EC}"/>
              </a:ext>
            </a:extLst>
          </p:cNvPr>
          <p:cNvSpPr>
            <a:spLocks noGrp="1"/>
          </p:cNvSpPr>
          <p:nvPr>
            <p:ph type="body" sz="quarter" idx="13" hasCustomPrompt="1"/>
          </p:nvPr>
        </p:nvSpPr>
        <p:spPr>
          <a:xfrm>
            <a:off x="685800" y="1358281"/>
            <a:ext cx="10615243" cy="593464"/>
          </a:xfrm>
          <a:prstGeom prst="rect">
            <a:avLst/>
          </a:prstGeom>
        </p:spPr>
        <p:txBody>
          <a:bodyPr>
            <a:normAutofit/>
          </a:bodyPr>
          <a:lstStyle>
            <a:lvl1pPr marL="0" indent="0">
              <a:buNone/>
              <a:defRPr sz="1867" b="0" i="0">
                <a:solidFill>
                  <a:srgbClr val="0B799A"/>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lang="en-US" dirty="0"/>
              <a:t>Enter subtext here</a:t>
            </a:r>
          </a:p>
        </p:txBody>
      </p:sp>
      <p:sp>
        <p:nvSpPr>
          <p:cNvPr id="9" name="Text Placeholder 7">
            <a:extLst>
              <a:ext uri="{FF2B5EF4-FFF2-40B4-BE49-F238E27FC236}">
                <a16:creationId xmlns:a16="http://schemas.microsoft.com/office/drawing/2014/main" id="{3126302C-E362-A452-FB59-8C7ACF19610D}"/>
              </a:ext>
            </a:extLst>
          </p:cNvPr>
          <p:cNvSpPr>
            <a:spLocks noGrp="1"/>
          </p:cNvSpPr>
          <p:nvPr>
            <p:ph type="body" sz="quarter" idx="14" hasCustomPrompt="1"/>
          </p:nvPr>
        </p:nvSpPr>
        <p:spPr>
          <a:xfrm>
            <a:off x="685800" y="2117419"/>
            <a:ext cx="10615243" cy="3610979"/>
          </a:xfrm>
          <a:prstGeom prst="rect">
            <a:avLst/>
          </a:prstGeom>
        </p:spPr>
        <p:txBody>
          <a:bodyPr>
            <a:normAutofit/>
          </a:bodyPr>
          <a:lstStyle>
            <a:lvl1pPr marL="304815" indent="-304815">
              <a:buFont typeface="Arial" panose="020B0604020202020204" pitchFamily="34" charset="0"/>
              <a:buChar char="•"/>
              <a:defRPr sz="16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lvl="0"/>
            <a:r>
              <a:rPr lang="en-US" dirty="0"/>
              <a:t>Enter</a:t>
            </a:r>
          </a:p>
          <a:p>
            <a:pPr lvl="0"/>
            <a:r>
              <a:rPr lang="en-US" dirty="0"/>
              <a:t>Key </a:t>
            </a:r>
          </a:p>
          <a:p>
            <a:pPr lvl="0"/>
            <a:r>
              <a:rPr lang="en-US" dirty="0"/>
              <a:t>Points</a:t>
            </a:r>
          </a:p>
          <a:p>
            <a:pPr lvl="0"/>
            <a:r>
              <a:rPr lang="en-US" dirty="0"/>
              <a:t>Here</a:t>
            </a:r>
          </a:p>
          <a:p>
            <a:pPr lvl="0"/>
            <a:r>
              <a:rPr lang="en-US" dirty="0"/>
              <a:t>Delete this section if you do not need</a:t>
            </a:r>
          </a:p>
        </p:txBody>
      </p:sp>
      <p:sp>
        <p:nvSpPr>
          <p:cNvPr id="3" name="Oval 2">
            <a:extLst>
              <a:ext uri="{FF2B5EF4-FFF2-40B4-BE49-F238E27FC236}">
                <a16:creationId xmlns:a16="http://schemas.microsoft.com/office/drawing/2014/main" id="{49FCDCC2-5310-0417-7A80-D34BD8916E39}"/>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 name="TextBox 10">
            <a:extLst>
              <a:ext uri="{FF2B5EF4-FFF2-40B4-BE49-F238E27FC236}">
                <a16:creationId xmlns:a16="http://schemas.microsoft.com/office/drawing/2014/main" id="{BDD2103F-81EB-E24E-C54D-591E80C1B66C}"/>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0" name="AutoShape 6">
            <a:extLst>
              <a:ext uri="{FF2B5EF4-FFF2-40B4-BE49-F238E27FC236}">
                <a16:creationId xmlns:a16="http://schemas.microsoft.com/office/drawing/2014/main" id="{9089C5C8-23B1-1A7C-11E5-D58DC321E7BB}"/>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2" name="Subtitle 2">
            <a:extLst>
              <a:ext uri="{FF2B5EF4-FFF2-40B4-BE49-F238E27FC236}">
                <a16:creationId xmlns:a16="http://schemas.microsoft.com/office/drawing/2014/main" id="{922DA9C0-C9FB-5D2A-6F70-077832E26FF4}"/>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2" name="Oval 1">
            <a:extLst>
              <a:ext uri="{FF2B5EF4-FFF2-40B4-BE49-F238E27FC236}">
                <a16:creationId xmlns:a16="http://schemas.microsoft.com/office/drawing/2014/main" id="{30C11CBD-1E85-6B94-2C20-3C7DBEA62BAE}"/>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 name="TextBox 10">
            <a:extLst>
              <a:ext uri="{FF2B5EF4-FFF2-40B4-BE49-F238E27FC236}">
                <a16:creationId xmlns:a16="http://schemas.microsoft.com/office/drawing/2014/main" id="{ADA8B344-2935-30C7-CD14-EB8088278071}"/>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5" name="AutoShape 6">
            <a:extLst>
              <a:ext uri="{FF2B5EF4-FFF2-40B4-BE49-F238E27FC236}">
                <a16:creationId xmlns:a16="http://schemas.microsoft.com/office/drawing/2014/main" id="{E317F0B0-8F4F-5B63-07C2-E0258BEE8C0E}"/>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6" name="Subtitle 2">
            <a:extLst>
              <a:ext uri="{FF2B5EF4-FFF2-40B4-BE49-F238E27FC236}">
                <a16:creationId xmlns:a16="http://schemas.microsoft.com/office/drawing/2014/main" id="{A896665F-3D42-013C-0534-B016AF561A6F}"/>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21831268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1" y="2130427"/>
            <a:ext cx="10363200" cy="1470025"/>
          </a:xfrm>
        </p:spPr>
        <p:txBody>
          <a:bodyPr/>
          <a:lstStyle>
            <a:lvl1pPr algn="ctr">
              <a:defRPr/>
            </a:lvl1pPr>
          </a:lstStyle>
          <a:p>
            <a:r>
              <a:rPr lang="en-US" dirty="0"/>
              <a:t>CLICK TO EDIT MASTER TITLE STYLE</a:t>
            </a:r>
          </a:p>
        </p:txBody>
      </p:sp>
      <p:sp>
        <p:nvSpPr>
          <p:cNvPr id="3" name="Subtitle 2"/>
          <p:cNvSpPr>
            <a:spLocks noGrp="1"/>
          </p:cNvSpPr>
          <p:nvPr>
            <p:ph type="subTitle" idx="1" hasCustomPrompt="1"/>
          </p:nvPr>
        </p:nvSpPr>
        <p:spPr>
          <a:xfrm>
            <a:off x="1828800" y="3886200"/>
            <a:ext cx="8534401" cy="1752600"/>
          </a:xfrm>
        </p:spPr>
        <p:txBody>
          <a:bodyPr/>
          <a:lstStyle>
            <a:lvl1pPr marL="0" indent="0" algn="ctr">
              <a:buNone/>
              <a:defRPr>
                <a:solidFill>
                  <a:srgbClr val="A495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E9761607-5F07-6C41-8A65-39F1B8D6E5A7}" type="datetime1">
              <a:rPr lang="en-US" smtClean="0"/>
              <a:t>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E930C-94BE-2941-8CD4-A4607F321062}" type="slidenum">
              <a:rPr lang="en-US" smtClean="0"/>
              <a:t>‹#›</a:t>
            </a:fld>
            <a:endParaRPr lang="en-US"/>
          </a:p>
        </p:txBody>
      </p:sp>
    </p:spTree>
    <p:extLst>
      <p:ext uri="{BB962C8B-B14F-4D97-AF65-F5344CB8AC3E}">
        <p14:creationId xmlns:p14="http://schemas.microsoft.com/office/powerpoint/2010/main" val="1811549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1_Title Slide">
    <p:bg>
      <p:bgPr>
        <a:gradFill flip="none" rotWithShape="1">
          <a:gsLst>
            <a:gs pos="10000">
              <a:schemeClr val="tx1">
                <a:lumMod val="75000"/>
                <a:lumOff val="25000"/>
              </a:schemeClr>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1" y="2130427"/>
            <a:ext cx="10363200" cy="1470025"/>
          </a:xfrm>
        </p:spPr>
        <p:txBody>
          <a:bodyPr/>
          <a:lstStyle>
            <a:lvl1pPr algn="ctr">
              <a:defRPr>
                <a:solidFill>
                  <a:schemeClr val="bg1"/>
                </a:solidFill>
              </a:defRPr>
            </a:lvl1pPr>
          </a:lstStyle>
          <a:p>
            <a:r>
              <a:rPr lang="en-US" dirty="0"/>
              <a:t>CLICK TO EDIT MASTER TITLE STYLE</a:t>
            </a:r>
          </a:p>
        </p:txBody>
      </p:sp>
      <p:sp>
        <p:nvSpPr>
          <p:cNvPr id="3" name="Subtitle 2"/>
          <p:cNvSpPr>
            <a:spLocks noGrp="1"/>
          </p:cNvSpPr>
          <p:nvPr>
            <p:ph type="subTitle" idx="1" hasCustomPrompt="1"/>
          </p:nvPr>
        </p:nvSpPr>
        <p:spPr>
          <a:xfrm>
            <a:off x="1828800" y="3886200"/>
            <a:ext cx="8534401" cy="1752600"/>
          </a:xfrm>
        </p:spPr>
        <p:txBody>
          <a:bodyPr/>
          <a:lstStyle>
            <a:lvl1pPr marL="0" indent="0" algn="ctr">
              <a:buNone/>
              <a:defRPr>
                <a:solidFill>
                  <a:srgbClr val="A495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4D0816A9-C3A6-4DAA-93F0-AFB38C0F6095}" type="datetimeFigureOut">
              <a:rPr lang="en-US" smtClean="0"/>
              <a:t>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AE7463-6FBB-46C0-A24E-85DF57C8D3E1}" type="slidenum">
              <a:rPr lang="en-US" smtClean="0"/>
              <a:t>‹#›</a:t>
            </a:fld>
            <a:endParaRPr lang="en-US"/>
          </a:p>
        </p:txBody>
      </p:sp>
    </p:spTree>
    <p:extLst>
      <p:ext uri="{BB962C8B-B14F-4D97-AF65-F5344CB8AC3E}">
        <p14:creationId xmlns:p14="http://schemas.microsoft.com/office/powerpoint/2010/main" val="1785342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40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816A9-C3A6-4DAA-93F0-AFB38C0F6095}" type="datetimeFigureOut">
              <a:rPr lang="en-US" smtClean="0"/>
              <a:t>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77237" y="6420360"/>
            <a:ext cx="2844800" cy="365125"/>
          </a:xfrm>
        </p:spPr>
        <p:txBody>
          <a:bodyPr/>
          <a:lstStyle>
            <a:lvl1pPr>
              <a:defRPr>
                <a:latin typeface="Helvetica" charset="0"/>
                <a:ea typeface="Helvetica" charset="0"/>
                <a:cs typeface="Helvetica" charset="0"/>
              </a:defRPr>
            </a:lvl1pPr>
          </a:lstStyle>
          <a:p>
            <a:fld id="{95AE7463-6FBB-46C0-A24E-85DF57C8D3E1}" type="slidenum">
              <a:rPr lang="en-US" smtClean="0"/>
              <a:t>‹#›</a:t>
            </a:fld>
            <a:endParaRPr lang="en-US"/>
          </a:p>
        </p:txBody>
      </p:sp>
      <p:sp>
        <p:nvSpPr>
          <p:cNvPr id="7" name="Pentagon 6"/>
          <p:cNvSpPr/>
          <p:nvPr/>
        </p:nvSpPr>
        <p:spPr>
          <a:xfrm>
            <a:off x="1" y="473076"/>
            <a:ext cx="488324" cy="746124"/>
          </a:xfrm>
          <a:custGeom>
            <a:avLst/>
            <a:gdLst>
              <a:gd name="connsiteX0" fmla="*/ 0 w 809624"/>
              <a:gd name="connsiteY0" fmla="*/ 0 h 746124"/>
              <a:gd name="connsiteX1" fmla="*/ 436562 w 809624"/>
              <a:gd name="connsiteY1" fmla="*/ 0 h 746124"/>
              <a:gd name="connsiteX2" fmla="*/ 809624 w 809624"/>
              <a:gd name="connsiteY2" fmla="*/ 373062 h 746124"/>
              <a:gd name="connsiteX3" fmla="*/ 436562 w 809624"/>
              <a:gd name="connsiteY3" fmla="*/ 746124 h 746124"/>
              <a:gd name="connsiteX4" fmla="*/ 0 w 809624"/>
              <a:gd name="connsiteY4" fmla="*/ 746124 h 746124"/>
              <a:gd name="connsiteX5" fmla="*/ 0 w 809624"/>
              <a:gd name="connsiteY5" fmla="*/ 0 h 746124"/>
              <a:gd name="connsiteX0" fmla="*/ 0 w 436562"/>
              <a:gd name="connsiteY0" fmla="*/ 0 h 746124"/>
              <a:gd name="connsiteX1" fmla="*/ 436562 w 436562"/>
              <a:gd name="connsiteY1" fmla="*/ 0 h 746124"/>
              <a:gd name="connsiteX2" fmla="*/ 339724 w 436562"/>
              <a:gd name="connsiteY2" fmla="*/ 366712 h 746124"/>
              <a:gd name="connsiteX3" fmla="*/ 436562 w 436562"/>
              <a:gd name="connsiteY3" fmla="*/ 746124 h 746124"/>
              <a:gd name="connsiteX4" fmla="*/ 0 w 436562"/>
              <a:gd name="connsiteY4" fmla="*/ 746124 h 746124"/>
              <a:gd name="connsiteX5" fmla="*/ 0 w 436562"/>
              <a:gd name="connsiteY5" fmla="*/ 0 h 746124"/>
              <a:gd name="connsiteX0" fmla="*/ 0 w 436562"/>
              <a:gd name="connsiteY0" fmla="*/ 0 h 746124"/>
              <a:gd name="connsiteX1" fmla="*/ 436562 w 436562"/>
              <a:gd name="connsiteY1" fmla="*/ 0 h 746124"/>
              <a:gd name="connsiteX2" fmla="*/ 369291 w 436562"/>
              <a:gd name="connsiteY2" fmla="*/ 363537 h 746124"/>
              <a:gd name="connsiteX3" fmla="*/ 436562 w 436562"/>
              <a:gd name="connsiteY3" fmla="*/ 746124 h 746124"/>
              <a:gd name="connsiteX4" fmla="*/ 0 w 436562"/>
              <a:gd name="connsiteY4" fmla="*/ 746124 h 746124"/>
              <a:gd name="connsiteX5" fmla="*/ 0 w 436562"/>
              <a:gd name="connsiteY5" fmla="*/ 0 h 74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6562" h="746124">
                <a:moveTo>
                  <a:pt x="0" y="0"/>
                </a:moveTo>
                <a:lnTo>
                  <a:pt x="436562" y="0"/>
                </a:lnTo>
                <a:lnTo>
                  <a:pt x="369291" y="363537"/>
                </a:lnTo>
                <a:lnTo>
                  <a:pt x="436562" y="746124"/>
                </a:lnTo>
                <a:lnTo>
                  <a:pt x="0" y="746124"/>
                </a:lnTo>
                <a:lnTo>
                  <a:pt x="0" y="0"/>
                </a:lnTo>
                <a:close/>
              </a:path>
            </a:pathLst>
          </a:custGeom>
          <a:solidFill>
            <a:srgbClr val="CFB87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22050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rgbClr val="A4956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0816A9-C3A6-4DAA-93F0-AFB38C0F6095}" type="datetimeFigureOut">
              <a:rPr lang="en-US" smtClean="0"/>
              <a:t>1/8/26</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5"/>
          <p:cNvSpPr>
            <a:spLocks noGrp="1"/>
          </p:cNvSpPr>
          <p:nvPr>
            <p:ph type="sldNum" sz="quarter" idx="12"/>
          </p:nvPr>
        </p:nvSpPr>
        <p:spPr>
          <a:xfrm>
            <a:off x="9277237" y="6420360"/>
            <a:ext cx="2844800" cy="365125"/>
          </a:xfrm>
        </p:spPr>
        <p:txBody>
          <a:bodyPr/>
          <a:lstStyle>
            <a:lvl1pPr>
              <a:defRPr>
                <a:latin typeface="Helvetica" charset="0"/>
                <a:ea typeface="Helvetica" charset="0"/>
                <a:cs typeface="Helvetica" charset="0"/>
              </a:defRPr>
            </a:lvl1pPr>
          </a:lstStyle>
          <a:p>
            <a:fld id="{95AE7463-6FBB-46C0-A24E-85DF57C8D3E1}" type="slidenum">
              <a:rPr lang="en-US" smtClean="0"/>
              <a:t>‹#›</a:t>
            </a:fld>
            <a:endParaRPr lang="en-US"/>
          </a:p>
        </p:txBody>
      </p:sp>
    </p:spTree>
    <p:extLst>
      <p:ext uri="{BB962C8B-B14F-4D97-AF65-F5344CB8AC3E}">
        <p14:creationId xmlns:p14="http://schemas.microsoft.com/office/powerpoint/2010/main" val="1214995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104195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990601"/>
            <a:ext cx="5132915" cy="1916113"/>
          </a:xfrm>
        </p:spPr>
        <p:txBody>
          <a:bodyPr anchor="t" anchorCtr="0"/>
          <a:lstStyle>
            <a:lvl1pPr algn="l">
              <a:defRPr sz="4000" b="1" cap="all">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362201"/>
            <a:ext cx="5132916" cy="3886199"/>
          </a:xfrm>
        </p:spPr>
        <p:txBody>
          <a:bodyPr anchor="t"/>
          <a:lstStyle>
            <a:lvl1pPr marL="342900" indent="-342900">
              <a:buSzPct val="100000"/>
              <a:buFont typeface="Meiryo" charset="-128"/>
              <a:buChar char="➧"/>
              <a:defRPr sz="2000">
                <a:solidFill>
                  <a:schemeClr val="tx1">
                    <a:lumMod val="85000"/>
                    <a:lumOff val="1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0816A9-C3A6-4DAA-93F0-AFB38C0F6095}" type="datetimeFigureOut">
              <a:rPr lang="en-US" smtClean="0"/>
              <a:t>1/8/26</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5"/>
          <p:cNvSpPr>
            <a:spLocks noGrp="1"/>
          </p:cNvSpPr>
          <p:nvPr>
            <p:ph type="sldNum" sz="quarter" idx="12"/>
          </p:nvPr>
        </p:nvSpPr>
        <p:spPr>
          <a:xfrm>
            <a:off x="9277237" y="6420360"/>
            <a:ext cx="2844800" cy="365125"/>
          </a:xfrm>
        </p:spPr>
        <p:txBody>
          <a:bodyPr/>
          <a:lstStyle>
            <a:lvl1pPr>
              <a:defRPr>
                <a:latin typeface="Helvetica" charset="0"/>
                <a:ea typeface="Helvetica" charset="0"/>
                <a:cs typeface="Helvetica" charset="0"/>
              </a:defRPr>
            </a:lvl1pPr>
          </a:lstStyle>
          <a:p>
            <a:fld id="{95AE7463-6FBB-46C0-A24E-85DF57C8D3E1}" type="slidenum">
              <a:rPr lang="en-US" smtClean="0"/>
              <a:t>‹#›</a:t>
            </a:fld>
            <a:endParaRPr lang="en-US"/>
          </a:p>
        </p:txBody>
      </p:sp>
    </p:spTree>
    <p:extLst>
      <p:ext uri="{BB962C8B-B14F-4D97-AF65-F5344CB8AC3E}">
        <p14:creationId xmlns:p14="http://schemas.microsoft.com/office/powerpoint/2010/main" val="138291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0816A9-C3A6-4DAA-93F0-AFB38C0F6095}" type="datetimeFigureOut">
              <a:rPr lang="en-US" smtClean="0"/>
              <a:t>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AE7463-6FBB-46C0-A24E-85DF57C8D3E1}" type="slidenum">
              <a:rPr lang="en-US" smtClean="0"/>
              <a:t>‹#›</a:t>
            </a:fld>
            <a:endParaRPr lang="en-US"/>
          </a:p>
        </p:txBody>
      </p:sp>
      <p:sp>
        <p:nvSpPr>
          <p:cNvPr id="11" name="Pentagon 6"/>
          <p:cNvSpPr/>
          <p:nvPr/>
        </p:nvSpPr>
        <p:spPr>
          <a:xfrm>
            <a:off x="1" y="473076"/>
            <a:ext cx="488324" cy="746124"/>
          </a:xfrm>
          <a:custGeom>
            <a:avLst/>
            <a:gdLst>
              <a:gd name="connsiteX0" fmla="*/ 0 w 809624"/>
              <a:gd name="connsiteY0" fmla="*/ 0 h 746124"/>
              <a:gd name="connsiteX1" fmla="*/ 436562 w 809624"/>
              <a:gd name="connsiteY1" fmla="*/ 0 h 746124"/>
              <a:gd name="connsiteX2" fmla="*/ 809624 w 809624"/>
              <a:gd name="connsiteY2" fmla="*/ 373062 h 746124"/>
              <a:gd name="connsiteX3" fmla="*/ 436562 w 809624"/>
              <a:gd name="connsiteY3" fmla="*/ 746124 h 746124"/>
              <a:gd name="connsiteX4" fmla="*/ 0 w 809624"/>
              <a:gd name="connsiteY4" fmla="*/ 746124 h 746124"/>
              <a:gd name="connsiteX5" fmla="*/ 0 w 809624"/>
              <a:gd name="connsiteY5" fmla="*/ 0 h 746124"/>
              <a:gd name="connsiteX0" fmla="*/ 0 w 436562"/>
              <a:gd name="connsiteY0" fmla="*/ 0 h 746124"/>
              <a:gd name="connsiteX1" fmla="*/ 436562 w 436562"/>
              <a:gd name="connsiteY1" fmla="*/ 0 h 746124"/>
              <a:gd name="connsiteX2" fmla="*/ 339724 w 436562"/>
              <a:gd name="connsiteY2" fmla="*/ 366712 h 746124"/>
              <a:gd name="connsiteX3" fmla="*/ 436562 w 436562"/>
              <a:gd name="connsiteY3" fmla="*/ 746124 h 746124"/>
              <a:gd name="connsiteX4" fmla="*/ 0 w 436562"/>
              <a:gd name="connsiteY4" fmla="*/ 746124 h 746124"/>
              <a:gd name="connsiteX5" fmla="*/ 0 w 436562"/>
              <a:gd name="connsiteY5" fmla="*/ 0 h 746124"/>
              <a:gd name="connsiteX0" fmla="*/ 0 w 436562"/>
              <a:gd name="connsiteY0" fmla="*/ 0 h 746124"/>
              <a:gd name="connsiteX1" fmla="*/ 436562 w 436562"/>
              <a:gd name="connsiteY1" fmla="*/ 0 h 746124"/>
              <a:gd name="connsiteX2" fmla="*/ 369291 w 436562"/>
              <a:gd name="connsiteY2" fmla="*/ 363537 h 746124"/>
              <a:gd name="connsiteX3" fmla="*/ 436562 w 436562"/>
              <a:gd name="connsiteY3" fmla="*/ 746124 h 746124"/>
              <a:gd name="connsiteX4" fmla="*/ 0 w 436562"/>
              <a:gd name="connsiteY4" fmla="*/ 746124 h 746124"/>
              <a:gd name="connsiteX5" fmla="*/ 0 w 436562"/>
              <a:gd name="connsiteY5" fmla="*/ 0 h 74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6562" h="746124">
                <a:moveTo>
                  <a:pt x="0" y="0"/>
                </a:moveTo>
                <a:lnTo>
                  <a:pt x="436562" y="0"/>
                </a:lnTo>
                <a:lnTo>
                  <a:pt x="369291" y="363537"/>
                </a:lnTo>
                <a:lnTo>
                  <a:pt x="436562" y="746124"/>
                </a:lnTo>
                <a:lnTo>
                  <a:pt x="0" y="746124"/>
                </a:lnTo>
                <a:lnTo>
                  <a:pt x="0" y="0"/>
                </a:lnTo>
                <a:close/>
              </a:path>
            </a:pathLst>
          </a:custGeom>
          <a:solidFill>
            <a:srgbClr val="CFB87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53961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0816A9-C3A6-4DAA-93F0-AFB38C0F6095}" type="datetimeFigureOut">
              <a:rPr lang="en-US" smtClean="0"/>
              <a:t>1/8/26</a:t>
            </a:fld>
            <a:endParaRPr lang="en-US"/>
          </a:p>
        </p:txBody>
      </p:sp>
      <p:sp>
        <p:nvSpPr>
          <p:cNvPr id="8" name="Footer Placeholder 7"/>
          <p:cNvSpPr>
            <a:spLocks noGrp="1"/>
          </p:cNvSpPr>
          <p:nvPr>
            <p:ph type="ftr" sz="quarter" idx="11"/>
          </p:nvPr>
        </p:nvSpPr>
        <p:spPr/>
        <p:txBody>
          <a:bodyPr/>
          <a:lstStyle/>
          <a:p>
            <a:endParaRPr lang="en-US"/>
          </a:p>
        </p:txBody>
      </p:sp>
      <p:sp>
        <p:nvSpPr>
          <p:cNvPr id="11" name="Slide Number Placeholder 5"/>
          <p:cNvSpPr txBox="1">
            <a:spLocks/>
          </p:cNvSpPr>
          <p:nvPr/>
        </p:nvSpPr>
        <p:spPr>
          <a:xfrm>
            <a:off x="9277237" y="6420360"/>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Helvetica" charset="0"/>
                <a:ea typeface="Helvetica" charset="0"/>
                <a:cs typeface="Helvetica"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41E930C-94BE-2941-8CD4-A4607F321062}" type="slidenum">
              <a:rPr lang="en-US" sz="1200" smtClean="0"/>
              <a:pPr/>
              <a:t>‹#›</a:t>
            </a:fld>
            <a:endParaRPr lang="en-US" sz="1200" dirty="0"/>
          </a:p>
        </p:txBody>
      </p:sp>
      <p:sp>
        <p:nvSpPr>
          <p:cNvPr id="14" name="Pentagon 6"/>
          <p:cNvSpPr/>
          <p:nvPr/>
        </p:nvSpPr>
        <p:spPr>
          <a:xfrm>
            <a:off x="1" y="473076"/>
            <a:ext cx="488324" cy="746124"/>
          </a:xfrm>
          <a:custGeom>
            <a:avLst/>
            <a:gdLst>
              <a:gd name="connsiteX0" fmla="*/ 0 w 809624"/>
              <a:gd name="connsiteY0" fmla="*/ 0 h 746124"/>
              <a:gd name="connsiteX1" fmla="*/ 436562 w 809624"/>
              <a:gd name="connsiteY1" fmla="*/ 0 h 746124"/>
              <a:gd name="connsiteX2" fmla="*/ 809624 w 809624"/>
              <a:gd name="connsiteY2" fmla="*/ 373062 h 746124"/>
              <a:gd name="connsiteX3" fmla="*/ 436562 w 809624"/>
              <a:gd name="connsiteY3" fmla="*/ 746124 h 746124"/>
              <a:gd name="connsiteX4" fmla="*/ 0 w 809624"/>
              <a:gd name="connsiteY4" fmla="*/ 746124 h 746124"/>
              <a:gd name="connsiteX5" fmla="*/ 0 w 809624"/>
              <a:gd name="connsiteY5" fmla="*/ 0 h 746124"/>
              <a:gd name="connsiteX0" fmla="*/ 0 w 436562"/>
              <a:gd name="connsiteY0" fmla="*/ 0 h 746124"/>
              <a:gd name="connsiteX1" fmla="*/ 436562 w 436562"/>
              <a:gd name="connsiteY1" fmla="*/ 0 h 746124"/>
              <a:gd name="connsiteX2" fmla="*/ 339724 w 436562"/>
              <a:gd name="connsiteY2" fmla="*/ 366712 h 746124"/>
              <a:gd name="connsiteX3" fmla="*/ 436562 w 436562"/>
              <a:gd name="connsiteY3" fmla="*/ 746124 h 746124"/>
              <a:gd name="connsiteX4" fmla="*/ 0 w 436562"/>
              <a:gd name="connsiteY4" fmla="*/ 746124 h 746124"/>
              <a:gd name="connsiteX5" fmla="*/ 0 w 436562"/>
              <a:gd name="connsiteY5" fmla="*/ 0 h 746124"/>
              <a:gd name="connsiteX0" fmla="*/ 0 w 436562"/>
              <a:gd name="connsiteY0" fmla="*/ 0 h 746124"/>
              <a:gd name="connsiteX1" fmla="*/ 436562 w 436562"/>
              <a:gd name="connsiteY1" fmla="*/ 0 h 746124"/>
              <a:gd name="connsiteX2" fmla="*/ 369291 w 436562"/>
              <a:gd name="connsiteY2" fmla="*/ 363537 h 746124"/>
              <a:gd name="connsiteX3" fmla="*/ 436562 w 436562"/>
              <a:gd name="connsiteY3" fmla="*/ 746124 h 746124"/>
              <a:gd name="connsiteX4" fmla="*/ 0 w 436562"/>
              <a:gd name="connsiteY4" fmla="*/ 746124 h 746124"/>
              <a:gd name="connsiteX5" fmla="*/ 0 w 436562"/>
              <a:gd name="connsiteY5" fmla="*/ 0 h 74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6562" h="746124">
                <a:moveTo>
                  <a:pt x="0" y="0"/>
                </a:moveTo>
                <a:lnTo>
                  <a:pt x="436562" y="0"/>
                </a:lnTo>
                <a:lnTo>
                  <a:pt x="369291" y="363537"/>
                </a:lnTo>
                <a:lnTo>
                  <a:pt x="436562" y="746124"/>
                </a:lnTo>
                <a:lnTo>
                  <a:pt x="0" y="746124"/>
                </a:lnTo>
                <a:lnTo>
                  <a:pt x="0" y="0"/>
                </a:lnTo>
                <a:close/>
              </a:path>
            </a:pathLst>
          </a:custGeom>
          <a:solidFill>
            <a:srgbClr val="CFB87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58996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4D0816A9-C3A6-4DAA-93F0-AFB38C0F6095}" type="datetimeFigureOut">
              <a:rPr lang="en-US" smtClean="0"/>
              <a:t>1/8/26</a:t>
            </a:fld>
            <a:endParaRPr lang="en-US"/>
          </a:p>
        </p:txBody>
      </p:sp>
      <p:sp>
        <p:nvSpPr>
          <p:cNvPr id="4" name="Footer Placeholder 3"/>
          <p:cNvSpPr>
            <a:spLocks noGrp="1"/>
          </p:cNvSpPr>
          <p:nvPr>
            <p:ph type="ftr" sz="quarter" idx="11"/>
          </p:nvPr>
        </p:nvSpPr>
        <p:spPr/>
        <p:txBody>
          <a:bodyPr/>
          <a:lstStyle/>
          <a:p>
            <a:endParaRPr lang="en-US"/>
          </a:p>
        </p:txBody>
      </p:sp>
      <p:sp>
        <p:nvSpPr>
          <p:cNvPr id="7" name="Slide Number Placeholder 5"/>
          <p:cNvSpPr txBox="1">
            <a:spLocks/>
          </p:cNvSpPr>
          <p:nvPr/>
        </p:nvSpPr>
        <p:spPr>
          <a:xfrm>
            <a:off x="9277237" y="6420360"/>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Helvetica" charset="0"/>
                <a:ea typeface="Helvetica" charset="0"/>
                <a:cs typeface="Helvetica"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41E930C-94BE-2941-8CD4-A4607F321062}" type="slidenum">
              <a:rPr lang="en-US" sz="1200" smtClean="0"/>
              <a:pPr/>
              <a:t>‹#›</a:t>
            </a:fld>
            <a:endParaRPr lang="en-US" sz="1200" dirty="0"/>
          </a:p>
        </p:txBody>
      </p:sp>
      <p:sp>
        <p:nvSpPr>
          <p:cNvPr id="10" name="Pentagon 6"/>
          <p:cNvSpPr/>
          <p:nvPr/>
        </p:nvSpPr>
        <p:spPr>
          <a:xfrm>
            <a:off x="1" y="473076"/>
            <a:ext cx="488324" cy="746124"/>
          </a:xfrm>
          <a:custGeom>
            <a:avLst/>
            <a:gdLst>
              <a:gd name="connsiteX0" fmla="*/ 0 w 809624"/>
              <a:gd name="connsiteY0" fmla="*/ 0 h 746124"/>
              <a:gd name="connsiteX1" fmla="*/ 436562 w 809624"/>
              <a:gd name="connsiteY1" fmla="*/ 0 h 746124"/>
              <a:gd name="connsiteX2" fmla="*/ 809624 w 809624"/>
              <a:gd name="connsiteY2" fmla="*/ 373062 h 746124"/>
              <a:gd name="connsiteX3" fmla="*/ 436562 w 809624"/>
              <a:gd name="connsiteY3" fmla="*/ 746124 h 746124"/>
              <a:gd name="connsiteX4" fmla="*/ 0 w 809624"/>
              <a:gd name="connsiteY4" fmla="*/ 746124 h 746124"/>
              <a:gd name="connsiteX5" fmla="*/ 0 w 809624"/>
              <a:gd name="connsiteY5" fmla="*/ 0 h 746124"/>
              <a:gd name="connsiteX0" fmla="*/ 0 w 436562"/>
              <a:gd name="connsiteY0" fmla="*/ 0 h 746124"/>
              <a:gd name="connsiteX1" fmla="*/ 436562 w 436562"/>
              <a:gd name="connsiteY1" fmla="*/ 0 h 746124"/>
              <a:gd name="connsiteX2" fmla="*/ 339724 w 436562"/>
              <a:gd name="connsiteY2" fmla="*/ 366712 h 746124"/>
              <a:gd name="connsiteX3" fmla="*/ 436562 w 436562"/>
              <a:gd name="connsiteY3" fmla="*/ 746124 h 746124"/>
              <a:gd name="connsiteX4" fmla="*/ 0 w 436562"/>
              <a:gd name="connsiteY4" fmla="*/ 746124 h 746124"/>
              <a:gd name="connsiteX5" fmla="*/ 0 w 436562"/>
              <a:gd name="connsiteY5" fmla="*/ 0 h 746124"/>
              <a:gd name="connsiteX0" fmla="*/ 0 w 436562"/>
              <a:gd name="connsiteY0" fmla="*/ 0 h 746124"/>
              <a:gd name="connsiteX1" fmla="*/ 436562 w 436562"/>
              <a:gd name="connsiteY1" fmla="*/ 0 h 746124"/>
              <a:gd name="connsiteX2" fmla="*/ 369291 w 436562"/>
              <a:gd name="connsiteY2" fmla="*/ 363537 h 746124"/>
              <a:gd name="connsiteX3" fmla="*/ 436562 w 436562"/>
              <a:gd name="connsiteY3" fmla="*/ 746124 h 746124"/>
              <a:gd name="connsiteX4" fmla="*/ 0 w 436562"/>
              <a:gd name="connsiteY4" fmla="*/ 746124 h 746124"/>
              <a:gd name="connsiteX5" fmla="*/ 0 w 436562"/>
              <a:gd name="connsiteY5" fmla="*/ 0 h 74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6562" h="746124">
                <a:moveTo>
                  <a:pt x="0" y="0"/>
                </a:moveTo>
                <a:lnTo>
                  <a:pt x="436562" y="0"/>
                </a:lnTo>
                <a:lnTo>
                  <a:pt x="369291" y="363537"/>
                </a:lnTo>
                <a:lnTo>
                  <a:pt x="436562" y="746124"/>
                </a:lnTo>
                <a:lnTo>
                  <a:pt x="0" y="746124"/>
                </a:lnTo>
                <a:lnTo>
                  <a:pt x="0" y="0"/>
                </a:lnTo>
                <a:close/>
              </a:path>
            </a:pathLst>
          </a:custGeom>
          <a:solidFill>
            <a:srgbClr val="CFB87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527913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0816A9-C3A6-4DAA-93F0-AFB38C0F6095}" type="datetimeFigureOut">
              <a:rPr lang="en-US" smtClean="0"/>
              <a:t>1/8/26</a:t>
            </a:fld>
            <a:endParaRPr lang="en-US"/>
          </a:p>
        </p:txBody>
      </p:sp>
      <p:sp>
        <p:nvSpPr>
          <p:cNvPr id="3" name="Footer Placeholder 2"/>
          <p:cNvSpPr>
            <a:spLocks noGrp="1"/>
          </p:cNvSpPr>
          <p:nvPr>
            <p:ph type="ftr" sz="quarter" idx="11"/>
          </p:nvPr>
        </p:nvSpPr>
        <p:spPr/>
        <p:txBody>
          <a:bodyPr/>
          <a:lstStyle/>
          <a:p>
            <a:endParaRPr lang="en-US"/>
          </a:p>
        </p:txBody>
      </p:sp>
      <p:sp>
        <p:nvSpPr>
          <p:cNvPr id="5" name="Slide Number Placeholder 5"/>
          <p:cNvSpPr>
            <a:spLocks noGrp="1"/>
          </p:cNvSpPr>
          <p:nvPr>
            <p:ph type="sldNum" sz="quarter" idx="12"/>
          </p:nvPr>
        </p:nvSpPr>
        <p:spPr>
          <a:xfrm>
            <a:off x="9277237" y="6420360"/>
            <a:ext cx="2844800" cy="365125"/>
          </a:xfrm>
        </p:spPr>
        <p:txBody>
          <a:bodyPr/>
          <a:lstStyle>
            <a:lvl1pPr>
              <a:defRPr>
                <a:latin typeface="Helvetica" charset="0"/>
                <a:ea typeface="Helvetica" charset="0"/>
                <a:cs typeface="Helvetica" charset="0"/>
              </a:defRPr>
            </a:lvl1pPr>
          </a:lstStyle>
          <a:p>
            <a:fld id="{95AE7463-6FBB-46C0-A24E-85DF57C8D3E1}" type="slidenum">
              <a:rPr lang="en-US" smtClean="0"/>
              <a:t>‹#›</a:t>
            </a:fld>
            <a:endParaRPr lang="en-US"/>
          </a:p>
        </p:txBody>
      </p:sp>
    </p:spTree>
    <p:extLst>
      <p:ext uri="{BB962C8B-B14F-4D97-AF65-F5344CB8AC3E}">
        <p14:creationId xmlns:p14="http://schemas.microsoft.com/office/powerpoint/2010/main" val="3881603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0816A9-C3A6-4DAA-93F0-AFB38C0F6095}" type="datetimeFigureOut">
              <a:rPr lang="en-US" smtClean="0"/>
              <a:t>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AE7463-6FBB-46C0-A24E-85DF57C8D3E1}" type="slidenum">
              <a:rPr lang="en-US" smtClean="0"/>
              <a:t>‹#›</a:t>
            </a:fld>
            <a:endParaRPr lang="en-US"/>
          </a:p>
        </p:txBody>
      </p:sp>
    </p:spTree>
    <p:extLst>
      <p:ext uri="{BB962C8B-B14F-4D97-AF65-F5344CB8AC3E}">
        <p14:creationId xmlns:p14="http://schemas.microsoft.com/office/powerpoint/2010/main" val="2763640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10" name="Rectangle 9"/>
          <p:cNvSpPr>
            <a:spLocks/>
          </p:cNvSpPr>
          <p:nvPr/>
        </p:nvSpPr>
        <p:spPr bwMode="auto">
          <a:xfrm>
            <a:off x="1" y="5041901"/>
            <a:ext cx="12192000" cy="1816100"/>
          </a:xfrm>
          <a:prstGeom prst="rect">
            <a:avLst/>
          </a:prstGeom>
          <a:solidFill>
            <a:schemeClr val="tx1"/>
          </a:solidFill>
          <a:ln>
            <a:noFill/>
          </a:ln>
        </p:spPr>
        <p:txBody>
          <a:bodyPr lIns="0" tIns="0" rIns="0" bIns="0"/>
          <a:lstStyle>
            <a:lvl1pPr algn="ctr">
              <a:defRPr sz="5600">
                <a:solidFill>
                  <a:srgbClr val="000000"/>
                </a:solidFill>
                <a:latin typeface="Gill Sans" charset="0"/>
                <a:ea typeface="ヒラギノ角ゴ ProN W3" charset="0"/>
                <a:cs typeface="ヒラギノ角ゴ ProN W3" charset="0"/>
                <a:sym typeface="Gill Sans" charset="0"/>
              </a:defRPr>
            </a:lvl1pPr>
            <a:lvl2pPr marL="742950" indent="-285750" algn="ctr">
              <a:defRPr sz="5600">
                <a:solidFill>
                  <a:srgbClr val="000000"/>
                </a:solidFill>
                <a:latin typeface="Gill Sans" charset="0"/>
                <a:ea typeface="ヒラギノ角ゴ ProN W3" charset="0"/>
                <a:cs typeface="ヒラギノ角ゴ ProN W3" charset="0"/>
                <a:sym typeface="Gill Sans" charset="0"/>
              </a:defRPr>
            </a:lvl2pPr>
            <a:lvl3pPr marL="1143000" indent="-228600" algn="ctr">
              <a:defRPr sz="5600">
                <a:solidFill>
                  <a:srgbClr val="000000"/>
                </a:solidFill>
                <a:latin typeface="Gill Sans" charset="0"/>
                <a:ea typeface="ヒラギノ角ゴ ProN W3" charset="0"/>
                <a:cs typeface="ヒラギノ角ゴ ProN W3" charset="0"/>
                <a:sym typeface="Gill Sans" charset="0"/>
              </a:defRPr>
            </a:lvl3pPr>
            <a:lvl4pPr marL="1600200" indent="-228600" algn="ctr">
              <a:defRPr sz="5600">
                <a:solidFill>
                  <a:srgbClr val="000000"/>
                </a:solidFill>
                <a:latin typeface="Gill Sans" charset="0"/>
                <a:ea typeface="ヒラギノ角ゴ ProN W3" charset="0"/>
                <a:cs typeface="ヒラギノ角ゴ ProN W3" charset="0"/>
                <a:sym typeface="Gill Sans" charset="0"/>
              </a:defRPr>
            </a:lvl4pPr>
            <a:lvl5pPr marL="2057400" indent="-228600" algn="ctr">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sz="7465" dirty="0">
              <a:latin typeface="Aleo" panose="020F0502020204030203" pitchFamily="34" charset="0"/>
            </a:endParaRPr>
          </a:p>
        </p:txBody>
      </p:sp>
      <p:sp>
        <p:nvSpPr>
          <p:cNvPr id="11" name="Rectangle 10"/>
          <p:cNvSpPr>
            <a:spLocks/>
          </p:cNvSpPr>
          <p:nvPr/>
        </p:nvSpPr>
        <p:spPr bwMode="auto">
          <a:xfrm>
            <a:off x="1" y="4947391"/>
            <a:ext cx="12192000" cy="94511"/>
          </a:xfrm>
          <a:prstGeom prst="rect">
            <a:avLst/>
          </a:prstGeom>
          <a:solidFill>
            <a:srgbClr val="CFB87C"/>
          </a:solidFill>
          <a:ln>
            <a:noFill/>
          </a:ln>
        </p:spPr>
        <p:txBody>
          <a:bodyPr lIns="0" tIns="0" rIns="0" bIns="0"/>
          <a:lstStyle>
            <a:lvl1pPr algn="ctr">
              <a:defRPr sz="5600">
                <a:solidFill>
                  <a:srgbClr val="000000"/>
                </a:solidFill>
                <a:latin typeface="Gill Sans" charset="0"/>
                <a:ea typeface="ヒラギノ角ゴ ProN W3" charset="0"/>
                <a:cs typeface="ヒラギノ角ゴ ProN W3" charset="0"/>
                <a:sym typeface="Gill Sans" charset="0"/>
              </a:defRPr>
            </a:lvl1pPr>
            <a:lvl2pPr marL="742950" indent="-285750" algn="ctr">
              <a:defRPr sz="5600">
                <a:solidFill>
                  <a:srgbClr val="000000"/>
                </a:solidFill>
                <a:latin typeface="Gill Sans" charset="0"/>
                <a:ea typeface="ヒラギノ角ゴ ProN W3" charset="0"/>
                <a:cs typeface="ヒラギノ角ゴ ProN W3" charset="0"/>
                <a:sym typeface="Gill Sans" charset="0"/>
              </a:defRPr>
            </a:lvl2pPr>
            <a:lvl3pPr marL="1143000" indent="-228600" algn="ctr">
              <a:defRPr sz="5600">
                <a:solidFill>
                  <a:srgbClr val="000000"/>
                </a:solidFill>
                <a:latin typeface="Gill Sans" charset="0"/>
                <a:ea typeface="ヒラギノ角ゴ ProN W3" charset="0"/>
                <a:cs typeface="ヒラギノ角ゴ ProN W3" charset="0"/>
                <a:sym typeface="Gill Sans" charset="0"/>
              </a:defRPr>
            </a:lvl3pPr>
            <a:lvl4pPr marL="1600200" indent="-228600" algn="ctr">
              <a:defRPr sz="5600">
                <a:solidFill>
                  <a:srgbClr val="000000"/>
                </a:solidFill>
                <a:latin typeface="Gill Sans" charset="0"/>
                <a:ea typeface="ヒラギノ角ゴ ProN W3" charset="0"/>
                <a:cs typeface="ヒラギノ角ゴ ProN W3" charset="0"/>
                <a:sym typeface="Gill Sans" charset="0"/>
              </a:defRPr>
            </a:lvl4pPr>
            <a:lvl5pPr marL="2057400" indent="-228600" algn="ctr">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sz="7465" dirty="0">
              <a:latin typeface="Aleo" panose="020F0502020204030203" pitchFamily="34" charset="0"/>
            </a:endParaRPr>
          </a:p>
        </p:txBody>
      </p:sp>
      <p:sp>
        <p:nvSpPr>
          <p:cNvPr id="3" name="Date Placeholder 2"/>
          <p:cNvSpPr>
            <a:spLocks noGrp="1"/>
          </p:cNvSpPr>
          <p:nvPr>
            <p:ph type="dt" sz="half" idx="10"/>
          </p:nvPr>
        </p:nvSpPr>
        <p:spPr/>
        <p:txBody>
          <a:bodyPr/>
          <a:lstStyle/>
          <a:p>
            <a:fld id="{4D0816A9-C3A6-4DAA-93F0-AFB38C0F6095}" type="datetimeFigureOut">
              <a:rPr lang="en-US" smtClean="0"/>
              <a:t>1/8/26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AE7463-6FBB-46C0-A24E-85DF57C8D3E1}" type="slidenum">
              <a:rPr lang="en-US" smtClean="0"/>
              <a:t>‹#›</a:t>
            </a:fld>
            <a:endParaRPr lang="en-US"/>
          </a:p>
        </p:txBody>
      </p:sp>
      <p:sp>
        <p:nvSpPr>
          <p:cNvPr id="9" name="Content Placeholder 2"/>
          <p:cNvSpPr>
            <a:spLocks noGrp="1"/>
          </p:cNvSpPr>
          <p:nvPr>
            <p:ph idx="1"/>
          </p:nvPr>
        </p:nvSpPr>
        <p:spPr>
          <a:xfrm>
            <a:off x="609600" y="697284"/>
            <a:ext cx="10972801" cy="37963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1"/>
          <p:cNvSpPr>
            <a:spLocks noGrp="1"/>
          </p:cNvSpPr>
          <p:nvPr>
            <p:ph type="title"/>
          </p:nvPr>
        </p:nvSpPr>
        <p:spPr>
          <a:xfrm>
            <a:off x="609600" y="5244493"/>
            <a:ext cx="10972801" cy="1143000"/>
          </a:xfrm>
        </p:spPr>
        <p:txBody>
          <a:bodyPr>
            <a:normAutofit/>
          </a:bodyPr>
          <a:lstStyle>
            <a:lvl1pPr>
              <a:defRPr sz="4799">
                <a:solidFill>
                  <a:srgbClr val="D9D9D9"/>
                </a:solidFill>
              </a:defRPr>
            </a:lvl1pPr>
          </a:lstStyle>
          <a:p>
            <a:r>
              <a:rPr lang="en-US"/>
              <a:t>Click to edit Master title style</a:t>
            </a:r>
            <a:endParaRPr lang="en-US" dirty="0"/>
          </a:p>
        </p:txBody>
      </p:sp>
    </p:spTree>
    <p:extLst>
      <p:ext uri="{BB962C8B-B14F-4D97-AF65-F5344CB8AC3E}">
        <p14:creationId xmlns:p14="http://schemas.microsoft.com/office/powerpoint/2010/main" val="4047250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8253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Zwei Inhalte">
    <p:spTree>
      <p:nvGrpSpPr>
        <p:cNvPr id="1" name=""/>
        <p:cNvGrpSpPr/>
        <p:nvPr/>
      </p:nvGrpSpPr>
      <p:grpSpPr>
        <a:xfrm>
          <a:off x="0" y="0"/>
          <a:ext cx="0" cy="0"/>
          <a:chOff x="0" y="0"/>
          <a:chExt cx="0" cy="0"/>
        </a:xfrm>
      </p:grpSpPr>
      <p:sp>
        <p:nvSpPr>
          <p:cNvPr id="9" name="Content Placeholder 8"/>
          <p:cNvSpPr>
            <a:spLocks noGrp="1"/>
          </p:cNvSpPr>
          <p:nvPr>
            <p:ph sz="quarter" idx="1"/>
          </p:nvPr>
        </p:nvSpPr>
        <p:spPr>
          <a:xfrm>
            <a:off x="812800" y="1589567"/>
            <a:ext cx="5181600" cy="4572000"/>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1" name="Content Placeholder 10"/>
          <p:cNvSpPr>
            <a:spLocks noGrp="1"/>
          </p:cNvSpPr>
          <p:nvPr>
            <p:ph sz="quarter" idx="2"/>
          </p:nvPr>
        </p:nvSpPr>
        <p:spPr>
          <a:xfrm>
            <a:off x="6459868" y="1589567"/>
            <a:ext cx="5181600" cy="4572000"/>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8" name="Title Placeholder 21"/>
          <p:cNvSpPr>
            <a:spLocks noGrp="1"/>
          </p:cNvSpPr>
          <p:nvPr>
            <p:ph type="title"/>
          </p:nvPr>
        </p:nvSpPr>
        <p:spPr bwMode="auto">
          <a:xfrm>
            <a:off x="831075" y="228600"/>
            <a:ext cx="10871200" cy="990600"/>
          </a:xfrm>
          <a:prstGeom prst="rect">
            <a:avLst/>
          </a:prstGeom>
          <a:noFill/>
          <a:ln w="9525">
            <a:noFill/>
            <a:miter lim="800000"/>
            <a:headEnd/>
            <a:tailEnd/>
          </a:ln>
        </p:spPr>
        <p:txBody>
          <a:bodyPr/>
          <a:lstStyle/>
          <a:p>
            <a:pPr lvl="0"/>
            <a:r>
              <a:rPr lang="de-DE" dirty="0"/>
              <a:t>Titelmasterformat durch Klicken bearbeiten</a:t>
            </a:r>
            <a:endParaRPr lang="en-US" dirty="0"/>
          </a:p>
        </p:txBody>
      </p:sp>
    </p:spTree>
    <p:extLst>
      <p:ext uri="{BB962C8B-B14F-4D97-AF65-F5344CB8AC3E}">
        <p14:creationId xmlns:p14="http://schemas.microsoft.com/office/powerpoint/2010/main" val="5534806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A6F919B-AC03-42ED-906D-78502924CA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38882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4211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a:xfrm>
            <a:off x="838200" y="365126"/>
            <a:ext cx="10515600" cy="1325563"/>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803790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lvl1pPr>
            <a:lvl2pPr marL="428638" indent="0" algn="ctr">
              <a:buNone/>
              <a:defRPr/>
            </a:lvl2pPr>
            <a:lvl3pPr marL="857277" indent="0" algn="ctr">
              <a:buNone/>
              <a:defRPr/>
            </a:lvl3pPr>
            <a:lvl4pPr marL="1285915" indent="0" algn="ctr">
              <a:buNone/>
              <a:defRPr/>
            </a:lvl4pPr>
            <a:lvl5pPr marL="1714553" indent="0" algn="ctr">
              <a:buNone/>
              <a:defRPr/>
            </a:lvl5pPr>
            <a:lvl6pPr marL="2143192" indent="0" algn="ctr">
              <a:buNone/>
              <a:defRPr/>
            </a:lvl6pPr>
            <a:lvl7pPr marL="2571830" indent="0" algn="ctr">
              <a:buNone/>
              <a:defRPr/>
            </a:lvl7pPr>
            <a:lvl8pPr marL="3000469" indent="0" algn="ctr">
              <a:buNone/>
              <a:defRPr/>
            </a:lvl8pPr>
            <a:lvl9pPr marL="3429107" indent="0" algn="ctr">
              <a:buNone/>
              <a:defRPr/>
            </a:lvl9pPr>
          </a:lstStyle>
          <a:p>
            <a:r>
              <a:rPr lang="en-US"/>
              <a:t>Click to edit Master subtitle style</a:t>
            </a:r>
          </a:p>
        </p:txBody>
      </p:sp>
    </p:spTree>
    <p:extLst>
      <p:ext uri="{BB962C8B-B14F-4D97-AF65-F5344CB8AC3E}">
        <p14:creationId xmlns:p14="http://schemas.microsoft.com/office/powerpoint/2010/main" val="258788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1470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1875"/>
            </a:lvl1pPr>
            <a:lvl2pPr marL="428638" indent="0">
              <a:buNone/>
              <a:defRPr sz="1688"/>
            </a:lvl2pPr>
            <a:lvl3pPr marL="857277" indent="0">
              <a:buNone/>
              <a:defRPr sz="1500"/>
            </a:lvl3pPr>
            <a:lvl4pPr marL="1285915" indent="0">
              <a:buNone/>
              <a:defRPr sz="1313"/>
            </a:lvl4pPr>
            <a:lvl5pPr marL="1714553" indent="0">
              <a:buNone/>
              <a:defRPr sz="1313"/>
            </a:lvl5pPr>
            <a:lvl6pPr marL="2143192" indent="0">
              <a:buNone/>
              <a:defRPr sz="1313"/>
            </a:lvl6pPr>
            <a:lvl7pPr marL="2571830" indent="0">
              <a:buNone/>
              <a:defRPr sz="1313"/>
            </a:lvl7pPr>
            <a:lvl8pPr marL="3000469" indent="0">
              <a:buNone/>
              <a:defRPr sz="1313"/>
            </a:lvl8pPr>
            <a:lvl9pPr marL="3429107" indent="0">
              <a:buNone/>
              <a:defRPr sz="1313"/>
            </a:lvl9pPr>
          </a:lstStyle>
          <a:p>
            <a:pPr lvl="0"/>
            <a:r>
              <a:rPr lang="en-US"/>
              <a:t>Click to edit Master text styles</a:t>
            </a:r>
          </a:p>
        </p:txBody>
      </p:sp>
    </p:spTree>
    <p:extLst>
      <p:ext uri="{BB962C8B-B14F-4D97-AF65-F5344CB8AC3E}">
        <p14:creationId xmlns:p14="http://schemas.microsoft.com/office/powerpoint/2010/main" val="1707527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5351" y="1906589"/>
            <a:ext cx="5101167"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9719" y="1906589"/>
            <a:ext cx="5103283"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4772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4" name="Content Placeholder 3"/>
          <p:cNvSpPr>
            <a:spLocks noGrp="1"/>
          </p:cNvSpPr>
          <p:nvPr>
            <p:ph sz="half" idx="2"/>
          </p:nvPr>
        </p:nvSpPr>
        <p:spPr>
          <a:xfrm>
            <a:off x="609601" y="2174876"/>
            <a:ext cx="5386917"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4"/>
            <a:ext cx="5389033"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93371" y="2174876"/>
            <a:ext cx="5389033"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528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79776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156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766734" y="273051"/>
            <a:ext cx="6815667" cy="585311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1"/>
            <a:ext cx="4011084" cy="4691063"/>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197687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a:lstStyle>
            <a:lvl1pPr marL="0" indent="0">
              <a:buNone/>
              <a:defRPr sz="3000"/>
            </a:lvl1pPr>
            <a:lvl2pPr marL="428638" indent="0">
              <a:buNone/>
              <a:defRPr sz="2625"/>
            </a:lvl2pPr>
            <a:lvl3pPr marL="857277" indent="0">
              <a:buNone/>
              <a:defRPr sz="2250"/>
            </a:lvl3pPr>
            <a:lvl4pPr marL="1285915" indent="0">
              <a:buNone/>
              <a:defRPr sz="1875"/>
            </a:lvl4pPr>
            <a:lvl5pPr marL="1714553" indent="0">
              <a:buNone/>
              <a:defRPr sz="1875"/>
            </a:lvl5pPr>
            <a:lvl6pPr marL="2143192" indent="0">
              <a:buNone/>
              <a:defRPr sz="1875"/>
            </a:lvl6pPr>
            <a:lvl7pPr marL="2571830" indent="0">
              <a:buNone/>
              <a:defRPr sz="1875"/>
            </a:lvl7pPr>
            <a:lvl8pPr marL="3000469" indent="0">
              <a:buNone/>
              <a:defRPr sz="1875"/>
            </a:lvl8pPr>
            <a:lvl9pPr marL="3429107" indent="0">
              <a:buNone/>
              <a:defRPr sz="1875"/>
            </a:lvl9pPr>
          </a:lstStyle>
          <a:p>
            <a:endParaRPr lang="en-US"/>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4040089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552880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6070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621" y="569915"/>
            <a:ext cx="2601383" cy="56530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5351" y="569915"/>
            <a:ext cx="7603067" cy="5653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31426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Brand Colors and Usage">
    <p:bg>
      <p:bgPr>
        <a:solidFill>
          <a:schemeClr val="bg1"/>
        </a:solidFill>
        <a:effectLst/>
      </p:bgPr>
    </p:bg>
    <p:spTree>
      <p:nvGrpSpPr>
        <p:cNvPr id="1" name=""/>
        <p:cNvGrpSpPr/>
        <p:nvPr/>
      </p:nvGrpSpPr>
      <p:grpSpPr>
        <a:xfrm>
          <a:off x="0" y="0"/>
          <a:ext cx="0" cy="0"/>
          <a:chOff x="0" y="0"/>
          <a:chExt cx="0" cy="0"/>
        </a:xfrm>
      </p:grpSpPr>
      <p:sp>
        <p:nvSpPr>
          <p:cNvPr id="7" name="TextBox 10">
            <a:extLst>
              <a:ext uri="{FF2B5EF4-FFF2-40B4-BE49-F238E27FC236}">
                <a16:creationId xmlns:a16="http://schemas.microsoft.com/office/drawing/2014/main" id="{BDD2103F-81EB-E24E-C54D-591E80C1B66C}"/>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0" name="AutoShape 6">
            <a:extLst>
              <a:ext uri="{FF2B5EF4-FFF2-40B4-BE49-F238E27FC236}">
                <a16:creationId xmlns:a16="http://schemas.microsoft.com/office/drawing/2014/main" id="{9089C5C8-23B1-1A7C-11E5-D58DC321E7BB}"/>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2" name="Subtitle 2">
            <a:extLst>
              <a:ext uri="{FF2B5EF4-FFF2-40B4-BE49-F238E27FC236}">
                <a16:creationId xmlns:a16="http://schemas.microsoft.com/office/drawing/2014/main" id="{922DA9C0-C9FB-5D2A-6F70-077832E26FF4}"/>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grpSp>
        <p:nvGrpSpPr>
          <p:cNvPr id="70" name="Group 69">
            <a:extLst>
              <a:ext uri="{FF2B5EF4-FFF2-40B4-BE49-F238E27FC236}">
                <a16:creationId xmlns:a16="http://schemas.microsoft.com/office/drawing/2014/main" id="{D068D8C9-125E-AF5B-F110-9FBCDDE67646}"/>
              </a:ext>
            </a:extLst>
          </p:cNvPr>
          <p:cNvGrpSpPr/>
          <p:nvPr/>
        </p:nvGrpSpPr>
        <p:grpSpPr>
          <a:xfrm>
            <a:off x="3272113" y="1441066"/>
            <a:ext cx="8033903" cy="2842069"/>
            <a:chOff x="2787707" y="1829977"/>
            <a:chExt cx="12050855" cy="4263103"/>
          </a:xfrm>
        </p:grpSpPr>
        <p:sp>
          <p:nvSpPr>
            <p:cNvPr id="2" name="Text Placeholder 4">
              <a:extLst>
                <a:ext uri="{FF2B5EF4-FFF2-40B4-BE49-F238E27FC236}">
                  <a16:creationId xmlns:a16="http://schemas.microsoft.com/office/drawing/2014/main" id="{6FDB3223-E6B1-9CC9-6B42-F8630EE4F2EB}"/>
                </a:ext>
              </a:extLst>
            </p:cNvPr>
            <p:cNvSpPr txBox="1">
              <a:spLocks/>
            </p:cNvSpPr>
            <p:nvPr/>
          </p:nvSpPr>
          <p:spPr>
            <a:xfrm>
              <a:off x="2787707" y="2184188"/>
              <a:ext cx="687728" cy="411282"/>
            </a:xfrm>
            <a:prstGeom prst="rect">
              <a:avLst/>
            </a:prstGeom>
          </p:spPr>
          <p:txBody>
            <a:bodyPr vert="horz" lIns="0" tIns="45720" rIns="91440" bIns="45720" rtlCol="0">
              <a:noAutofit/>
            </a:bodyPr>
            <a:lstStyle>
              <a:lvl1pPr marL="197213" indent="-197213" algn="l" defTabSz="788854" rtl="0" eaLnBrk="1" latinLnBrk="0" hangingPunct="1">
                <a:lnSpc>
                  <a:spcPct val="100000"/>
                </a:lnSpc>
                <a:spcBef>
                  <a:spcPts val="1000"/>
                </a:spcBef>
                <a:buClr>
                  <a:schemeClr val="tx2"/>
                </a:buClr>
                <a:buFont typeface="Arial" panose="020B0604020202020204" pitchFamily="34" charset="0"/>
                <a:buChar char="•"/>
                <a:defRPr sz="1600" b="0" i="0" kern="1200">
                  <a:solidFill>
                    <a:schemeClr val="tx1"/>
                  </a:solidFill>
                  <a:latin typeface="Calibri" panose="020F0502020204030204" pitchFamily="34" charset="0"/>
                  <a:ea typeface="+mn-ea"/>
                  <a:cs typeface="+mn-cs"/>
                </a:defRPr>
              </a:lvl1pPr>
              <a:lvl2pPr marL="591640" indent="-197213" algn="l" defTabSz="788854" rtl="0" eaLnBrk="1" latinLnBrk="0" hangingPunct="1">
                <a:lnSpc>
                  <a:spcPct val="100000"/>
                </a:lnSpc>
                <a:spcBef>
                  <a:spcPts val="1000"/>
                </a:spcBef>
                <a:buSzPct val="80000"/>
                <a:buFont typeface="Wingdings" pitchFamily="2" charset="2"/>
                <a:buChar char="§"/>
                <a:defRPr sz="1400" b="0" i="0" kern="1200">
                  <a:solidFill>
                    <a:schemeClr val="tx1"/>
                  </a:solidFill>
                  <a:latin typeface="Calibri" panose="020F0502020204030204" pitchFamily="34" charset="0"/>
                  <a:ea typeface="+mn-ea"/>
                  <a:cs typeface="+mn-cs"/>
                </a:defRPr>
              </a:lvl2pPr>
              <a:lvl3pPr marL="919163" indent="-117475" algn="l" defTabSz="788854" rtl="0" eaLnBrk="1" latinLnBrk="0" hangingPunct="1">
                <a:lnSpc>
                  <a:spcPct val="100000"/>
                </a:lnSpc>
                <a:spcBef>
                  <a:spcPts val="1000"/>
                </a:spcBef>
                <a:buClrTx/>
                <a:buFont typeface="System Font Regular"/>
                <a:buChar char="-"/>
                <a:tabLst/>
                <a:defRPr sz="1400" b="0" i="0" kern="1200">
                  <a:solidFill>
                    <a:schemeClr val="accent2"/>
                  </a:solidFill>
                  <a:latin typeface="Calibri" panose="020F0502020204030204" pitchFamily="34" charset="0"/>
                  <a:ea typeface="+mn-ea"/>
                  <a:cs typeface="+mn-cs"/>
                </a:defRPr>
              </a:lvl3pPr>
              <a:lvl4pPr marL="1317625" indent="-117475" algn="l" defTabSz="788854" rtl="0" eaLnBrk="1" latinLnBrk="0" hangingPunct="1">
                <a:lnSpc>
                  <a:spcPct val="100000"/>
                </a:lnSpc>
                <a:spcBef>
                  <a:spcPts val="1000"/>
                </a:spcBef>
                <a:buSzPct val="75000"/>
                <a:buFont typeface="Arial" panose="020B0604020202020204" pitchFamily="34" charset="0"/>
                <a:buChar char="•"/>
                <a:tabLst/>
                <a:defRPr sz="1200" b="0" i="0" kern="1200">
                  <a:solidFill>
                    <a:schemeClr val="accent3"/>
                  </a:solidFill>
                  <a:latin typeface="Calibri" panose="020F0502020204030204" pitchFamily="34" charset="0"/>
                  <a:ea typeface="+mn-ea"/>
                  <a:cs typeface="+mn-cs"/>
                </a:defRPr>
              </a:lvl4pPr>
              <a:lvl5pPr marL="1660525" indent="-117475" algn="l" defTabSz="788854" rtl="0" eaLnBrk="1" latinLnBrk="0" hangingPunct="1">
                <a:lnSpc>
                  <a:spcPct val="100000"/>
                </a:lnSpc>
                <a:spcBef>
                  <a:spcPts val="1000"/>
                </a:spcBef>
                <a:buSzPct val="85000"/>
                <a:buFont typeface="System Font Regular"/>
                <a:buChar char="-"/>
                <a:tabLst/>
                <a:defRPr sz="1200" b="0" i="0" kern="1200">
                  <a:solidFill>
                    <a:schemeClr val="accent4"/>
                  </a:solidFill>
                  <a:latin typeface="Calibri" panose="020F0502020204030204" pitchFamily="34" charset="0"/>
                  <a:ea typeface="+mn-ea"/>
                  <a:cs typeface="+mn-cs"/>
                </a:defRPr>
              </a:lvl5pPr>
              <a:lvl6pPr marL="2169348"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6pPr>
              <a:lvl7pPr marL="2563775"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7pPr>
              <a:lvl8pPr marL="2958202"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8pPr>
              <a:lvl9pPr marL="3352629"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9pPr>
            </a:lstStyle>
            <a:p>
              <a:pPr marL="0" indent="0" algn="r">
                <a:buFont typeface="Arial" panose="020B0604020202020204" pitchFamily="34" charset="0"/>
                <a:buNone/>
              </a:pPr>
              <a:r>
                <a:rPr lang="en-US" sz="1200" dirty="0">
                  <a:solidFill>
                    <a:srgbClr val="112345"/>
                  </a:solidFill>
                  <a:latin typeface="+mn-lt"/>
                  <a:ea typeface="Times New Roman" panose="02020603050405020304" pitchFamily="18" charset="0"/>
                  <a:cs typeface="Calibri" panose="020F0502020204030204" pitchFamily="34" charset="0"/>
                </a:rPr>
                <a:t>RGB</a:t>
              </a:r>
              <a:endParaRPr lang="en-US" sz="1200" dirty="0">
                <a:solidFill>
                  <a:srgbClr val="112345"/>
                </a:solidFill>
                <a:latin typeface="+mn-lt"/>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B63CCA01-E9F9-45F4-5FF9-4C91894C22EF}"/>
                </a:ext>
              </a:extLst>
            </p:cNvPr>
            <p:cNvSpPr/>
            <p:nvPr/>
          </p:nvSpPr>
          <p:spPr>
            <a:xfrm>
              <a:off x="3595781" y="1844356"/>
              <a:ext cx="1146048" cy="1146048"/>
            </a:xfrm>
            <a:prstGeom prst="rect">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 name="TextBox 4">
              <a:extLst>
                <a:ext uri="{FF2B5EF4-FFF2-40B4-BE49-F238E27FC236}">
                  <a16:creationId xmlns:a16="http://schemas.microsoft.com/office/drawing/2014/main" id="{A132C643-3553-EE53-9644-B37E72173F23}"/>
                </a:ext>
              </a:extLst>
            </p:cNvPr>
            <p:cNvSpPr txBox="1"/>
            <p:nvPr/>
          </p:nvSpPr>
          <p:spPr>
            <a:xfrm>
              <a:off x="3475435" y="3016665"/>
              <a:ext cx="1392866" cy="692498"/>
            </a:xfrm>
            <a:prstGeom prst="rect">
              <a:avLst/>
            </a:prstGeom>
            <a:noFill/>
          </p:spPr>
          <p:txBody>
            <a:bodyPr wrap="square" rtlCol="0">
              <a:spAutoFit/>
            </a:bodyPr>
            <a:lstStyle/>
            <a:p>
              <a:r>
                <a:rPr lang="en-US" sz="1200" dirty="0">
                  <a:effectLst/>
                  <a:latin typeface="+mn-lt"/>
                </a:rPr>
                <a:t>27 / 54 / 93</a:t>
              </a:r>
            </a:p>
          </p:txBody>
        </p:sp>
        <p:sp>
          <p:nvSpPr>
            <p:cNvPr id="6" name="Rectangle 5">
              <a:extLst>
                <a:ext uri="{FF2B5EF4-FFF2-40B4-BE49-F238E27FC236}">
                  <a16:creationId xmlns:a16="http://schemas.microsoft.com/office/drawing/2014/main" id="{483F2DAE-3E88-2A82-80DF-588C3948A5F6}"/>
                </a:ext>
              </a:extLst>
            </p:cNvPr>
            <p:cNvSpPr/>
            <p:nvPr/>
          </p:nvSpPr>
          <p:spPr>
            <a:xfrm>
              <a:off x="5299648" y="1844356"/>
              <a:ext cx="1146048" cy="1146048"/>
            </a:xfrm>
            <a:prstGeom prst="rect">
              <a:avLst/>
            </a:prstGeom>
            <a:solidFill>
              <a:srgbClr val="03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TextBox 10">
              <a:extLst>
                <a:ext uri="{FF2B5EF4-FFF2-40B4-BE49-F238E27FC236}">
                  <a16:creationId xmlns:a16="http://schemas.microsoft.com/office/drawing/2014/main" id="{EE215E60-2948-317B-8BC7-998D2F1C3DCC}"/>
                </a:ext>
              </a:extLst>
            </p:cNvPr>
            <p:cNvSpPr txBox="1"/>
            <p:nvPr/>
          </p:nvSpPr>
          <p:spPr>
            <a:xfrm>
              <a:off x="5138662" y="3016665"/>
              <a:ext cx="1513211" cy="692498"/>
            </a:xfrm>
            <a:prstGeom prst="rect">
              <a:avLst/>
            </a:prstGeom>
            <a:noFill/>
          </p:spPr>
          <p:txBody>
            <a:bodyPr wrap="square" rtlCol="0">
              <a:spAutoFit/>
            </a:bodyPr>
            <a:lstStyle/>
            <a:p>
              <a:r>
                <a:rPr lang="en-US" sz="1200" dirty="0">
                  <a:solidFill>
                    <a:srgbClr val="1A345C"/>
                  </a:solidFill>
                  <a:effectLst/>
                  <a:latin typeface="+mn-lt"/>
                </a:rPr>
                <a:t>0 / 193 / 213</a:t>
              </a:r>
            </a:p>
          </p:txBody>
        </p:sp>
        <p:sp>
          <p:nvSpPr>
            <p:cNvPr id="13" name="Rectangle 12">
              <a:extLst>
                <a:ext uri="{FF2B5EF4-FFF2-40B4-BE49-F238E27FC236}">
                  <a16:creationId xmlns:a16="http://schemas.microsoft.com/office/drawing/2014/main" id="{B48E0D9D-E11D-AE75-53A3-1BA058D00DAD}"/>
                </a:ext>
              </a:extLst>
            </p:cNvPr>
            <p:cNvSpPr/>
            <p:nvPr/>
          </p:nvSpPr>
          <p:spPr>
            <a:xfrm>
              <a:off x="7003515" y="1844356"/>
              <a:ext cx="1146048" cy="1146048"/>
            </a:xfrm>
            <a:prstGeom prst="rect">
              <a:avLst/>
            </a:prstGeom>
            <a:solidFill>
              <a:srgbClr val="FFB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TextBox 14">
              <a:extLst>
                <a:ext uri="{FF2B5EF4-FFF2-40B4-BE49-F238E27FC236}">
                  <a16:creationId xmlns:a16="http://schemas.microsoft.com/office/drawing/2014/main" id="{F5C70F17-2491-E13F-EA77-E9DB62087FE0}"/>
                </a:ext>
              </a:extLst>
            </p:cNvPr>
            <p:cNvSpPr txBox="1"/>
            <p:nvPr/>
          </p:nvSpPr>
          <p:spPr>
            <a:xfrm>
              <a:off x="6842530" y="3016665"/>
              <a:ext cx="1513211" cy="692498"/>
            </a:xfrm>
            <a:prstGeom prst="rect">
              <a:avLst/>
            </a:prstGeom>
            <a:noFill/>
          </p:spPr>
          <p:txBody>
            <a:bodyPr wrap="square" rtlCol="0">
              <a:spAutoFit/>
            </a:bodyPr>
            <a:lstStyle/>
            <a:p>
              <a:r>
                <a:rPr lang="en-US" sz="1200" dirty="0">
                  <a:solidFill>
                    <a:srgbClr val="000000"/>
                  </a:solidFill>
                  <a:effectLst/>
                  <a:latin typeface="+mn-lt"/>
                </a:rPr>
                <a:t>255 </a:t>
              </a:r>
              <a:r>
                <a:rPr lang="en-US" sz="1200" dirty="0">
                  <a:solidFill>
                    <a:srgbClr val="1A345C"/>
                  </a:solidFill>
                  <a:effectLst/>
                  <a:latin typeface="+mn-lt"/>
                </a:rPr>
                <a:t>/ 181 / 0</a:t>
              </a:r>
            </a:p>
          </p:txBody>
        </p:sp>
        <p:sp>
          <p:nvSpPr>
            <p:cNvPr id="17" name="Rectangle 16">
              <a:extLst>
                <a:ext uri="{FF2B5EF4-FFF2-40B4-BE49-F238E27FC236}">
                  <a16:creationId xmlns:a16="http://schemas.microsoft.com/office/drawing/2014/main" id="{40EA1573-853E-DCCF-73EB-A0F30EA6F5F8}"/>
                </a:ext>
              </a:extLst>
            </p:cNvPr>
            <p:cNvSpPr/>
            <p:nvPr/>
          </p:nvSpPr>
          <p:spPr>
            <a:xfrm>
              <a:off x="8707382" y="1844356"/>
              <a:ext cx="1146048" cy="1146048"/>
            </a:xfrm>
            <a:prstGeom prst="rect">
              <a:avLst/>
            </a:prstGeom>
            <a:solidFill>
              <a:srgbClr val="AA4A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 name="TextBox 17">
              <a:extLst>
                <a:ext uri="{FF2B5EF4-FFF2-40B4-BE49-F238E27FC236}">
                  <a16:creationId xmlns:a16="http://schemas.microsoft.com/office/drawing/2014/main" id="{98DA3131-DD65-D692-48FC-8339083DE633}"/>
                </a:ext>
              </a:extLst>
            </p:cNvPr>
            <p:cNvSpPr txBox="1"/>
            <p:nvPr/>
          </p:nvSpPr>
          <p:spPr>
            <a:xfrm>
              <a:off x="8515916" y="3016665"/>
              <a:ext cx="1497693" cy="692498"/>
            </a:xfrm>
            <a:prstGeom prst="rect">
              <a:avLst/>
            </a:prstGeom>
            <a:noFill/>
          </p:spPr>
          <p:txBody>
            <a:bodyPr wrap="square" rtlCol="0">
              <a:spAutoFit/>
            </a:bodyPr>
            <a:lstStyle/>
            <a:p>
              <a:pPr algn="ctr"/>
              <a:r>
                <a:rPr lang="en-US" sz="1200" dirty="0">
                  <a:latin typeface="+mn-lt"/>
                  <a:cs typeface="Calibri" panose="020F0502020204030204" pitchFamily="34" charset="0"/>
                </a:rPr>
                <a:t>170 / 74 / 196</a:t>
              </a:r>
            </a:p>
          </p:txBody>
        </p:sp>
        <p:sp>
          <p:nvSpPr>
            <p:cNvPr id="19" name="Rectangle 18">
              <a:extLst>
                <a:ext uri="{FF2B5EF4-FFF2-40B4-BE49-F238E27FC236}">
                  <a16:creationId xmlns:a16="http://schemas.microsoft.com/office/drawing/2014/main" id="{8B7BC17C-61BD-7767-B34D-EECF539F7594}"/>
                </a:ext>
              </a:extLst>
            </p:cNvPr>
            <p:cNvSpPr/>
            <p:nvPr/>
          </p:nvSpPr>
          <p:spPr>
            <a:xfrm>
              <a:off x="10411250" y="1844356"/>
              <a:ext cx="1146048" cy="1146048"/>
            </a:xfrm>
            <a:prstGeom prst="rect">
              <a:avLst/>
            </a:prstGeom>
            <a:solidFill>
              <a:srgbClr val="0B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 name="TextBox 19">
              <a:extLst>
                <a:ext uri="{FF2B5EF4-FFF2-40B4-BE49-F238E27FC236}">
                  <a16:creationId xmlns:a16="http://schemas.microsoft.com/office/drawing/2014/main" id="{FFF6DAFB-1E51-CDD8-4E07-2B695EBED2DD}"/>
                </a:ext>
              </a:extLst>
            </p:cNvPr>
            <p:cNvSpPr txBox="1"/>
            <p:nvPr/>
          </p:nvSpPr>
          <p:spPr>
            <a:xfrm>
              <a:off x="10240103" y="3016665"/>
              <a:ext cx="1513211" cy="692498"/>
            </a:xfrm>
            <a:prstGeom prst="rect">
              <a:avLst/>
            </a:prstGeom>
            <a:noFill/>
          </p:spPr>
          <p:txBody>
            <a:bodyPr wrap="square" rtlCol="0">
              <a:spAutoFit/>
            </a:bodyPr>
            <a:lstStyle/>
            <a:p>
              <a:pPr algn="ctr"/>
              <a:r>
                <a:rPr lang="en-US" sz="1200" dirty="0">
                  <a:latin typeface="+mn-lt"/>
                  <a:cs typeface="Calibri" panose="020F0502020204030204" pitchFamily="34" charset="0"/>
                </a:rPr>
                <a:t>10 / 121 / 154</a:t>
              </a:r>
            </a:p>
          </p:txBody>
        </p:sp>
        <p:sp>
          <p:nvSpPr>
            <p:cNvPr id="21" name="Text Placeholder 4">
              <a:extLst>
                <a:ext uri="{FF2B5EF4-FFF2-40B4-BE49-F238E27FC236}">
                  <a16:creationId xmlns:a16="http://schemas.microsoft.com/office/drawing/2014/main" id="{9618DF4D-D7A2-C5D2-C395-F48457FB1141}"/>
                </a:ext>
              </a:extLst>
            </p:cNvPr>
            <p:cNvSpPr txBox="1">
              <a:spLocks/>
            </p:cNvSpPr>
            <p:nvPr/>
          </p:nvSpPr>
          <p:spPr>
            <a:xfrm>
              <a:off x="2787707" y="4512718"/>
              <a:ext cx="687728" cy="411282"/>
            </a:xfrm>
            <a:prstGeom prst="rect">
              <a:avLst/>
            </a:prstGeom>
          </p:spPr>
          <p:txBody>
            <a:bodyPr vert="horz" lIns="0" tIns="45720" rIns="91440" bIns="45720" rtlCol="0">
              <a:noAutofit/>
            </a:bodyPr>
            <a:lstStyle>
              <a:lvl1pPr marL="197213" indent="-197213" algn="l" defTabSz="788854" rtl="0" eaLnBrk="1" latinLnBrk="0" hangingPunct="1">
                <a:lnSpc>
                  <a:spcPct val="100000"/>
                </a:lnSpc>
                <a:spcBef>
                  <a:spcPts val="1000"/>
                </a:spcBef>
                <a:buClr>
                  <a:schemeClr val="tx2"/>
                </a:buClr>
                <a:buFont typeface="Arial" panose="020B0604020202020204" pitchFamily="34" charset="0"/>
                <a:buChar char="•"/>
                <a:defRPr sz="1600" b="0" i="0" kern="1200">
                  <a:solidFill>
                    <a:schemeClr val="tx1"/>
                  </a:solidFill>
                  <a:latin typeface="Calibri" panose="020F0502020204030204" pitchFamily="34" charset="0"/>
                  <a:ea typeface="+mn-ea"/>
                  <a:cs typeface="+mn-cs"/>
                </a:defRPr>
              </a:lvl1pPr>
              <a:lvl2pPr marL="591640" indent="-197213" algn="l" defTabSz="788854" rtl="0" eaLnBrk="1" latinLnBrk="0" hangingPunct="1">
                <a:lnSpc>
                  <a:spcPct val="100000"/>
                </a:lnSpc>
                <a:spcBef>
                  <a:spcPts val="1000"/>
                </a:spcBef>
                <a:buSzPct val="80000"/>
                <a:buFont typeface="Wingdings" pitchFamily="2" charset="2"/>
                <a:buChar char="§"/>
                <a:defRPr sz="1400" b="0" i="0" kern="1200">
                  <a:solidFill>
                    <a:schemeClr val="tx1"/>
                  </a:solidFill>
                  <a:latin typeface="Calibri" panose="020F0502020204030204" pitchFamily="34" charset="0"/>
                  <a:ea typeface="+mn-ea"/>
                  <a:cs typeface="+mn-cs"/>
                </a:defRPr>
              </a:lvl2pPr>
              <a:lvl3pPr marL="919163" indent="-117475" algn="l" defTabSz="788854" rtl="0" eaLnBrk="1" latinLnBrk="0" hangingPunct="1">
                <a:lnSpc>
                  <a:spcPct val="100000"/>
                </a:lnSpc>
                <a:spcBef>
                  <a:spcPts val="1000"/>
                </a:spcBef>
                <a:buClrTx/>
                <a:buFont typeface="System Font Regular"/>
                <a:buChar char="-"/>
                <a:tabLst/>
                <a:defRPr sz="1400" b="0" i="0" kern="1200">
                  <a:solidFill>
                    <a:schemeClr val="accent2"/>
                  </a:solidFill>
                  <a:latin typeface="Calibri" panose="020F0502020204030204" pitchFamily="34" charset="0"/>
                  <a:ea typeface="+mn-ea"/>
                  <a:cs typeface="+mn-cs"/>
                </a:defRPr>
              </a:lvl3pPr>
              <a:lvl4pPr marL="1317625" indent="-117475" algn="l" defTabSz="788854" rtl="0" eaLnBrk="1" latinLnBrk="0" hangingPunct="1">
                <a:lnSpc>
                  <a:spcPct val="100000"/>
                </a:lnSpc>
                <a:spcBef>
                  <a:spcPts val="1000"/>
                </a:spcBef>
                <a:buSzPct val="75000"/>
                <a:buFont typeface="Arial" panose="020B0604020202020204" pitchFamily="34" charset="0"/>
                <a:buChar char="•"/>
                <a:tabLst/>
                <a:defRPr sz="1200" b="0" i="0" kern="1200">
                  <a:solidFill>
                    <a:schemeClr val="accent3"/>
                  </a:solidFill>
                  <a:latin typeface="Calibri" panose="020F0502020204030204" pitchFamily="34" charset="0"/>
                  <a:ea typeface="+mn-ea"/>
                  <a:cs typeface="+mn-cs"/>
                </a:defRPr>
              </a:lvl4pPr>
              <a:lvl5pPr marL="1660525" indent="-117475" algn="l" defTabSz="788854" rtl="0" eaLnBrk="1" latinLnBrk="0" hangingPunct="1">
                <a:lnSpc>
                  <a:spcPct val="100000"/>
                </a:lnSpc>
                <a:spcBef>
                  <a:spcPts val="1000"/>
                </a:spcBef>
                <a:buSzPct val="85000"/>
                <a:buFont typeface="System Font Regular"/>
                <a:buChar char="-"/>
                <a:tabLst/>
                <a:defRPr sz="1200" b="0" i="0" kern="1200">
                  <a:solidFill>
                    <a:schemeClr val="accent4"/>
                  </a:solidFill>
                  <a:latin typeface="Calibri" panose="020F0502020204030204" pitchFamily="34" charset="0"/>
                  <a:ea typeface="+mn-ea"/>
                  <a:cs typeface="+mn-cs"/>
                </a:defRPr>
              </a:lvl5pPr>
              <a:lvl6pPr marL="2169348"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6pPr>
              <a:lvl7pPr marL="2563775"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7pPr>
              <a:lvl8pPr marL="2958202"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8pPr>
              <a:lvl9pPr marL="3352629"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9pPr>
            </a:lstStyle>
            <a:p>
              <a:pPr marL="0" indent="0" algn="r">
                <a:buFont typeface="Arial" panose="020B0604020202020204" pitchFamily="34" charset="0"/>
                <a:buNone/>
              </a:pPr>
              <a:r>
                <a:rPr lang="en-US" sz="1200" dirty="0">
                  <a:solidFill>
                    <a:srgbClr val="112345"/>
                  </a:solidFill>
                  <a:latin typeface="+mn-lt"/>
                  <a:ea typeface="Times New Roman" panose="02020603050405020304" pitchFamily="18" charset="0"/>
                  <a:cs typeface="Calibri" panose="020F0502020204030204" pitchFamily="34" charset="0"/>
                </a:rPr>
                <a:t>HEX</a:t>
              </a:r>
              <a:endParaRPr lang="en-US" sz="1200" dirty="0">
                <a:solidFill>
                  <a:srgbClr val="112345"/>
                </a:solidFill>
                <a:latin typeface="+mn-lt"/>
                <a:ea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39643FEB-4037-1382-9710-7180CC5FB4D4}"/>
                </a:ext>
              </a:extLst>
            </p:cNvPr>
            <p:cNvSpPr/>
            <p:nvPr/>
          </p:nvSpPr>
          <p:spPr>
            <a:xfrm>
              <a:off x="3595781" y="4172886"/>
              <a:ext cx="1146048" cy="1146048"/>
            </a:xfrm>
            <a:prstGeom prst="rect">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 name="TextBox 22">
              <a:extLst>
                <a:ext uri="{FF2B5EF4-FFF2-40B4-BE49-F238E27FC236}">
                  <a16:creationId xmlns:a16="http://schemas.microsoft.com/office/drawing/2014/main" id="{5FF51C3A-A698-8B4B-F31B-6057EBDEEBC6}"/>
                </a:ext>
              </a:extLst>
            </p:cNvPr>
            <p:cNvSpPr txBox="1"/>
            <p:nvPr/>
          </p:nvSpPr>
          <p:spPr>
            <a:xfrm>
              <a:off x="3475435" y="3794733"/>
              <a:ext cx="1392866" cy="415499"/>
            </a:xfrm>
            <a:prstGeom prst="rect">
              <a:avLst/>
            </a:prstGeom>
            <a:noFill/>
          </p:spPr>
          <p:txBody>
            <a:bodyPr wrap="square" rtlCol="0">
              <a:spAutoFit/>
            </a:bodyPr>
            <a:lstStyle/>
            <a:p>
              <a:pPr algn="ctr"/>
              <a:r>
                <a:rPr lang="en-US" sz="1200" dirty="0">
                  <a:latin typeface="+mn-lt"/>
                  <a:cs typeface="Calibri" panose="020F0502020204030204" pitchFamily="34" charset="0"/>
                </a:rPr>
                <a:t>Dark Navy</a:t>
              </a:r>
            </a:p>
          </p:txBody>
        </p:sp>
        <p:sp>
          <p:nvSpPr>
            <p:cNvPr id="24" name="TextBox 23">
              <a:extLst>
                <a:ext uri="{FF2B5EF4-FFF2-40B4-BE49-F238E27FC236}">
                  <a16:creationId xmlns:a16="http://schemas.microsoft.com/office/drawing/2014/main" id="{3982C6E7-0593-1A66-40F8-170DCF8777F3}"/>
                </a:ext>
              </a:extLst>
            </p:cNvPr>
            <p:cNvSpPr txBox="1"/>
            <p:nvPr/>
          </p:nvSpPr>
          <p:spPr>
            <a:xfrm>
              <a:off x="3449438" y="5400582"/>
              <a:ext cx="1392866" cy="41549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200" dirty="0">
                  <a:effectLst/>
                  <a:latin typeface="+mn-lt"/>
                </a:rPr>
                <a:t>1B365D </a:t>
              </a:r>
            </a:p>
          </p:txBody>
        </p:sp>
        <p:sp>
          <p:nvSpPr>
            <p:cNvPr id="25" name="Rectangle 24">
              <a:extLst>
                <a:ext uri="{FF2B5EF4-FFF2-40B4-BE49-F238E27FC236}">
                  <a16:creationId xmlns:a16="http://schemas.microsoft.com/office/drawing/2014/main" id="{711427CD-9A1B-FDCC-EC3D-9A930A745833}"/>
                </a:ext>
              </a:extLst>
            </p:cNvPr>
            <p:cNvSpPr/>
            <p:nvPr/>
          </p:nvSpPr>
          <p:spPr>
            <a:xfrm>
              <a:off x="5299648" y="4172886"/>
              <a:ext cx="1146048" cy="1146048"/>
            </a:xfrm>
            <a:prstGeom prst="rect">
              <a:avLst/>
            </a:prstGeom>
            <a:solidFill>
              <a:srgbClr val="03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TextBox 25">
              <a:extLst>
                <a:ext uri="{FF2B5EF4-FFF2-40B4-BE49-F238E27FC236}">
                  <a16:creationId xmlns:a16="http://schemas.microsoft.com/office/drawing/2014/main" id="{FF0D7B91-23CB-C39D-C694-1F7962585F4E}"/>
                </a:ext>
              </a:extLst>
            </p:cNvPr>
            <p:cNvSpPr txBox="1"/>
            <p:nvPr/>
          </p:nvSpPr>
          <p:spPr>
            <a:xfrm>
              <a:off x="5179303" y="3794733"/>
              <a:ext cx="1392866" cy="415499"/>
            </a:xfrm>
            <a:prstGeom prst="rect">
              <a:avLst/>
            </a:prstGeom>
            <a:noFill/>
          </p:spPr>
          <p:txBody>
            <a:bodyPr wrap="square" rtlCol="0">
              <a:spAutoFit/>
            </a:bodyPr>
            <a:lstStyle/>
            <a:p>
              <a:pPr algn="ctr"/>
              <a:r>
                <a:rPr lang="en-US" sz="1200" dirty="0">
                  <a:latin typeface="+mn-lt"/>
                  <a:cs typeface="Calibri" panose="020F0502020204030204" pitchFamily="34" charset="0"/>
                </a:rPr>
                <a:t>Bright Blue</a:t>
              </a:r>
            </a:p>
          </p:txBody>
        </p:sp>
        <p:sp>
          <p:nvSpPr>
            <p:cNvPr id="27" name="TextBox 26">
              <a:extLst>
                <a:ext uri="{FF2B5EF4-FFF2-40B4-BE49-F238E27FC236}">
                  <a16:creationId xmlns:a16="http://schemas.microsoft.com/office/drawing/2014/main" id="{BD373020-B6FD-4D6D-9CF5-2FD6C81131AA}"/>
                </a:ext>
              </a:extLst>
            </p:cNvPr>
            <p:cNvSpPr txBox="1"/>
            <p:nvPr/>
          </p:nvSpPr>
          <p:spPr>
            <a:xfrm>
              <a:off x="5153305" y="5400582"/>
              <a:ext cx="1392866" cy="41549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200" dirty="0">
                  <a:effectLst/>
                  <a:latin typeface="+mn-lt"/>
                </a:rPr>
                <a:t>00C1D5</a:t>
              </a:r>
            </a:p>
          </p:txBody>
        </p:sp>
        <p:sp>
          <p:nvSpPr>
            <p:cNvPr id="28" name="Rectangle 27">
              <a:extLst>
                <a:ext uri="{FF2B5EF4-FFF2-40B4-BE49-F238E27FC236}">
                  <a16:creationId xmlns:a16="http://schemas.microsoft.com/office/drawing/2014/main" id="{84B67C09-6FA6-184A-1963-DF7B03551CA3}"/>
                </a:ext>
              </a:extLst>
            </p:cNvPr>
            <p:cNvSpPr/>
            <p:nvPr/>
          </p:nvSpPr>
          <p:spPr>
            <a:xfrm>
              <a:off x="7003515" y="4172886"/>
              <a:ext cx="1146048" cy="1146048"/>
            </a:xfrm>
            <a:prstGeom prst="rect">
              <a:avLst/>
            </a:prstGeom>
            <a:solidFill>
              <a:srgbClr val="FFB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 name="TextBox 28">
              <a:extLst>
                <a:ext uri="{FF2B5EF4-FFF2-40B4-BE49-F238E27FC236}">
                  <a16:creationId xmlns:a16="http://schemas.microsoft.com/office/drawing/2014/main" id="{25D731B5-C1E2-D236-D26A-581310B579F5}"/>
                </a:ext>
              </a:extLst>
            </p:cNvPr>
            <p:cNvSpPr txBox="1"/>
            <p:nvPr/>
          </p:nvSpPr>
          <p:spPr>
            <a:xfrm>
              <a:off x="6883169" y="3794733"/>
              <a:ext cx="1392866" cy="692498"/>
            </a:xfrm>
            <a:prstGeom prst="rect">
              <a:avLst/>
            </a:prstGeom>
            <a:noFill/>
          </p:spPr>
          <p:txBody>
            <a:bodyPr wrap="square" rtlCol="0">
              <a:spAutoFit/>
            </a:bodyPr>
            <a:lstStyle/>
            <a:p>
              <a:pPr algn="ctr"/>
              <a:r>
                <a:rPr lang="en-US" sz="1200" dirty="0">
                  <a:latin typeface="+mn-lt"/>
                  <a:cs typeface="Calibri" panose="020F0502020204030204" pitchFamily="34" charset="0"/>
                </a:rPr>
                <a:t>Vivid Yellow</a:t>
              </a:r>
            </a:p>
          </p:txBody>
        </p:sp>
        <p:sp>
          <p:nvSpPr>
            <p:cNvPr id="30" name="TextBox 29">
              <a:extLst>
                <a:ext uri="{FF2B5EF4-FFF2-40B4-BE49-F238E27FC236}">
                  <a16:creationId xmlns:a16="http://schemas.microsoft.com/office/drawing/2014/main" id="{240C3846-7859-1A3D-1ED7-1F16C3DBACD9}"/>
                </a:ext>
              </a:extLst>
            </p:cNvPr>
            <p:cNvSpPr txBox="1"/>
            <p:nvPr/>
          </p:nvSpPr>
          <p:spPr>
            <a:xfrm>
              <a:off x="6857173" y="5400582"/>
              <a:ext cx="1392866" cy="41549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200" dirty="0">
                  <a:effectLst/>
                  <a:latin typeface="+mn-lt"/>
                </a:rPr>
                <a:t>FFB500</a:t>
              </a:r>
            </a:p>
          </p:txBody>
        </p:sp>
        <p:sp>
          <p:nvSpPr>
            <p:cNvPr id="31" name="Rectangle 30">
              <a:extLst>
                <a:ext uri="{FF2B5EF4-FFF2-40B4-BE49-F238E27FC236}">
                  <a16:creationId xmlns:a16="http://schemas.microsoft.com/office/drawing/2014/main" id="{1AC42E23-9D62-93D1-DE6C-A07F979ABFDE}"/>
                </a:ext>
              </a:extLst>
            </p:cNvPr>
            <p:cNvSpPr/>
            <p:nvPr/>
          </p:nvSpPr>
          <p:spPr>
            <a:xfrm>
              <a:off x="8707382" y="4172886"/>
              <a:ext cx="1146048" cy="1146048"/>
            </a:xfrm>
            <a:prstGeom prst="rect">
              <a:avLst/>
            </a:prstGeom>
            <a:solidFill>
              <a:srgbClr val="AA4A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 name="TextBox 31">
              <a:extLst>
                <a:ext uri="{FF2B5EF4-FFF2-40B4-BE49-F238E27FC236}">
                  <a16:creationId xmlns:a16="http://schemas.microsoft.com/office/drawing/2014/main" id="{3686552B-8EB2-B5A3-50FA-EDCF3BBCDF15}"/>
                </a:ext>
              </a:extLst>
            </p:cNvPr>
            <p:cNvSpPr txBox="1"/>
            <p:nvPr/>
          </p:nvSpPr>
          <p:spPr>
            <a:xfrm>
              <a:off x="8587036" y="3794733"/>
              <a:ext cx="1513211" cy="692498"/>
            </a:xfrm>
            <a:prstGeom prst="rect">
              <a:avLst/>
            </a:prstGeom>
            <a:noFill/>
          </p:spPr>
          <p:txBody>
            <a:bodyPr wrap="square" rtlCol="0">
              <a:spAutoFit/>
            </a:bodyPr>
            <a:lstStyle/>
            <a:p>
              <a:pPr algn="ctr"/>
              <a:r>
                <a:rPr lang="en-US" sz="1200" dirty="0">
                  <a:latin typeface="+mn-lt"/>
                  <a:cs typeface="Calibri" panose="020F0502020204030204" pitchFamily="34" charset="0"/>
                </a:rPr>
                <a:t>Warm Purple</a:t>
              </a:r>
            </a:p>
          </p:txBody>
        </p:sp>
        <p:sp>
          <p:nvSpPr>
            <p:cNvPr id="33" name="TextBox 32">
              <a:extLst>
                <a:ext uri="{FF2B5EF4-FFF2-40B4-BE49-F238E27FC236}">
                  <a16:creationId xmlns:a16="http://schemas.microsoft.com/office/drawing/2014/main" id="{2AD9D95A-9BDF-4C3C-A895-1141406B5DFD}"/>
                </a:ext>
              </a:extLst>
            </p:cNvPr>
            <p:cNvSpPr txBox="1"/>
            <p:nvPr/>
          </p:nvSpPr>
          <p:spPr>
            <a:xfrm>
              <a:off x="8561039" y="5400582"/>
              <a:ext cx="1392866" cy="69249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200" dirty="0">
                  <a:effectLst/>
                  <a:latin typeface="+mn-lt"/>
                </a:rPr>
                <a:t>AA4AC4</a:t>
              </a:r>
            </a:p>
            <a:p>
              <a:pPr algn="ctr"/>
              <a:endParaRPr lang="en-US" sz="1200" dirty="0">
                <a:latin typeface="+mn-lt"/>
                <a:cs typeface="Calibri" panose="020F0502020204030204" pitchFamily="34" charset="0"/>
              </a:endParaRPr>
            </a:p>
          </p:txBody>
        </p:sp>
        <p:sp>
          <p:nvSpPr>
            <p:cNvPr id="34" name="Rectangle 33">
              <a:extLst>
                <a:ext uri="{FF2B5EF4-FFF2-40B4-BE49-F238E27FC236}">
                  <a16:creationId xmlns:a16="http://schemas.microsoft.com/office/drawing/2014/main" id="{08911D3A-63FC-35E5-CDE3-3CFF122D1E6E}"/>
                </a:ext>
              </a:extLst>
            </p:cNvPr>
            <p:cNvSpPr/>
            <p:nvPr/>
          </p:nvSpPr>
          <p:spPr>
            <a:xfrm>
              <a:off x="10411250" y="4172886"/>
              <a:ext cx="1146048" cy="1146048"/>
            </a:xfrm>
            <a:prstGeom prst="rect">
              <a:avLst/>
            </a:prstGeom>
            <a:solidFill>
              <a:srgbClr val="0B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5" name="TextBox 34">
              <a:extLst>
                <a:ext uri="{FF2B5EF4-FFF2-40B4-BE49-F238E27FC236}">
                  <a16:creationId xmlns:a16="http://schemas.microsoft.com/office/drawing/2014/main" id="{00FB25C4-9A17-6C8A-E17D-125F1914E63C}"/>
                </a:ext>
              </a:extLst>
            </p:cNvPr>
            <p:cNvSpPr txBox="1"/>
            <p:nvPr/>
          </p:nvSpPr>
          <p:spPr>
            <a:xfrm>
              <a:off x="10290904" y="3794732"/>
              <a:ext cx="1392866" cy="415498"/>
            </a:xfrm>
            <a:prstGeom prst="rect">
              <a:avLst/>
            </a:prstGeom>
            <a:noFill/>
          </p:spPr>
          <p:txBody>
            <a:bodyPr wrap="square" rtlCol="0">
              <a:spAutoFit/>
            </a:bodyPr>
            <a:lstStyle/>
            <a:p>
              <a:pPr algn="ctr"/>
              <a:r>
                <a:rPr lang="en-US" sz="1200" dirty="0">
                  <a:latin typeface="+mn-lt"/>
                  <a:cs typeface="Calibri" panose="020F0502020204030204" pitchFamily="34" charset="0"/>
                </a:rPr>
                <a:t>Teal</a:t>
              </a:r>
            </a:p>
          </p:txBody>
        </p:sp>
        <p:sp>
          <p:nvSpPr>
            <p:cNvPr id="36" name="TextBox 35">
              <a:extLst>
                <a:ext uri="{FF2B5EF4-FFF2-40B4-BE49-F238E27FC236}">
                  <a16:creationId xmlns:a16="http://schemas.microsoft.com/office/drawing/2014/main" id="{A79A7454-42C9-CBFC-A80A-788890619218}"/>
                </a:ext>
              </a:extLst>
            </p:cNvPr>
            <p:cNvSpPr txBox="1"/>
            <p:nvPr/>
          </p:nvSpPr>
          <p:spPr>
            <a:xfrm>
              <a:off x="10264907" y="5400583"/>
              <a:ext cx="1392866" cy="415498"/>
            </a:xfrm>
            <a:prstGeom prst="rect">
              <a:avLst/>
            </a:prstGeom>
            <a:noFill/>
          </p:spPr>
          <p:txBody>
            <a:bodyPr wrap="square" rtlCol="0">
              <a:spAutoFit/>
            </a:bodyPr>
            <a:lstStyle/>
            <a:p>
              <a:pPr algn="ctr"/>
              <a:r>
                <a:rPr lang="en-US" sz="1200" dirty="0">
                  <a:effectLst/>
                  <a:latin typeface="+mn-lt"/>
                </a:rPr>
                <a:t>0A799A</a:t>
              </a:r>
            </a:p>
          </p:txBody>
        </p:sp>
        <p:sp>
          <p:nvSpPr>
            <p:cNvPr id="37" name="Rectangle 36">
              <a:extLst>
                <a:ext uri="{FF2B5EF4-FFF2-40B4-BE49-F238E27FC236}">
                  <a16:creationId xmlns:a16="http://schemas.microsoft.com/office/drawing/2014/main" id="{41F667A1-1046-4F44-F267-ECD41C3DB8DB}"/>
                </a:ext>
              </a:extLst>
            </p:cNvPr>
            <p:cNvSpPr/>
            <p:nvPr/>
          </p:nvSpPr>
          <p:spPr>
            <a:xfrm>
              <a:off x="11988647" y="1829977"/>
              <a:ext cx="1146048" cy="1146048"/>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 name="TextBox 37">
              <a:extLst>
                <a:ext uri="{FF2B5EF4-FFF2-40B4-BE49-F238E27FC236}">
                  <a16:creationId xmlns:a16="http://schemas.microsoft.com/office/drawing/2014/main" id="{B710B557-0E8B-99D7-FE78-9941D688139A}"/>
                </a:ext>
              </a:extLst>
            </p:cNvPr>
            <p:cNvSpPr txBox="1"/>
            <p:nvPr/>
          </p:nvSpPr>
          <p:spPr>
            <a:xfrm>
              <a:off x="11868301" y="3002285"/>
              <a:ext cx="1392866" cy="692497"/>
            </a:xfrm>
            <a:prstGeom prst="rect">
              <a:avLst/>
            </a:prstGeom>
            <a:noFill/>
          </p:spPr>
          <p:txBody>
            <a:bodyPr wrap="square" rtlCol="0">
              <a:spAutoFit/>
            </a:bodyPr>
            <a:lstStyle/>
            <a:p>
              <a:pPr algn="ctr"/>
              <a:r>
                <a:rPr lang="en-US" sz="1200" dirty="0">
                  <a:solidFill>
                    <a:srgbClr val="000000"/>
                  </a:solidFill>
                  <a:effectLst/>
                  <a:latin typeface="+mn-lt"/>
                </a:rPr>
                <a:t>244 </a:t>
              </a:r>
              <a:r>
                <a:rPr lang="en-US" sz="1200" dirty="0">
                  <a:solidFill>
                    <a:srgbClr val="1A345C"/>
                  </a:solidFill>
                  <a:effectLst/>
                  <a:latin typeface="+mn-lt"/>
                </a:rPr>
                <a:t>/ 244 / 244</a:t>
              </a:r>
            </a:p>
          </p:txBody>
        </p:sp>
        <p:sp>
          <p:nvSpPr>
            <p:cNvPr id="39" name="Rectangle 38">
              <a:extLst>
                <a:ext uri="{FF2B5EF4-FFF2-40B4-BE49-F238E27FC236}">
                  <a16:creationId xmlns:a16="http://schemas.microsoft.com/office/drawing/2014/main" id="{19575909-91E1-EB2B-30B2-870072C9C1FA}"/>
                </a:ext>
              </a:extLst>
            </p:cNvPr>
            <p:cNvSpPr/>
            <p:nvPr/>
          </p:nvSpPr>
          <p:spPr>
            <a:xfrm>
              <a:off x="11988647" y="4158507"/>
              <a:ext cx="1146048" cy="1146048"/>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 name="TextBox 39">
              <a:extLst>
                <a:ext uri="{FF2B5EF4-FFF2-40B4-BE49-F238E27FC236}">
                  <a16:creationId xmlns:a16="http://schemas.microsoft.com/office/drawing/2014/main" id="{01D809F7-74B2-498D-A016-492E5ED8001E}"/>
                </a:ext>
              </a:extLst>
            </p:cNvPr>
            <p:cNvSpPr txBox="1"/>
            <p:nvPr/>
          </p:nvSpPr>
          <p:spPr>
            <a:xfrm>
              <a:off x="11868301" y="3780353"/>
              <a:ext cx="1392866" cy="415498"/>
            </a:xfrm>
            <a:prstGeom prst="rect">
              <a:avLst/>
            </a:prstGeom>
            <a:noFill/>
          </p:spPr>
          <p:txBody>
            <a:bodyPr wrap="square" rtlCol="0">
              <a:spAutoFit/>
            </a:bodyPr>
            <a:lstStyle/>
            <a:p>
              <a:pPr algn="ctr"/>
              <a:r>
                <a:rPr lang="en-US" sz="1200" dirty="0">
                  <a:latin typeface="+mn-lt"/>
                  <a:cs typeface="Calibri" panose="020F0502020204030204" pitchFamily="34" charset="0"/>
                </a:rPr>
                <a:t>Light Gray</a:t>
              </a:r>
            </a:p>
          </p:txBody>
        </p:sp>
        <p:sp>
          <p:nvSpPr>
            <p:cNvPr id="41" name="TextBox 40">
              <a:extLst>
                <a:ext uri="{FF2B5EF4-FFF2-40B4-BE49-F238E27FC236}">
                  <a16:creationId xmlns:a16="http://schemas.microsoft.com/office/drawing/2014/main" id="{14C48048-9A27-5D7B-0CEF-AA37E3D9CB72}"/>
                </a:ext>
              </a:extLst>
            </p:cNvPr>
            <p:cNvSpPr txBox="1"/>
            <p:nvPr/>
          </p:nvSpPr>
          <p:spPr>
            <a:xfrm>
              <a:off x="11842304" y="5386204"/>
              <a:ext cx="1392866" cy="415498"/>
            </a:xfrm>
            <a:prstGeom prst="rect">
              <a:avLst/>
            </a:prstGeom>
            <a:noFill/>
          </p:spPr>
          <p:txBody>
            <a:bodyPr wrap="square" rtlCol="0">
              <a:spAutoFit/>
            </a:bodyPr>
            <a:lstStyle/>
            <a:p>
              <a:pPr algn="ctr"/>
              <a:r>
                <a:rPr lang="en-US" sz="1200" dirty="0">
                  <a:latin typeface="+mn-lt"/>
                  <a:cs typeface="Calibri" panose="020F0502020204030204" pitchFamily="34" charset="0"/>
                </a:rPr>
                <a:t>F4F4F4</a:t>
              </a:r>
            </a:p>
          </p:txBody>
        </p:sp>
        <p:sp>
          <p:nvSpPr>
            <p:cNvPr id="42" name="Rectangle 41">
              <a:extLst>
                <a:ext uri="{FF2B5EF4-FFF2-40B4-BE49-F238E27FC236}">
                  <a16:creationId xmlns:a16="http://schemas.microsoft.com/office/drawing/2014/main" id="{D29096A9-97D7-A4FB-23D3-62A4E6D200A1}"/>
                </a:ext>
              </a:extLst>
            </p:cNvPr>
            <p:cNvSpPr/>
            <p:nvPr/>
          </p:nvSpPr>
          <p:spPr>
            <a:xfrm>
              <a:off x="13566043" y="1844356"/>
              <a:ext cx="1146048" cy="114604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TextBox 42">
              <a:extLst>
                <a:ext uri="{FF2B5EF4-FFF2-40B4-BE49-F238E27FC236}">
                  <a16:creationId xmlns:a16="http://schemas.microsoft.com/office/drawing/2014/main" id="{6D5CF24E-D0A2-2914-3BE7-244B1A210260}"/>
                </a:ext>
              </a:extLst>
            </p:cNvPr>
            <p:cNvSpPr txBox="1"/>
            <p:nvPr/>
          </p:nvSpPr>
          <p:spPr>
            <a:xfrm>
              <a:off x="13445696" y="3016664"/>
              <a:ext cx="1392866" cy="692497"/>
            </a:xfrm>
            <a:prstGeom prst="rect">
              <a:avLst/>
            </a:prstGeom>
            <a:noFill/>
          </p:spPr>
          <p:txBody>
            <a:bodyPr wrap="square" rtlCol="0">
              <a:spAutoFit/>
            </a:bodyPr>
            <a:lstStyle/>
            <a:p>
              <a:pPr algn="ctr"/>
              <a:r>
                <a:rPr lang="en-US" sz="1200" dirty="0">
                  <a:latin typeface="+mn-lt"/>
                  <a:cs typeface="Calibri" panose="020F0502020204030204" pitchFamily="34" charset="0"/>
                </a:rPr>
                <a:t>255 / 255 / 255</a:t>
              </a:r>
            </a:p>
          </p:txBody>
        </p:sp>
        <p:sp>
          <p:nvSpPr>
            <p:cNvPr id="44" name="Rectangle 43">
              <a:extLst>
                <a:ext uri="{FF2B5EF4-FFF2-40B4-BE49-F238E27FC236}">
                  <a16:creationId xmlns:a16="http://schemas.microsoft.com/office/drawing/2014/main" id="{CCAD85CA-BBD5-D717-8D06-8C7694442169}"/>
                </a:ext>
              </a:extLst>
            </p:cNvPr>
            <p:cNvSpPr/>
            <p:nvPr/>
          </p:nvSpPr>
          <p:spPr>
            <a:xfrm>
              <a:off x="13566043" y="4172886"/>
              <a:ext cx="1146048" cy="114604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5" name="TextBox 44">
              <a:extLst>
                <a:ext uri="{FF2B5EF4-FFF2-40B4-BE49-F238E27FC236}">
                  <a16:creationId xmlns:a16="http://schemas.microsoft.com/office/drawing/2014/main" id="{75CB9B18-1AE2-C5D7-A2B5-EF8241E4E05A}"/>
                </a:ext>
              </a:extLst>
            </p:cNvPr>
            <p:cNvSpPr txBox="1"/>
            <p:nvPr/>
          </p:nvSpPr>
          <p:spPr>
            <a:xfrm>
              <a:off x="13445696" y="3794732"/>
              <a:ext cx="1392866" cy="415498"/>
            </a:xfrm>
            <a:prstGeom prst="rect">
              <a:avLst/>
            </a:prstGeom>
            <a:noFill/>
          </p:spPr>
          <p:txBody>
            <a:bodyPr wrap="square" rtlCol="0">
              <a:spAutoFit/>
            </a:bodyPr>
            <a:lstStyle/>
            <a:p>
              <a:pPr algn="ctr"/>
              <a:r>
                <a:rPr lang="en-US" sz="1200" dirty="0">
                  <a:latin typeface="+mn-lt"/>
                  <a:cs typeface="Calibri" panose="020F0502020204030204" pitchFamily="34" charset="0"/>
                </a:rPr>
                <a:t>White</a:t>
              </a:r>
            </a:p>
          </p:txBody>
        </p:sp>
        <p:sp>
          <p:nvSpPr>
            <p:cNvPr id="46" name="TextBox 45">
              <a:extLst>
                <a:ext uri="{FF2B5EF4-FFF2-40B4-BE49-F238E27FC236}">
                  <a16:creationId xmlns:a16="http://schemas.microsoft.com/office/drawing/2014/main" id="{A4A05941-05C1-5FEC-BC64-6BD4778C97F1}"/>
                </a:ext>
              </a:extLst>
            </p:cNvPr>
            <p:cNvSpPr txBox="1"/>
            <p:nvPr/>
          </p:nvSpPr>
          <p:spPr>
            <a:xfrm>
              <a:off x="13419700" y="5400583"/>
              <a:ext cx="1392866" cy="415498"/>
            </a:xfrm>
            <a:prstGeom prst="rect">
              <a:avLst/>
            </a:prstGeom>
            <a:noFill/>
          </p:spPr>
          <p:txBody>
            <a:bodyPr wrap="square" rtlCol="0">
              <a:spAutoFit/>
            </a:bodyPr>
            <a:lstStyle/>
            <a:p>
              <a:pPr algn="ctr"/>
              <a:r>
                <a:rPr lang="en-US" sz="1200" dirty="0">
                  <a:latin typeface="+mn-lt"/>
                  <a:cs typeface="Calibri" panose="020F0502020204030204" pitchFamily="34" charset="0"/>
                </a:rPr>
                <a:t>FFFFFF</a:t>
              </a:r>
            </a:p>
          </p:txBody>
        </p:sp>
      </p:grpSp>
      <p:grpSp>
        <p:nvGrpSpPr>
          <p:cNvPr id="72" name="Group 71">
            <a:extLst>
              <a:ext uri="{FF2B5EF4-FFF2-40B4-BE49-F238E27FC236}">
                <a16:creationId xmlns:a16="http://schemas.microsoft.com/office/drawing/2014/main" id="{0BBBF608-A984-B86F-4EAB-91FCF3B4CFD7}"/>
              </a:ext>
            </a:extLst>
          </p:cNvPr>
          <p:cNvGrpSpPr/>
          <p:nvPr/>
        </p:nvGrpSpPr>
        <p:grpSpPr>
          <a:xfrm>
            <a:off x="4427561" y="5033384"/>
            <a:ext cx="6829147" cy="860981"/>
            <a:chOff x="6641341" y="7550075"/>
            <a:chExt cx="10243720" cy="1291471"/>
          </a:xfrm>
        </p:grpSpPr>
        <p:sp>
          <p:nvSpPr>
            <p:cNvPr id="50" name="Rectangle 49">
              <a:extLst>
                <a:ext uri="{FF2B5EF4-FFF2-40B4-BE49-F238E27FC236}">
                  <a16:creationId xmlns:a16="http://schemas.microsoft.com/office/drawing/2014/main" id="{9BA1918F-E1E7-FC23-CC37-C3378BE1DE6D}"/>
                </a:ext>
              </a:extLst>
            </p:cNvPr>
            <p:cNvSpPr/>
            <p:nvPr/>
          </p:nvSpPr>
          <p:spPr>
            <a:xfrm>
              <a:off x="10312118" y="7550075"/>
              <a:ext cx="3670776" cy="106383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67" dirty="0">
                  <a:solidFill>
                    <a:srgbClr val="1C345D"/>
                  </a:solidFill>
                </a:rPr>
                <a:t>White</a:t>
              </a:r>
            </a:p>
          </p:txBody>
        </p:sp>
        <p:sp>
          <p:nvSpPr>
            <p:cNvPr id="53" name="Rectangle 52">
              <a:extLst>
                <a:ext uri="{FF2B5EF4-FFF2-40B4-BE49-F238E27FC236}">
                  <a16:creationId xmlns:a16="http://schemas.microsoft.com/office/drawing/2014/main" id="{451E45BF-CF53-8DBC-7084-0B5A6083432D}"/>
                </a:ext>
              </a:extLst>
            </p:cNvPr>
            <p:cNvSpPr/>
            <p:nvPr/>
          </p:nvSpPr>
          <p:spPr>
            <a:xfrm>
              <a:off x="15600377" y="7550075"/>
              <a:ext cx="842992" cy="1063838"/>
            </a:xfrm>
            <a:prstGeom prst="rect">
              <a:avLst/>
            </a:prstGeom>
            <a:solidFill>
              <a:srgbClr val="FFB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1C345D"/>
                  </a:solidFill>
                </a:rPr>
                <a:t>Vivid</a:t>
              </a:r>
              <a:br>
                <a:rPr lang="en-US" sz="1200" dirty="0">
                  <a:solidFill>
                    <a:srgbClr val="1C345D"/>
                  </a:solidFill>
                </a:rPr>
              </a:br>
              <a:r>
                <a:rPr lang="en-US" sz="1200" dirty="0">
                  <a:solidFill>
                    <a:srgbClr val="1C345D"/>
                  </a:solidFill>
                </a:rPr>
                <a:t>Yellow</a:t>
              </a:r>
            </a:p>
          </p:txBody>
        </p:sp>
        <p:sp>
          <p:nvSpPr>
            <p:cNvPr id="54" name="Rectangle 53">
              <a:extLst>
                <a:ext uri="{FF2B5EF4-FFF2-40B4-BE49-F238E27FC236}">
                  <a16:creationId xmlns:a16="http://schemas.microsoft.com/office/drawing/2014/main" id="{C89B109C-9DD8-8251-1DD4-C8C159CC321C}"/>
                </a:ext>
              </a:extLst>
            </p:cNvPr>
            <p:cNvSpPr/>
            <p:nvPr/>
          </p:nvSpPr>
          <p:spPr>
            <a:xfrm>
              <a:off x="16443370" y="7550075"/>
              <a:ext cx="441691" cy="1063838"/>
            </a:xfrm>
            <a:prstGeom prst="rect">
              <a:avLst/>
            </a:prstGeom>
            <a:solidFill>
              <a:srgbClr val="AA4AC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67" dirty="0"/>
                <a:t>Warm  Purple</a:t>
              </a:r>
            </a:p>
          </p:txBody>
        </p:sp>
        <p:sp>
          <p:nvSpPr>
            <p:cNvPr id="57" name="Rectangle 56">
              <a:extLst>
                <a:ext uri="{FF2B5EF4-FFF2-40B4-BE49-F238E27FC236}">
                  <a16:creationId xmlns:a16="http://schemas.microsoft.com/office/drawing/2014/main" id="{10ECBEB5-0D82-3F79-3565-366274CDD358}"/>
                </a:ext>
              </a:extLst>
            </p:cNvPr>
            <p:cNvSpPr/>
            <p:nvPr/>
          </p:nvSpPr>
          <p:spPr>
            <a:xfrm>
              <a:off x="14791637" y="7550075"/>
              <a:ext cx="808740" cy="1063838"/>
            </a:xfrm>
            <a:prstGeom prst="rect">
              <a:avLst/>
            </a:prstGeom>
            <a:solidFill>
              <a:srgbClr val="03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1C345D"/>
                  </a:solidFill>
                </a:rPr>
                <a:t>Bright</a:t>
              </a:r>
              <a:br>
                <a:rPr lang="en-US" sz="1200" dirty="0">
                  <a:solidFill>
                    <a:srgbClr val="1C345D"/>
                  </a:solidFill>
                </a:rPr>
              </a:br>
              <a:r>
                <a:rPr lang="en-US" sz="1200" dirty="0">
                  <a:solidFill>
                    <a:srgbClr val="1C345D"/>
                  </a:solidFill>
                </a:rPr>
                <a:t>Blue</a:t>
              </a:r>
            </a:p>
          </p:txBody>
        </p:sp>
        <p:sp>
          <p:nvSpPr>
            <p:cNvPr id="58" name="Rectangle 57">
              <a:extLst>
                <a:ext uri="{FF2B5EF4-FFF2-40B4-BE49-F238E27FC236}">
                  <a16:creationId xmlns:a16="http://schemas.microsoft.com/office/drawing/2014/main" id="{65B6F084-9FE0-DBEE-1E30-8497A41220F0}"/>
                </a:ext>
              </a:extLst>
            </p:cNvPr>
            <p:cNvSpPr/>
            <p:nvPr/>
          </p:nvSpPr>
          <p:spPr>
            <a:xfrm>
              <a:off x="13982896" y="7550075"/>
              <a:ext cx="808740" cy="1063838"/>
            </a:xfrm>
            <a:prstGeom prst="rect">
              <a:avLst/>
            </a:prstGeom>
            <a:solidFill>
              <a:srgbClr val="0B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Teal</a:t>
              </a:r>
            </a:p>
          </p:txBody>
        </p:sp>
        <p:sp>
          <p:nvSpPr>
            <p:cNvPr id="59" name="Rectangle 58">
              <a:extLst>
                <a:ext uri="{FF2B5EF4-FFF2-40B4-BE49-F238E27FC236}">
                  <a16:creationId xmlns:a16="http://schemas.microsoft.com/office/drawing/2014/main" id="{DCF13C2C-35F3-D0E0-0FAE-363CFDB97D37}"/>
                </a:ext>
              </a:extLst>
            </p:cNvPr>
            <p:cNvSpPr/>
            <p:nvPr/>
          </p:nvSpPr>
          <p:spPr>
            <a:xfrm>
              <a:off x="6641341" y="7550075"/>
              <a:ext cx="3670776" cy="1063838"/>
            </a:xfrm>
            <a:prstGeom prst="rect">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67" dirty="0"/>
                <a:t>Dark Navy</a:t>
              </a:r>
            </a:p>
          </p:txBody>
        </p:sp>
        <p:sp>
          <p:nvSpPr>
            <p:cNvPr id="60" name="Rectangle 59">
              <a:extLst>
                <a:ext uri="{FF2B5EF4-FFF2-40B4-BE49-F238E27FC236}">
                  <a16:creationId xmlns:a16="http://schemas.microsoft.com/office/drawing/2014/main" id="{5A9F2D4B-A063-65E6-92C6-123F368EA21B}"/>
                </a:ext>
              </a:extLst>
            </p:cNvPr>
            <p:cNvSpPr/>
            <p:nvPr/>
          </p:nvSpPr>
          <p:spPr>
            <a:xfrm>
              <a:off x="10312118" y="8613912"/>
              <a:ext cx="3670776"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dirty="0">
                  <a:solidFill>
                    <a:srgbClr val="1C345D"/>
                  </a:solidFill>
                </a:rPr>
                <a:t>35%</a:t>
              </a:r>
            </a:p>
          </p:txBody>
        </p:sp>
        <p:sp>
          <p:nvSpPr>
            <p:cNvPr id="61" name="Rectangle 60">
              <a:extLst>
                <a:ext uri="{FF2B5EF4-FFF2-40B4-BE49-F238E27FC236}">
                  <a16:creationId xmlns:a16="http://schemas.microsoft.com/office/drawing/2014/main" id="{6ECA4098-BBD2-FB5C-0203-AA03AE950FD1}"/>
                </a:ext>
              </a:extLst>
            </p:cNvPr>
            <p:cNvSpPr/>
            <p:nvPr/>
          </p:nvSpPr>
          <p:spPr>
            <a:xfrm>
              <a:off x="15600377" y="8613912"/>
              <a:ext cx="842992"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dirty="0">
                  <a:solidFill>
                    <a:srgbClr val="1C345D"/>
                  </a:solidFill>
                </a:rPr>
                <a:t>8%</a:t>
              </a:r>
            </a:p>
          </p:txBody>
        </p:sp>
        <p:sp>
          <p:nvSpPr>
            <p:cNvPr id="62" name="Rectangle 61">
              <a:extLst>
                <a:ext uri="{FF2B5EF4-FFF2-40B4-BE49-F238E27FC236}">
                  <a16:creationId xmlns:a16="http://schemas.microsoft.com/office/drawing/2014/main" id="{CCC1E539-FFCF-99D3-87B5-2D53A27DECC6}"/>
                </a:ext>
              </a:extLst>
            </p:cNvPr>
            <p:cNvSpPr/>
            <p:nvPr/>
          </p:nvSpPr>
          <p:spPr>
            <a:xfrm>
              <a:off x="16443370" y="8613912"/>
              <a:ext cx="441691"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933" dirty="0">
                  <a:solidFill>
                    <a:srgbClr val="1C345D"/>
                  </a:solidFill>
                </a:rPr>
                <a:t>6%</a:t>
              </a:r>
            </a:p>
          </p:txBody>
        </p:sp>
        <p:sp>
          <p:nvSpPr>
            <p:cNvPr id="63" name="Rectangle 62">
              <a:extLst>
                <a:ext uri="{FF2B5EF4-FFF2-40B4-BE49-F238E27FC236}">
                  <a16:creationId xmlns:a16="http://schemas.microsoft.com/office/drawing/2014/main" id="{9F968FA6-80E9-C03E-5B76-0D41EB9C3BE2}"/>
                </a:ext>
              </a:extLst>
            </p:cNvPr>
            <p:cNvSpPr/>
            <p:nvPr/>
          </p:nvSpPr>
          <p:spPr>
            <a:xfrm>
              <a:off x="14791637" y="8613912"/>
              <a:ext cx="808740"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dirty="0">
                  <a:solidFill>
                    <a:srgbClr val="1C345D"/>
                  </a:solidFill>
                </a:rPr>
                <a:t>8%</a:t>
              </a:r>
            </a:p>
          </p:txBody>
        </p:sp>
        <p:sp>
          <p:nvSpPr>
            <p:cNvPr id="64" name="Rectangle 63">
              <a:extLst>
                <a:ext uri="{FF2B5EF4-FFF2-40B4-BE49-F238E27FC236}">
                  <a16:creationId xmlns:a16="http://schemas.microsoft.com/office/drawing/2014/main" id="{CFB55956-4FC4-46E0-1A21-FB460F4121E6}"/>
                </a:ext>
              </a:extLst>
            </p:cNvPr>
            <p:cNvSpPr/>
            <p:nvPr/>
          </p:nvSpPr>
          <p:spPr>
            <a:xfrm>
              <a:off x="13982896" y="8613912"/>
              <a:ext cx="808740"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dirty="0">
                  <a:solidFill>
                    <a:srgbClr val="1C345D"/>
                  </a:solidFill>
                </a:rPr>
                <a:t>8%</a:t>
              </a:r>
            </a:p>
          </p:txBody>
        </p:sp>
        <p:sp>
          <p:nvSpPr>
            <p:cNvPr id="65" name="Rectangle 64">
              <a:extLst>
                <a:ext uri="{FF2B5EF4-FFF2-40B4-BE49-F238E27FC236}">
                  <a16:creationId xmlns:a16="http://schemas.microsoft.com/office/drawing/2014/main" id="{9732D543-2549-AEE5-0ABE-18E32688EE09}"/>
                </a:ext>
              </a:extLst>
            </p:cNvPr>
            <p:cNvSpPr/>
            <p:nvPr/>
          </p:nvSpPr>
          <p:spPr>
            <a:xfrm>
              <a:off x="6641341" y="8613912"/>
              <a:ext cx="3670776"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dirty="0">
                  <a:solidFill>
                    <a:srgbClr val="1C345D"/>
                  </a:solidFill>
                </a:rPr>
                <a:t>35%</a:t>
              </a:r>
            </a:p>
          </p:txBody>
        </p:sp>
      </p:grpSp>
      <p:sp>
        <p:nvSpPr>
          <p:cNvPr id="67" name="TextBox 66">
            <a:extLst>
              <a:ext uri="{FF2B5EF4-FFF2-40B4-BE49-F238E27FC236}">
                <a16:creationId xmlns:a16="http://schemas.microsoft.com/office/drawing/2014/main" id="{B1D70118-3C81-7A8D-2368-25A11F1F0C9C}"/>
              </a:ext>
            </a:extLst>
          </p:cNvPr>
          <p:cNvSpPr txBox="1"/>
          <p:nvPr/>
        </p:nvSpPr>
        <p:spPr>
          <a:xfrm>
            <a:off x="685798" y="4769535"/>
            <a:ext cx="3163553" cy="1569660"/>
          </a:xfrm>
          <a:prstGeom prst="rect">
            <a:avLst/>
          </a:prstGeom>
          <a:noFill/>
        </p:spPr>
        <p:txBody>
          <a:bodyPr wrap="square" rtlCol="0">
            <a:spAutoFit/>
          </a:bodyPr>
          <a:lstStyle/>
          <a:p>
            <a:pPr marL="190510" indent="-190510">
              <a:buFont typeface="Arial" panose="020B0604020202020204" pitchFamily="34" charset="0"/>
              <a:buChar char="•"/>
            </a:pPr>
            <a:r>
              <a:rPr lang="en-US" sz="1200" dirty="0">
                <a:solidFill>
                  <a:srgbClr val="1A345C"/>
                </a:solidFill>
                <a:effectLst/>
                <a:latin typeface="+mn-lt"/>
              </a:rPr>
              <a:t>The primary colors, Dark Navy and White, </a:t>
            </a:r>
            <a:br>
              <a:rPr lang="en-US" sz="1200" dirty="0">
                <a:solidFill>
                  <a:srgbClr val="1A345C"/>
                </a:solidFill>
                <a:effectLst/>
                <a:latin typeface="+mn-lt"/>
              </a:rPr>
            </a:br>
            <a:r>
              <a:rPr lang="en-US" sz="1200" dirty="0">
                <a:solidFill>
                  <a:srgbClr val="1A345C"/>
                </a:solidFill>
                <a:effectLst/>
                <a:latin typeface="+mn-lt"/>
              </a:rPr>
              <a:t>will ground the accent colors.</a:t>
            </a:r>
          </a:p>
          <a:p>
            <a:pPr marL="190510" indent="-190510">
              <a:buFont typeface="Arial" panose="020B0604020202020204" pitchFamily="34" charset="0"/>
              <a:buChar char="•"/>
            </a:pPr>
            <a:r>
              <a:rPr lang="en-US" sz="1200" dirty="0">
                <a:solidFill>
                  <a:srgbClr val="1A345C"/>
                </a:solidFill>
                <a:effectLst/>
                <a:latin typeface="+mn-lt"/>
              </a:rPr>
              <a:t>When using the colors, the predominant usage will move from left to right, Dark Navy being the most used and Warm Purple being the least used.</a:t>
            </a:r>
          </a:p>
          <a:p>
            <a:endParaRPr lang="en-US" sz="1200" dirty="0"/>
          </a:p>
        </p:txBody>
      </p:sp>
      <p:sp>
        <p:nvSpPr>
          <p:cNvPr id="68" name="TextBox 67">
            <a:extLst>
              <a:ext uri="{FF2B5EF4-FFF2-40B4-BE49-F238E27FC236}">
                <a16:creationId xmlns:a16="http://schemas.microsoft.com/office/drawing/2014/main" id="{7539C140-C74E-8485-F579-690954A9B940}"/>
              </a:ext>
            </a:extLst>
          </p:cNvPr>
          <p:cNvSpPr txBox="1"/>
          <p:nvPr/>
        </p:nvSpPr>
        <p:spPr>
          <a:xfrm>
            <a:off x="685798" y="471837"/>
            <a:ext cx="10615245" cy="584775"/>
          </a:xfrm>
          <a:prstGeom prst="rect">
            <a:avLst/>
          </a:prstGeom>
          <a:noFill/>
        </p:spPr>
        <p:txBody>
          <a:bodyPr wrap="square" rtlCol="0">
            <a:spAutoFit/>
          </a:bodyPr>
          <a:lstStyle/>
          <a:p>
            <a:r>
              <a:rPr lang="en-US" sz="3200" dirty="0">
                <a:solidFill>
                  <a:srgbClr val="1C345D"/>
                </a:solidFill>
                <a:latin typeface="Times" pitchFamily="2" charset="0"/>
              </a:rPr>
              <a:t>Fred Hutch Brand Colors</a:t>
            </a:r>
          </a:p>
        </p:txBody>
      </p:sp>
      <p:sp>
        <p:nvSpPr>
          <p:cNvPr id="69" name="TextBox 68">
            <a:extLst>
              <a:ext uri="{FF2B5EF4-FFF2-40B4-BE49-F238E27FC236}">
                <a16:creationId xmlns:a16="http://schemas.microsoft.com/office/drawing/2014/main" id="{3133AC53-4013-89DB-9AE4-2A38896B6307}"/>
              </a:ext>
            </a:extLst>
          </p:cNvPr>
          <p:cNvSpPr txBox="1"/>
          <p:nvPr/>
        </p:nvSpPr>
        <p:spPr>
          <a:xfrm>
            <a:off x="685799" y="4294990"/>
            <a:ext cx="3662099" cy="379656"/>
          </a:xfrm>
          <a:prstGeom prst="rect">
            <a:avLst/>
          </a:prstGeom>
          <a:noFill/>
        </p:spPr>
        <p:txBody>
          <a:bodyPr wrap="square" rtlCol="0">
            <a:spAutoFit/>
          </a:bodyPr>
          <a:lstStyle/>
          <a:p>
            <a:r>
              <a:rPr lang="en-US" sz="1867" dirty="0">
                <a:solidFill>
                  <a:srgbClr val="0B799A"/>
                </a:solidFill>
              </a:rPr>
              <a:t>Color Usage</a:t>
            </a:r>
          </a:p>
        </p:txBody>
      </p:sp>
      <p:sp>
        <p:nvSpPr>
          <p:cNvPr id="71" name="TextBox 70">
            <a:extLst>
              <a:ext uri="{FF2B5EF4-FFF2-40B4-BE49-F238E27FC236}">
                <a16:creationId xmlns:a16="http://schemas.microsoft.com/office/drawing/2014/main" id="{AFBE3CD5-B020-4C31-8057-75B84EB9BC6F}"/>
              </a:ext>
            </a:extLst>
          </p:cNvPr>
          <p:cNvSpPr txBox="1"/>
          <p:nvPr/>
        </p:nvSpPr>
        <p:spPr>
          <a:xfrm>
            <a:off x="685799" y="1130465"/>
            <a:ext cx="3662099" cy="379656"/>
          </a:xfrm>
          <a:prstGeom prst="rect">
            <a:avLst/>
          </a:prstGeom>
          <a:noFill/>
        </p:spPr>
        <p:txBody>
          <a:bodyPr wrap="square" rtlCol="0">
            <a:spAutoFit/>
          </a:bodyPr>
          <a:lstStyle/>
          <a:p>
            <a:r>
              <a:rPr lang="en-US" sz="1867" dirty="0">
                <a:solidFill>
                  <a:srgbClr val="0B799A"/>
                </a:solidFill>
              </a:rPr>
              <a:t>Color Palette</a:t>
            </a:r>
          </a:p>
        </p:txBody>
      </p:sp>
      <p:sp>
        <p:nvSpPr>
          <p:cNvPr id="8" name="AutoShape 6">
            <a:extLst>
              <a:ext uri="{FF2B5EF4-FFF2-40B4-BE49-F238E27FC236}">
                <a16:creationId xmlns:a16="http://schemas.microsoft.com/office/drawing/2014/main" id="{62987219-8937-2EF2-170B-C1C34EB8D3F0}"/>
              </a:ext>
            </a:extLst>
          </p:cNvPr>
          <p:cNvSpPr/>
          <p:nvPr/>
        </p:nvSpPr>
        <p:spPr>
          <a:xfrm rot="1008">
            <a:off x="746847" y="1052892"/>
            <a:ext cx="10615244" cy="2365"/>
          </a:xfrm>
          <a:prstGeom prst="line">
            <a:avLst/>
          </a:prstGeom>
          <a:ln w="12700" cap="rnd">
            <a:solidFill>
              <a:srgbClr val="1C345D"/>
            </a:solidFill>
            <a:prstDash val="solid"/>
            <a:headEnd type="none" w="sm" len="sm"/>
            <a:tailEnd type="none" w="sm" len="sm"/>
          </a:ln>
        </p:spPr>
        <p:txBody>
          <a:bodyPr/>
          <a:lstStyle/>
          <a:p>
            <a:endParaRPr lang="en-US" sz="1200" dirty="0"/>
          </a:p>
        </p:txBody>
      </p:sp>
      <p:sp>
        <p:nvSpPr>
          <p:cNvPr id="9" name="AutoShape 6">
            <a:extLst>
              <a:ext uri="{FF2B5EF4-FFF2-40B4-BE49-F238E27FC236}">
                <a16:creationId xmlns:a16="http://schemas.microsoft.com/office/drawing/2014/main" id="{C0979720-BDBE-1ECB-B4C6-EB15DC671EC8}"/>
              </a:ext>
            </a:extLst>
          </p:cNvPr>
          <p:cNvSpPr/>
          <p:nvPr/>
        </p:nvSpPr>
        <p:spPr>
          <a:xfrm rot="1008">
            <a:off x="702014" y="4229982"/>
            <a:ext cx="10615244" cy="2365"/>
          </a:xfrm>
          <a:prstGeom prst="line">
            <a:avLst/>
          </a:prstGeom>
          <a:ln w="12700" cap="rnd">
            <a:solidFill>
              <a:srgbClr val="1C345D"/>
            </a:solidFill>
            <a:prstDash val="solid"/>
            <a:headEnd type="none" w="sm" len="sm"/>
            <a:tailEnd type="none" w="sm" len="sm"/>
          </a:ln>
        </p:spPr>
        <p:txBody>
          <a:bodyPr/>
          <a:lstStyle/>
          <a:p>
            <a:endParaRPr lang="en-US" sz="1200" dirty="0"/>
          </a:p>
        </p:txBody>
      </p:sp>
      <p:sp>
        <p:nvSpPr>
          <p:cNvPr id="16" name="TextBox 10">
            <a:extLst>
              <a:ext uri="{FF2B5EF4-FFF2-40B4-BE49-F238E27FC236}">
                <a16:creationId xmlns:a16="http://schemas.microsoft.com/office/drawing/2014/main" id="{25E5F928-C19A-B7F9-9CCE-0D4EB7818231}"/>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47" name="AutoShape 6">
            <a:extLst>
              <a:ext uri="{FF2B5EF4-FFF2-40B4-BE49-F238E27FC236}">
                <a16:creationId xmlns:a16="http://schemas.microsoft.com/office/drawing/2014/main" id="{9AA8AF59-EC96-A8BD-963A-443C5192A53E}"/>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48" name="Subtitle 2">
            <a:extLst>
              <a:ext uri="{FF2B5EF4-FFF2-40B4-BE49-F238E27FC236}">
                <a16:creationId xmlns:a16="http://schemas.microsoft.com/office/drawing/2014/main" id="{6CC8EE3A-B936-1452-9089-FEC7FC9DF73F}"/>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grpSp>
        <p:nvGrpSpPr>
          <p:cNvPr id="49" name="Group 48">
            <a:extLst>
              <a:ext uri="{FF2B5EF4-FFF2-40B4-BE49-F238E27FC236}">
                <a16:creationId xmlns:a16="http://schemas.microsoft.com/office/drawing/2014/main" id="{5F59754B-41E1-F1AF-3D6D-708FCF47330A}"/>
              </a:ext>
            </a:extLst>
          </p:cNvPr>
          <p:cNvGrpSpPr/>
          <p:nvPr/>
        </p:nvGrpSpPr>
        <p:grpSpPr>
          <a:xfrm>
            <a:off x="3272113" y="1441066"/>
            <a:ext cx="8033903" cy="2842069"/>
            <a:chOff x="2787707" y="1829977"/>
            <a:chExt cx="12050855" cy="4263103"/>
          </a:xfrm>
        </p:grpSpPr>
        <p:sp>
          <p:nvSpPr>
            <p:cNvPr id="51" name="Text Placeholder 4">
              <a:extLst>
                <a:ext uri="{FF2B5EF4-FFF2-40B4-BE49-F238E27FC236}">
                  <a16:creationId xmlns:a16="http://schemas.microsoft.com/office/drawing/2014/main" id="{C7409928-275B-4D9C-FE2E-8CA917CF18F2}"/>
                </a:ext>
              </a:extLst>
            </p:cNvPr>
            <p:cNvSpPr txBox="1">
              <a:spLocks/>
            </p:cNvSpPr>
            <p:nvPr/>
          </p:nvSpPr>
          <p:spPr>
            <a:xfrm>
              <a:off x="2787707" y="2184188"/>
              <a:ext cx="687728" cy="411282"/>
            </a:xfrm>
            <a:prstGeom prst="rect">
              <a:avLst/>
            </a:prstGeom>
          </p:spPr>
          <p:txBody>
            <a:bodyPr vert="horz" lIns="0" tIns="45720" rIns="91440" bIns="45720" rtlCol="0">
              <a:noAutofit/>
            </a:bodyPr>
            <a:lstStyle>
              <a:lvl1pPr marL="197213" indent="-197213" algn="l" defTabSz="788854" rtl="0" eaLnBrk="1" latinLnBrk="0" hangingPunct="1">
                <a:lnSpc>
                  <a:spcPct val="100000"/>
                </a:lnSpc>
                <a:spcBef>
                  <a:spcPts val="1000"/>
                </a:spcBef>
                <a:buClr>
                  <a:schemeClr val="tx2"/>
                </a:buClr>
                <a:buFont typeface="Arial" panose="020B0604020202020204" pitchFamily="34" charset="0"/>
                <a:buChar char="•"/>
                <a:defRPr sz="1600" b="0" i="0" kern="1200">
                  <a:solidFill>
                    <a:schemeClr val="tx1"/>
                  </a:solidFill>
                  <a:latin typeface="Calibri" panose="020F0502020204030204" pitchFamily="34" charset="0"/>
                  <a:ea typeface="+mn-ea"/>
                  <a:cs typeface="+mn-cs"/>
                </a:defRPr>
              </a:lvl1pPr>
              <a:lvl2pPr marL="591640" indent="-197213" algn="l" defTabSz="788854" rtl="0" eaLnBrk="1" latinLnBrk="0" hangingPunct="1">
                <a:lnSpc>
                  <a:spcPct val="100000"/>
                </a:lnSpc>
                <a:spcBef>
                  <a:spcPts val="1000"/>
                </a:spcBef>
                <a:buSzPct val="80000"/>
                <a:buFont typeface="Wingdings" pitchFamily="2" charset="2"/>
                <a:buChar char="§"/>
                <a:defRPr sz="1400" b="0" i="0" kern="1200">
                  <a:solidFill>
                    <a:schemeClr val="tx1"/>
                  </a:solidFill>
                  <a:latin typeface="Calibri" panose="020F0502020204030204" pitchFamily="34" charset="0"/>
                  <a:ea typeface="+mn-ea"/>
                  <a:cs typeface="+mn-cs"/>
                </a:defRPr>
              </a:lvl2pPr>
              <a:lvl3pPr marL="919163" indent="-117475" algn="l" defTabSz="788854" rtl="0" eaLnBrk="1" latinLnBrk="0" hangingPunct="1">
                <a:lnSpc>
                  <a:spcPct val="100000"/>
                </a:lnSpc>
                <a:spcBef>
                  <a:spcPts val="1000"/>
                </a:spcBef>
                <a:buClrTx/>
                <a:buFont typeface="System Font Regular"/>
                <a:buChar char="-"/>
                <a:tabLst/>
                <a:defRPr sz="1400" b="0" i="0" kern="1200">
                  <a:solidFill>
                    <a:schemeClr val="accent2"/>
                  </a:solidFill>
                  <a:latin typeface="Calibri" panose="020F0502020204030204" pitchFamily="34" charset="0"/>
                  <a:ea typeface="+mn-ea"/>
                  <a:cs typeface="+mn-cs"/>
                </a:defRPr>
              </a:lvl3pPr>
              <a:lvl4pPr marL="1317625" indent="-117475" algn="l" defTabSz="788854" rtl="0" eaLnBrk="1" latinLnBrk="0" hangingPunct="1">
                <a:lnSpc>
                  <a:spcPct val="100000"/>
                </a:lnSpc>
                <a:spcBef>
                  <a:spcPts val="1000"/>
                </a:spcBef>
                <a:buSzPct val="75000"/>
                <a:buFont typeface="Arial" panose="020B0604020202020204" pitchFamily="34" charset="0"/>
                <a:buChar char="•"/>
                <a:tabLst/>
                <a:defRPr sz="1200" b="0" i="0" kern="1200">
                  <a:solidFill>
                    <a:schemeClr val="accent3"/>
                  </a:solidFill>
                  <a:latin typeface="Calibri" panose="020F0502020204030204" pitchFamily="34" charset="0"/>
                  <a:ea typeface="+mn-ea"/>
                  <a:cs typeface="+mn-cs"/>
                </a:defRPr>
              </a:lvl4pPr>
              <a:lvl5pPr marL="1660525" indent="-117475" algn="l" defTabSz="788854" rtl="0" eaLnBrk="1" latinLnBrk="0" hangingPunct="1">
                <a:lnSpc>
                  <a:spcPct val="100000"/>
                </a:lnSpc>
                <a:spcBef>
                  <a:spcPts val="1000"/>
                </a:spcBef>
                <a:buSzPct val="85000"/>
                <a:buFont typeface="System Font Regular"/>
                <a:buChar char="-"/>
                <a:tabLst/>
                <a:defRPr sz="1200" b="0" i="0" kern="1200">
                  <a:solidFill>
                    <a:schemeClr val="accent4"/>
                  </a:solidFill>
                  <a:latin typeface="Calibri" panose="020F0502020204030204" pitchFamily="34" charset="0"/>
                  <a:ea typeface="+mn-ea"/>
                  <a:cs typeface="+mn-cs"/>
                </a:defRPr>
              </a:lvl5pPr>
              <a:lvl6pPr marL="2169348"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6pPr>
              <a:lvl7pPr marL="2563775"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7pPr>
              <a:lvl8pPr marL="2958202"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8pPr>
              <a:lvl9pPr marL="3352629"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9pPr>
            </a:lstStyle>
            <a:p>
              <a:pPr marL="0" indent="0" algn="r">
                <a:buFont typeface="Arial" panose="020B0604020202020204" pitchFamily="34" charset="0"/>
                <a:buNone/>
              </a:pPr>
              <a:r>
                <a:rPr lang="en-US" sz="1200" dirty="0">
                  <a:solidFill>
                    <a:srgbClr val="112345"/>
                  </a:solidFill>
                  <a:latin typeface="+mn-lt"/>
                  <a:ea typeface="Times New Roman" panose="02020603050405020304" pitchFamily="18" charset="0"/>
                  <a:cs typeface="Calibri" panose="020F0502020204030204" pitchFamily="34" charset="0"/>
                </a:rPr>
                <a:t>RGB</a:t>
              </a:r>
              <a:endParaRPr lang="en-US" sz="1200" dirty="0">
                <a:solidFill>
                  <a:srgbClr val="112345"/>
                </a:solidFill>
                <a:latin typeface="+mn-lt"/>
                <a:ea typeface="Calibri" panose="020F0502020204030204" pitchFamily="34" charset="0"/>
                <a:cs typeface="Times New Roman" panose="02020603050405020304" pitchFamily="18" charset="0"/>
              </a:endParaRPr>
            </a:p>
          </p:txBody>
        </p:sp>
        <p:sp>
          <p:nvSpPr>
            <p:cNvPr id="52" name="Rectangle 51">
              <a:extLst>
                <a:ext uri="{FF2B5EF4-FFF2-40B4-BE49-F238E27FC236}">
                  <a16:creationId xmlns:a16="http://schemas.microsoft.com/office/drawing/2014/main" id="{799FD752-0970-0785-045C-8E5C95593872}"/>
                </a:ext>
              </a:extLst>
            </p:cNvPr>
            <p:cNvSpPr/>
            <p:nvPr/>
          </p:nvSpPr>
          <p:spPr>
            <a:xfrm>
              <a:off x="3595781" y="1844356"/>
              <a:ext cx="1146048" cy="1146048"/>
            </a:xfrm>
            <a:prstGeom prst="rect">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5" name="TextBox 54">
              <a:extLst>
                <a:ext uri="{FF2B5EF4-FFF2-40B4-BE49-F238E27FC236}">
                  <a16:creationId xmlns:a16="http://schemas.microsoft.com/office/drawing/2014/main" id="{61F65FAD-3EED-741E-0B1C-06D9749F2776}"/>
                </a:ext>
              </a:extLst>
            </p:cNvPr>
            <p:cNvSpPr txBox="1"/>
            <p:nvPr/>
          </p:nvSpPr>
          <p:spPr>
            <a:xfrm>
              <a:off x="3475435" y="3016665"/>
              <a:ext cx="1392866" cy="692498"/>
            </a:xfrm>
            <a:prstGeom prst="rect">
              <a:avLst/>
            </a:prstGeom>
            <a:noFill/>
          </p:spPr>
          <p:txBody>
            <a:bodyPr wrap="square" rtlCol="0">
              <a:spAutoFit/>
            </a:bodyPr>
            <a:lstStyle/>
            <a:p>
              <a:r>
                <a:rPr lang="en-US" sz="1200" dirty="0">
                  <a:effectLst/>
                  <a:latin typeface="+mn-lt"/>
                </a:rPr>
                <a:t>27 / 54 / 93</a:t>
              </a:r>
            </a:p>
          </p:txBody>
        </p:sp>
        <p:sp>
          <p:nvSpPr>
            <p:cNvPr id="56" name="Rectangle 55">
              <a:extLst>
                <a:ext uri="{FF2B5EF4-FFF2-40B4-BE49-F238E27FC236}">
                  <a16:creationId xmlns:a16="http://schemas.microsoft.com/office/drawing/2014/main" id="{230D24C1-5E3D-A818-86D3-42F4233A7968}"/>
                </a:ext>
              </a:extLst>
            </p:cNvPr>
            <p:cNvSpPr/>
            <p:nvPr/>
          </p:nvSpPr>
          <p:spPr>
            <a:xfrm>
              <a:off x="5299648" y="1844356"/>
              <a:ext cx="1146048" cy="1146048"/>
            </a:xfrm>
            <a:prstGeom prst="rect">
              <a:avLst/>
            </a:prstGeom>
            <a:solidFill>
              <a:srgbClr val="03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6" name="TextBox 65">
              <a:extLst>
                <a:ext uri="{FF2B5EF4-FFF2-40B4-BE49-F238E27FC236}">
                  <a16:creationId xmlns:a16="http://schemas.microsoft.com/office/drawing/2014/main" id="{09BA4D72-ACEC-D84A-E408-145A018F4304}"/>
                </a:ext>
              </a:extLst>
            </p:cNvPr>
            <p:cNvSpPr txBox="1"/>
            <p:nvPr/>
          </p:nvSpPr>
          <p:spPr>
            <a:xfrm>
              <a:off x="5138662" y="3016665"/>
              <a:ext cx="1513211" cy="692498"/>
            </a:xfrm>
            <a:prstGeom prst="rect">
              <a:avLst/>
            </a:prstGeom>
            <a:noFill/>
          </p:spPr>
          <p:txBody>
            <a:bodyPr wrap="square" rtlCol="0">
              <a:spAutoFit/>
            </a:bodyPr>
            <a:lstStyle/>
            <a:p>
              <a:r>
                <a:rPr lang="en-US" sz="1200" dirty="0">
                  <a:solidFill>
                    <a:srgbClr val="1A345C"/>
                  </a:solidFill>
                  <a:effectLst/>
                  <a:latin typeface="+mn-lt"/>
                </a:rPr>
                <a:t>0 / 193 / 213</a:t>
              </a:r>
            </a:p>
          </p:txBody>
        </p:sp>
        <p:sp>
          <p:nvSpPr>
            <p:cNvPr id="73" name="Rectangle 72">
              <a:extLst>
                <a:ext uri="{FF2B5EF4-FFF2-40B4-BE49-F238E27FC236}">
                  <a16:creationId xmlns:a16="http://schemas.microsoft.com/office/drawing/2014/main" id="{67FBEEEE-ADF2-852C-D4D3-9C09BE0C114B}"/>
                </a:ext>
              </a:extLst>
            </p:cNvPr>
            <p:cNvSpPr/>
            <p:nvPr/>
          </p:nvSpPr>
          <p:spPr>
            <a:xfrm>
              <a:off x="7003515" y="1844356"/>
              <a:ext cx="1146048" cy="1146048"/>
            </a:xfrm>
            <a:prstGeom prst="rect">
              <a:avLst/>
            </a:prstGeom>
            <a:solidFill>
              <a:srgbClr val="FFB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4" name="TextBox 73">
              <a:extLst>
                <a:ext uri="{FF2B5EF4-FFF2-40B4-BE49-F238E27FC236}">
                  <a16:creationId xmlns:a16="http://schemas.microsoft.com/office/drawing/2014/main" id="{FDF13C45-061C-CF94-C102-5CF4DB37A676}"/>
                </a:ext>
              </a:extLst>
            </p:cNvPr>
            <p:cNvSpPr txBox="1"/>
            <p:nvPr/>
          </p:nvSpPr>
          <p:spPr>
            <a:xfrm>
              <a:off x="6842530" y="3016665"/>
              <a:ext cx="1513211" cy="692498"/>
            </a:xfrm>
            <a:prstGeom prst="rect">
              <a:avLst/>
            </a:prstGeom>
            <a:noFill/>
          </p:spPr>
          <p:txBody>
            <a:bodyPr wrap="square" rtlCol="0">
              <a:spAutoFit/>
            </a:bodyPr>
            <a:lstStyle/>
            <a:p>
              <a:r>
                <a:rPr lang="en-US" sz="1200" dirty="0">
                  <a:solidFill>
                    <a:srgbClr val="000000"/>
                  </a:solidFill>
                  <a:effectLst/>
                  <a:latin typeface="+mn-lt"/>
                </a:rPr>
                <a:t>255 </a:t>
              </a:r>
              <a:r>
                <a:rPr lang="en-US" sz="1200" dirty="0">
                  <a:solidFill>
                    <a:srgbClr val="1A345C"/>
                  </a:solidFill>
                  <a:effectLst/>
                  <a:latin typeface="+mn-lt"/>
                </a:rPr>
                <a:t>/ 181 / 0</a:t>
              </a:r>
            </a:p>
          </p:txBody>
        </p:sp>
        <p:sp>
          <p:nvSpPr>
            <p:cNvPr id="75" name="Rectangle 74">
              <a:extLst>
                <a:ext uri="{FF2B5EF4-FFF2-40B4-BE49-F238E27FC236}">
                  <a16:creationId xmlns:a16="http://schemas.microsoft.com/office/drawing/2014/main" id="{CAD4F336-0AEA-CD33-B69A-DF077D4A4E83}"/>
                </a:ext>
              </a:extLst>
            </p:cNvPr>
            <p:cNvSpPr/>
            <p:nvPr/>
          </p:nvSpPr>
          <p:spPr>
            <a:xfrm>
              <a:off x="8707382" y="1844356"/>
              <a:ext cx="1146048" cy="1146048"/>
            </a:xfrm>
            <a:prstGeom prst="rect">
              <a:avLst/>
            </a:prstGeom>
            <a:solidFill>
              <a:srgbClr val="AA4A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6" name="TextBox 75">
              <a:extLst>
                <a:ext uri="{FF2B5EF4-FFF2-40B4-BE49-F238E27FC236}">
                  <a16:creationId xmlns:a16="http://schemas.microsoft.com/office/drawing/2014/main" id="{40F6BC23-B2B6-5B21-1D03-6F1E2F9E588B}"/>
                </a:ext>
              </a:extLst>
            </p:cNvPr>
            <p:cNvSpPr txBox="1"/>
            <p:nvPr/>
          </p:nvSpPr>
          <p:spPr>
            <a:xfrm>
              <a:off x="8515916" y="3016665"/>
              <a:ext cx="1497693" cy="692498"/>
            </a:xfrm>
            <a:prstGeom prst="rect">
              <a:avLst/>
            </a:prstGeom>
            <a:noFill/>
          </p:spPr>
          <p:txBody>
            <a:bodyPr wrap="square" rtlCol="0">
              <a:spAutoFit/>
            </a:bodyPr>
            <a:lstStyle/>
            <a:p>
              <a:pPr algn="ctr"/>
              <a:r>
                <a:rPr lang="en-US" sz="1200" dirty="0">
                  <a:latin typeface="+mn-lt"/>
                  <a:cs typeface="Calibri" panose="020F0502020204030204" pitchFamily="34" charset="0"/>
                </a:rPr>
                <a:t>170 / 74 / 196</a:t>
              </a:r>
            </a:p>
          </p:txBody>
        </p:sp>
        <p:sp>
          <p:nvSpPr>
            <p:cNvPr id="77" name="Rectangle 76">
              <a:extLst>
                <a:ext uri="{FF2B5EF4-FFF2-40B4-BE49-F238E27FC236}">
                  <a16:creationId xmlns:a16="http://schemas.microsoft.com/office/drawing/2014/main" id="{A76A3CE3-6F75-8064-4329-66F917200A69}"/>
                </a:ext>
              </a:extLst>
            </p:cNvPr>
            <p:cNvSpPr/>
            <p:nvPr/>
          </p:nvSpPr>
          <p:spPr>
            <a:xfrm>
              <a:off x="10411250" y="1844356"/>
              <a:ext cx="1146048" cy="1146048"/>
            </a:xfrm>
            <a:prstGeom prst="rect">
              <a:avLst/>
            </a:prstGeom>
            <a:solidFill>
              <a:srgbClr val="0B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8" name="TextBox 77">
              <a:extLst>
                <a:ext uri="{FF2B5EF4-FFF2-40B4-BE49-F238E27FC236}">
                  <a16:creationId xmlns:a16="http://schemas.microsoft.com/office/drawing/2014/main" id="{1937BC70-3389-5865-1251-EBFF8435C5E4}"/>
                </a:ext>
              </a:extLst>
            </p:cNvPr>
            <p:cNvSpPr txBox="1"/>
            <p:nvPr/>
          </p:nvSpPr>
          <p:spPr>
            <a:xfrm>
              <a:off x="10240103" y="3016665"/>
              <a:ext cx="1513211" cy="692498"/>
            </a:xfrm>
            <a:prstGeom prst="rect">
              <a:avLst/>
            </a:prstGeom>
            <a:noFill/>
          </p:spPr>
          <p:txBody>
            <a:bodyPr wrap="square" rtlCol="0">
              <a:spAutoFit/>
            </a:bodyPr>
            <a:lstStyle/>
            <a:p>
              <a:pPr algn="ctr"/>
              <a:r>
                <a:rPr lang="en-US" sz="1200" dirty="0">
                  <a:latin typeface="+mn-lt"/>
                  <a:cs typeface="Calibri" panose="020F0502020204030204" pitchFamily="34" charset="0"/>
                </a:rPr>
                <a:t>10 / 121 / 154</a:t>
              </a:r>
            </a:p>
          </p:txBody>
        </p:sp>
        <p:sp>
          <p:nvSpPr>
            <p:cNvPr id="79" name="Text Placeholder 4">
              <a:extLst>
                <a:ext uri="{FF2B5EF4-FFF2-40B4-BE49-F238E27FC236}">
                  <a16:creationId xmlns:a16="http://schemas.microsoft.com/office/drawing/2014/main" id="{DC1B6ADA-D8E7-230E-F193-6C1E9917F182}"/>
                </a:ext>
              </a:extLst>
            </p:cNvPr>
            <p:cNvSpPr txBox="1">
              <a:spLocks/>
            </p:cNvSpPr>
            <p:nvPr/>
          </p:nvSpPr>
          <p:spPr>
            <a:xfrm>
              <a:off x="2787707" y="4512718"/>
              <a:ext cx="687728" cy="411282"/>
            </a:xfrm>
            <a:prstGeom prst="rect">
              <a:avLst/>
            </a:prstGeom>
          </p:spPr>
          <p:txBody>
            <a:bodyPr vert="horz" lIns="0" tIns="45720" rIns="91440" bIns="45720" rtlCol="0">
              <a:noAutofit/>
            </a:bodyPr>
            <a:lstStyle>
              <a:lvl1pPr marL="197213" indent="-197213" algn="l" defTabSz="788854" rtl="0" eaLnBrk="1" latinLnBrk="0" hangingPunct="1">
                <a:lnSpc>
                  <a:spcPct val="100000"/>
                </a:lnSpc>
                <a:spcBef>
                  <a:spcPts val="1000"/>
                </a:spcBef>
                <a:buClr>
                  <a:schemeClr val="tx2"/>
                </a:buClr>
                <a:buFont typeface="Arial" panose="020B0604020202020204" pitchFamily="34" charset="0"/>
                <a:buChar char="•"/>
                <a:defRPr sz="1600" b="0" i="0" kern="1200">
                  <a:solidFill>
                    <a:schemeClr val="tx1"/>
                  </a:solidFill>
                  <a:latin typeface="Calibri" panose="020F0502020204030204" pitchFamily="34" charset="0"/>
                  <a:ea typeface="+mn-ea"/>
                  <a:cs typeface="+mn-cs"/>
                </a:defRPr>
              </a:lvl1pPr>
              <a:lvl2pPr marL="591640" indent="-197213" algn="l" defTabSz="788854" rtl="0" eaLnBrk="1" latinLnBrk="0" hangingPunct="1">
                <a:lnSpc>
                  <a:spcPct val="100000"/>
                </a:lnSpc>
                <a:spcBef>
                  <a:spcPts val="1000"/>
                </a:spcBef>
                <a:buSzPct val="80000"/>
                <a:buFont typeface="Wingdings" pitchFamily="2" charset="2"/>
                <a:buChar char="§"/>
                <a:defRPr sz="1400" b="0" i="0" kern="1200">
                  <a:solidFill>
                    <a:schemeClr val="tx1"/>
                  </a:solidFill>
                  <a:latin typeface="Calibri" panose="020F0502020204030204" pitchFamily="34" charset="0"/>
                  <a:ea typeface="+mn-ea"/>
                  <a:cs typeface="+mn-cs"/>
                </a:defRPr>
              </a:lvl2pPr>
              <a:lvl3pPr marL="919163" indent="-117475" algn="l" defTabSz="788854" rtl="0" eaLnBrk="1" latinLnBrk="0" hangingPunct="1">
                <a:lnSpc>
                  <a:spcPct val="100000"/>
                </a:lnSpc>
                <a:spcBef>
                  <a:spcPts val="1000"/>
                </a:spcBef>
                <a:buClrTx/>
                <a:buFont typeface="System Font Regular"/>
                <a:buChar char="-"/>
                <a:tabLst/>
                <a:defRPr sz="1400" b="0" i="0" kern="1200">
                  <a:solidFill>
                    <a:schemeClr val="accent2"/>
                  </a:solidFill>
                  <a:latin typeface="Calibri" panose="020F0502020204030204" pitchFamily="34" charset="0"/>
                  <a:ea typeface="+mn-ea"/>
                  <a:cs typeface="+mn-cs"/>
                </a:defRPr>
              </a:lvl3pPr>
              <a:lvl4pPr marL="1317625" indent="-117475" algn="l" defTabSz="788854" rtl="0" eaLnBrk="1" latinLnBrk="0" hangingPunct="1">
                <a:lnSpc>
                  <a:spcPct val="100000"/>
                </a:lnSpc>
                <a:spcBef>
                  <a:spcPts val="1000"/>
                </a:spcBef>
                <a:buSzPct val="75000"/>
                <a:buFont typeface="Arial" panose="020B0604020202020204" pitchFamily="34" charset="0"/>
                <a:buChar char="•"/>
                <a:tabLst/>
                <a:defRPr sz="1200" b="0" i="0" kern="1200">
                  <a:solidFill>
                    <a:schemeClr val="accent3"/>
                  </a:solidFill>
                  <a:latin typeface="Calibri" panose="020F0502020204030204" pitchFamily="34" charset="0"/>
                  <a:ea typeface="+mn-ea"/>
                  <a:cs typeface="+mn-cs"/>
                </a:defRPr>
              </a:lvl4pPr>
              <a:lvl5pPr marL="1660525" indent="-117475" algn="l" defTabSz="788854" rtl="0" eaLnBrk="1" latinLnBrk="0" hangingPunct="1">
                <a:lnSpc>
                  <a:spcPct val="100000"/>
                </a:lnSpc>
                <a:spcBef>
                  <a:spcPts val="1000"/>
                </a:spcBef>
                <a:buSzPct val="85000"/>
                <a:buFont typeface="System Font Regular"/>
                <a:buChar char="-"/>
                <a:tabLst/>
                <a:defRPr sz="1200" b="0" i="0" kern="1200">
                  <a:solidFill>
                    <a:schemeClr val="accent4"/>
                  </a:solidFill>
                  <a:latin typeface="Calibri" panose="020F0502020204030204" pitchFamily="34" charset="0"/>
                  <a:ea typeface="+mn-ea"/>
                  <a:cs typeface="+mn-cs"/>
                </a:defRPr>
              </a:lvl5pPr>
              <a:lvl6pPr marL="2169348"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6pPr>
              <a:lvl7pPr marL="2563775"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7pPr>
              <a:lvl8pPr marL="2958202"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8pPr>
              <a:lvl9pPr marL="3352629"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9pPr>
            </a:lstStyle>
            <a:p>
              <a:pPr marL="0" indent="0" algn="r">
                <a:buFont typeface="Arial" panose="020B0604020202020204" pitchFamily="34" charset="0"/>
                <a:buNone/>
              </a:pPr>
              <a:r>
                <a:rPr lang="en-US" sz="1200" dirty="0">
                  <a:solidFill>
                    <a:srgbClr val="112345"/>
                  </a:solidFill>
                  <a:latin typeface="+mn-lt"/>
                  <a:ea typeface="Times New Roman" panose="02020603050405020304" pitchFamily="18" charset="0"/>
                  <a:cs typeface="Calibri" panose="020F0502020204030204" pitchFamily="34" charset="0"/>
                </a:rPr>
                <a:t>HEX</a:t>
              </a:r>
              <a:endParaRPr lang="en-US" sz="1200" dirty="0">
                <a:solidFill>
                  <a:srgbClr val="112345"/>
                </a:solidFill>
                <a:latin typeface="+mn-lt"/>
                <a:ea typeface="Calibri" panose="020F0502020204030204" pitchFamily="34" charset="0"/>
                <a:cs typeface="Times New Roman" panose="02020603050405020304" pitchFamily="18" charset="0"/>
              </a:endParaRPr>
            </a:p>
          </p:txBody>
        </p:sp>
        <p:sp>
          <p:nvSpPr>
            <p:cNvPr id="80" name="Rectangle 79">
              <a:extLst>
                <a:ext uri="{FF2B5EF4-FFF2-40B4-BE49-F238E27FC236}">
                  <a16:creationId xmlns:a16="http://schemas.microsoft.com/office/drawing/2014/main" id="{B9B6DFEC-1B2C-5308-35F1-AC9CAF3A5DF6}"/>
                </a:ext>
              </a:extLst>
            </p:cNvPr>
            <p:cNvSpPr/>
            <p:nvPr/>
          </p:nvSpPr>
          <p:spPr>
            <a:xfrm>
              <a:off x="3595781" y="4172886"/>
              <a:ext cx="1146048" cy="1146048"/>
            </a:xfrm>
            <a:prstGeom prst="rect">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1" name="TextBox 80">
              <a:extLst>
                <a:ext uri="{FF2B5EF4-FFF2-40B4-BE49-F238E27FC236}">
                  <a16:creationId xmlns:a16="http://schemas.microsoft.com/office/drawing/2014/main" id="{D0C32922-BA7F-1B45-EF22-4B17CD958582}"/>
                </a:ext>
              </a:extLst>
            </p:cNvPr>
            <p:cNvSpPr txBox="1"/>
            <p:nvPr/>
          </p:nvSpPr>
          <p:spPr>
            <a:xfrm>
              <a:off x="3475435" y="3794733"/>
              <a:ext cx="1392866" cy="415499"/>
            </a:xfrm>
            <a:prstGeom prst="rect">
              <a:avLst/>
            </a:prstGeom>
            <a:noFill/>
          </p:spPr>
          <p:txBody>
            <a:bodyPr wrap="square" rtlCol="0">
              <a:spAutoFit/>
            </a:bodyPr>
            <a:lstStyle/>
            <a:p>
              <a:pPr algn="ctr"/>
              <a:r>
                <a:rPr lang="en-US" sz="1200" dirty="0">
                  <a:latin typeface="+mn-lt"/>
                  <a:cs typeface="Calibri" panose="020F0502020204030204" pitchFamily="34" charset="0"/>
                </a:rPr>
                <a:t>Dark Navy</a:t>
              </a:r>
            </a:p>
          </p:txBody>
        </p:sp>
        <p:sp>
          <p:nvSpPr>
            <p:cNvPr id="82" name="TextBox 81">
              <a:extLst>
                <a:ext uri="{FF2B5EF4-FFF2-40B4-BE49-F238E27FC236}">
                  <a16:creationId xmlns:a16="http://schemas.microsoft.com/office/drawing/2014/main" id="{AAE29726-2326-B263-7196-8ABAA5305D33}"/>
                </a:ext>
              </a:extLst>
            </p:cNvPr>
            <p:cNvSpPr txBox="1"/>
            <p:nvPr/>
          </p:nvSpPr>
          <p:spPr>
            <a:xfrm>
              <a:off x="3449438" y="5400582"/>
              <a:ext cx="1392866" cy="41549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200" dirty="0">
                  <a:effectLst/>
                  <a:latin typeface="+mn-lt"/>
                </a:rPr>
                <a:t>1B365D </a:t>
              </a:r>
            </a:p>
          </p:txBody>
        </p:sp>
        <p:sp>
          <p:nvSpPr>
            <p:cNvPr id="83" name="Rectangle 82">
              <a:extLst>
                <a:ext uri="{FF2B5EF4-FFF2-40B4-BE49-F238E27FC236}">
                  <a16:creationId xmlns:a16="http://schemas.microsoft.com/office/drawing/2014/main" id="{6E466ABE-2248-2547-66D9-A5E513D45B2E}"/>
                </a:ext>
              </a:extLst>
            </p:cNvPr>
            <p:cNvSpPr/>
            <p:nvPr/>
          </p:nvSpPr>
          <p:spPr>
            <a:xfrm>
              <a:off x="5299648" y="4172886"/>
              <a:ext cx="1146048" cy="1146048"/>
            </a:xfrm>
            <a:prstGeom prst="rect">
              <a:avLst/>
            </a:prstGeom>
            <a:solidFill>
              <a:srgbClr val="03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4" name="TextBox 83">
              <a:extLst>
                <a:ext uri="{FF2B5EF4-FFF2-40B4-BE49-F238E27FC236}">
                  <a16:creationId xmlns:a16="http://schemas.microsoft.com/office/drawing/2014/main" id="{6D96D46D-09E9-FF10-8031-6A2FC40E7EB3}"/>
                </a:ext>
              </a:extLst>
            </p:cNvPr>
            <p:cNvSpPr txBox="1"/>
            <p:nvPr/>
          </p:nvSpPr>
          <p:spPr>
            <a:xfrm>
              <a:off x="5179303" y="3794733"/>
              <a:ext cx="1392866" cy="415499"/>
            </a:xfrm>
            <a:prstGeom prst="rect">
              <a:avLst/>
            </a:prstGeom>
            <a:noFill/>
          </p:spPr>
          <p:txBody>
            <a:bodyPr wrap="square" rtlCol="0">
              <a:spAutoFit/>
            </a:bodyPr>
            <a:lstStyle/>
            <a:p>
              <a:pPr algn="ctr"/>
              <a:r>
                <a:rPr lang="en-US" sz="1200" dirty="0">
                  <a:latin typeface="+mn-lt"/>
                  <a:cs typeface="Calibri" panose="020F0502020204030204" pitchFamily="34" charset="0"/>
                </a:rPr>
                <a:t>Bright Blue</a:t>
              </a:r>
            </a:p>
          </p:txBody>
        </p:sp>
        <p:sp>
          <p:nvSpPr>
            <p:cNvPr id="85" name="TextBox 84">
              <a:extLst>
                <a:ext uri="{FF2B5EF4-FFF2-40B4-BE49-F238E27FC236}">
                  <a16:creationId xmlns:a16="http://schemas.microsoft.com/office/drawing/2014/main" id="{0E5A2ECF-65CD-BE93-D628-BC04933618E8}"/>
                </a:ext>
              </a:extLst>
            </p:cNvPr>
            <p:cNvSpPr txBox="1"/>
            <p:nvPr/>
          </p:nvSpPr>
          <p:spPr>
            <a:xfrm>
              <a:off x="5153305" y="5400582"/>
              <a:ext cx="1392866" cy="41549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200" dirty="0">
                  <a:effectLst/>
                  <a:latin typeface="+mn-lt"/>
                </a:rPr>
                <a:t>00C1D5</a:t>
              </a:r>
            </a:p>
          </p:txBody>
        </p:sp>
        <p:sp>
          <p:nvSpPr>
            <p:cNvPr id="86" name="Rectangle 85">
              <a:extLst>
                <a:ext uri="{FF2B5EF4-FFF2-40B4-BE49-F238E27FC236}">
                  <a16:creationId xmlns:a16="http://schemas.microsoft.com/office/drawing/2014/main" id="{397C8144-D572-53ED-6DBF-8542802A715F}"/>
                </a:ext>
              </a:extLst>
            </p:cNvPr>
            <p:cNvSpPr/>
            <p:nvPr/>
          </p:nvSpPr>
          <p:spPr>
            <a:xfrm>
              <a:off x="7003515" y="4172886"/>
              <a:ext cx="1146048" cy="1146048"/>
            </a:xfrm>
            <a:prstGeom prst="rect">
              <a:avLst/>
            </a:prstGeom>
            <a:solidFill>
              <a:srgbClr val="FFB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7" name="TextBox 86">
              <a:extLst>
                <a:ext uri="{FF2B5EF4-FFF2-40B4-BE49-F238E27FC236}">
                  <a16:creationId xmlns:a16="http://schemas.microsoft.com/office/drawing/2014/main" id="{631CCA8D-9A47-49E4-6D42-FE895E83FCD7}"/>
                </a:ext>
              </a:extLst>
            </p:cNvPr>
            <p:cNvSpPr txBox="1"/>
            <p:nvPr/>
          </p:nvSpPr>
          <p:spPr>
            <a:xfrm>
              <a:off x="6883169" y="3794733"/>
              <a:ext cx="1392866" cy="692498"/>
            </a:xfrm>
            <a:prstGeom prst="rect">
              <a:avLst/>
            </a:prstGeom>
            <a:noFill/>
          </p:spPr>
          <p:txBody>
            <a:bodyPr wrap="square" rtlCol="0">
              <a:spAutoFit/>
            </a:bodyPr>
            <a:lstStyle/>
            <a:p>
              <a:pPr algn="ctr"/>
              <a:r>
                <a:rPr lang="en-US" sz="1200" dirty="0">
                  <a:latin typeface="+mn-lt"/>
                  <a:cs typeface="Calibri" panose="020F0502020204030204" pitchFamily="34" charset="0"/>
                </a:rPr>
                <a:t>Vivid Yellow</a:t>
              </a:r>
            </a:p>
          </p:txBody>
        </p:sp>
        <p:sp>
          <p:nvSpPr>
            <p:cNvPr id="88" name="TextBox 87">
              <a:extLst>
                <a:ext uri="{FF2B5EF4-FFF2-40B4-BE49-F238E27FC236}">
                  <a16:creationId xmlns:a16="http://schemas.microsoft.com/office/drawing/2014/main" id="{9FF3FF04-4B6F-ACF4-EE44-4DC1BD8E0ECF}"/>
                </a:ext>
              </a:extLst>
            </p:cNvPr>
            <p:cNvSpPr txBox="1"/>
            <p:nvPr/>
          </p:nvSpPr>
          <p:spPr>
            <a:xfrm>
              <a:off x="6857173" y="5400582"/>
              <a:ext cx="1392866" cy="41549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200" dirty="0">
                  <a:effectLst/>
                  <a:latin typeface="+mn-lt"/>
                </a:rPr>
                <a:t>FFB500</a:t>
              </a:r>
            </a:p>
          </p:txBody>
        </p:sp>
        <p:sp>
          <p:nvSpPr>
            <p:cNvPr id="89" name="Rectangle 88">
              <a:extLst>
                <a:ext uri="{FF2B5EF4-FFF2-40B4-BE49-F238E27FC236}">
                  <a16:creationId xmlns:a16="http://schemas.microsoft.com/office/drawing/2014/main" id="{6DA978A7-04D0-6BA4-7559-8F8928EFC2B3}"/>
                </a:ext>
              </a:extLst>
            </p:cNvPr>
            <p:cNvSpPr/>
            <p:nvPr/>
          </p:nvSpPr>
          <p:spPr>
            <a:xfrm>
              <a:off x="8707382" y="4172886"/>
              <a:ext cx="1146048" cy="1146048"/>
            </a:xfrm>
            <a:prstGeom prst="rect">
              <a:avLst/>
            </a:prstGeom>
            <a:solidFill>
              <a:srgbClr val="AA4A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0" name="TextBox 89">
              <a:extLst>
                <a:ext uri="{FF2B5EF4-FFF2-40B4-BE49-F238E27FC236}">
                  <a16:creationId xmlns:a16="http://schemas.microsoft.com/office/drawing/2014/main" id="{557C7B81-BD40-1F97-C24C-8C94261A25F3}"/>
                </a:ext>
              </a:extLst>
            </p:cNvPr>
            <p:cNvSpPr txBox="1"/>
            <p:nvPr/>
          </p:nvSpPr>
          <p:spPr>
            <a:xfrm>
              <a:off x="8587036" y="3794733"/>
              <a:ext cx="1513211" cy="692498"/>
            </a:xfrm>
            <a:prstGeom prst="rect">
              <a:avLst/>
            </a:prstGeom>
            <a:noFill/>
          </p:spPr>
          <p:txBody>
            <a:bodyPr wrap="square" rtlCol="0">
              <a:spAutoFit/>
            </a:bodyPr>
            <a:lstStyle/>
            <a:p>
              <a:pPr algn="ctr"/>
              <a:r>
                <a:rPr lang="en-US" sz="1200" dirty="0">
                  <a:latin typeface="+mn-lt"/>
                  <a:cs typeface="Calibri" panose="020F0502020204030204" pitchFamily="34" charset="0"/>
                </a:rPr>
                <a:t>Warm Purple</a:t>
              </a:r>
            </a:p>
          </p:txBody>
        </p:sp>
        <p:sp>
          <p:nvSpPr>
            <p:cNvPr id="91" name="TextBox 90">
              <a:extLst>
                <a:ext uri="{FF2B5EF4-FFF2-40B4-BE49-F238E27FC236}">
                  <a16:creationId xmlns:a16="http://schemas.microsoft.com/office/drawing/2014/main" id="{B6CC3AB0-CCF6-7A6E-0BAC-BE10507E381E}"/>
                </a:ext>
              </a:extLst>
            </p:cNvPr>
            <p:cNvSpPr txBox="1"/>
            <p:nvPr/>
          </p:nvSpPr>
          <p:spPr>
            <a:xfrm>
              <a:off x="8561039" y="5400582"/>
              <a:ext cx="1392866" cy="69249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200" dirty="0">
                  <a:effectLst/>
                  <a:latin typeface="+mn-lt"/>
                </a:rPr>
                <a:t>AA4AC4</a:t>
              </a:r>
            </a:p>
            <a:p>
              <a:pPr algn="ctr"/>
              <a:endParaRPr lang="en-US" sz="1200" dirty="0">
                <a:latin typeface="+mn-lt"/>
                <a:cs typeface="Calibri" panose="020F0502020204030204" pitchFamily="34" charset="0"/>
              </a:endParaRPr>
            </a:p>
          </p:txBody>
        </p:sp>
        <p:sp>
          <p:nvSpPr>
            <p:cNvPr id="92" name="Rectangle 91">
              <a:extLst>
                <a:ext uri="{FF2B5EF4-FFF2-40B4-BE49-F238E27FC236}">
                  <a16:creationId xmlns:a16="http://schemas.microsoft.com/office/drawing/2014/main" id="{AB2F04EF-4AFA-1134-8821-37B016403648}"/>
                </a:ext>
              </a:extLst>
            </p:cNvPr>
            <p:cNvSpPr/>
            <p:nvPr/>
          </p:nvSpPr>
          <p:spPr>
            <a:xfrm>
              <a:off x="10411250" y="4172886"/>
              <a:ext cx="1146048" cy="1146048"/>
            </a:xfrm>
            <a:prstGeom prst="rect">
              <a:avLst/>
            </a:prstGeom>
            <a:solidFill>
              <a:srgbClr val="0B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3" name="TextBox 92">
              <a:extLst>
                <a:ext uri="{FF2B5EF4-FFF2-40B4-BE49-F238E27FC236}">
                  <a16:creationId xmlns:a16="http://schemas.microsoft.com/office/drawing/2014/main" id="{BB727910-B20B-720F-9701-BAB7D605E9B4}"/>
                </a:ext>
              </a:extLst>
            </p:cNvPr>
            <p:cNvSpPr txBox="1"/>
            <p:nvPr/>
          </p:nvSpPr>
          <p:spPr>
            <a:xfrm>
              <a:off x="10290904" y="3794732"/>
              <a:ext cx="1392866" cy="415498"/>
            </a:xfrm>
            <a:prstGeom prst="rect">
              <a:avLst/>
            </a:prstGeom>
            <a:noFill/>
          </p:spPr>
          <p:txBody>
            <a:bodyPr wrap="square" rtlCol="0">
              <a:spAutoFit/>
            </a:bodyPr>
            <a:lstStyle/>
            <a:p>
              <a:pPr algn="ctr"/>
              <a:r>
                <a:rPr lang="en-US" sz="1200" dirty="0">
                  <a:latin typeface="+mn-lt"/>
                  <a:cs typeface="Calibri" panose="020F0502020204030204" pitchFamily="34" charset="0"/>
                </a:rPr>
                <a:t>Teal</a:t>
              </a:r>
            </a:p>
          </p:txBody>
        </p:sp>
        <p:sp>
          <p:nvSpPr>
            <p:cNvPr id="94" name="TextBox 93">
              <a:extLst>
                <a:ext uri="{FF2B5EF4-FFF2-40B4-BE49-F238E27FC236}">
                  <a16:creationId xmlns:a16="http://schemas.microsoft.com/office/drawing/2014/main" id="{07593BB0-A00F-C137-EA2B-371F82E6A915}"/>
                </a:ext>
              </a:extLst>
            </p:cNvPr>
            <p:cNvSpPr txBox="1"/>
            <p:nvPr/>
          </p:nvSpPr>
          <p:spPr>
            <a:xfrm>
              <a:off x="10264907" y="5400583"/>
              <a:ext cx="1392866" cy="415498"/>
            </a:xfrm>
            <a:prstGeom prst="rect">
              <a:avLst/>
            </a:prstGeom>
            <a:noFill/>
          </p:spPr>
          <p:txBody>
            <a:bodyPr wrap="square" rtlCol="0">
              <a:spAutoFit/>
            </a:bodyPr>
            <a:lstStyle/>
            <a:p>
              <a:pPr algn="ctr"/>
              <a:r>
                <a:rPr lang="en-US" sz="1200" dirty="0">
                  <a:effectLst/>
                  <a:latin typeface="+mn-lt"/>
                </a:rPr>
                <a:t>0A799A</a:t>
              </a:r>
            </a:p>
          </p:txBody>
        </p:sp>
        <p:sp>
          <p:nvSpPr>
            <p:cNvPr id="95" name="Rectangle 94">
              <a:extLst>
                <a:ext uri="{FF2B5EF4-FFF2-40B4-BE49-F238E27FC236}">
                  <a16:creationId xmlns:a16="http://schemas.microsoft.com/office/drawing/2014/main" id="{48087D42-66ED-82D7-48C7-7A05C05368BE}"/>
                </a:ext>
              </a:extLst>
            </p:cNvPr>
            <p:cNvSpPr/>
            <p:nvPr/>
          </p:nvSpPr>
          <p:spPr>
            <a:xfrm>
              <a:off x="11988647" y="1829977"/>
              <a:ext cx="1146048" cy="1146048"/>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6" name="TextBox 95">
              <a:extLst>
                <a:ext uri="{FF2B5EF4-FFF2-40B4-BE49-F238E27FC236}">
                  <a16:creationId xmlns:a16="http://schemas.microsoft.com/office/drawing/2014/main" id="{4B98061D-39A6-D13F-094E-57AFEDD8633F}"/>
                </a:ext>
              </a:extLst>
            </p:cNvPr>
            <p:cNvSpPr txBox="1"/>
            <p:nvPr/>
          </p:nvSpPr>
          <p:spPr>
            <a:xfrm>
              <a:off x="11868301" y="3002285"/>
              <a:ext cx="1392866" cy="692497"/>
            </a:xfrm>
            <a:prstGeom prst="rect">
              <a:avLst/>
            </a:prstGeom>
            <a:noFill/>
          </p:spPr>
          <p:txBody>
            <a:bodyPr wrap="square" rtlCol="0">
              <a:spAutoFit/>
            </a:bodyPr>
            <a:lstStyle/>
            <a:p>
              <a:pPr algn="ctr"/>
              <a:r>
                <a:rPr lang="en-US" sz="1200" dirty="0">
                  <a:solidFill>
                    <a:srgbClr val="000000"/>
                  </a:solidFill>
                  <a:effectLst/>
                  <a:latin typeface="+mn-lt"/>
                </a:rPr>
                <a:t>244 </a:t>
              </a:r>
              <a:r>
                <a:rPr lang="en-US" sz="1200" dirty="0">
                  <a:solidFill>
                    <a:srgbClr val="1A345C"/>
                  </a:solidFill>
                  <a:effectLst/>
                  <a:latin typeface="+mn-lt"/>
                </a:rPr>
                <a:t>/ 244 / 244</a:t>
              </a:r>
            </a:p>
          </p:txBody>
        </p:sp>
        <p:sp>
          <p:nvSpPr>
            <p:cNvPr id="97" name="Rectangle 96">
              <a:extLst>
                <a:ext uri="{FF2B5EF4-FFF2-40B4-BE49-F238E27FC236}">
                  <a16:creationId xmlns:a16="http://schemas.microsoft.com/office/drawing/2014/main" id="{42CAD7C2-45AD-ED83-81F9-86817D8F0D4B}"/>
                </a:ext>
              </a:extLst>
            </p:cNvPr>
            <p:cNvSpPr/>
            <p:nvPr/>
          </p:nvSpPr>
          <p:spPr>
            <a:xfrm>
              <a:off x="11988647" y="4158507"/>
              <a:ext cx="1146048" cy="1146048"/>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8" name="TextBox 97">
              <a:extLst>
                <a:ext uri="{FF2B5EF4-FFF2-40B4-BE49-F238E27FC236}">
                  <a16:creationId xmlns:a16="http://schemas.microsoft.com/office/drawing/2014/main" id="{67E93921-9F97-C94D-152E-BFAF312572EF}"/>
                </a:ext>
              </a:extLst>
            </p:cNvPr>
            <p:cNvSpPr txBox="1"/>
            <p:nvPr/>
          </p:nvSpPr>
          <p:spPr>
            <a:xfrm>
              <a:off x="11868301" y="3780353"/>
              <a:ext cx="1392866" cy="415498"/>
            </a:xfrm>
            <a:prstGeom prst="rect">
              <a:avLst/>
            </a:prstGeom>
            <a:noFill/>
          </p:spPr>
          <p:txBody>
            <a:bodyPr wrap="square" rtlCol="0">
              <a:spAutoFit/>
            </a:bodyPr>
            <a:lstStyle/>
            <a:p>
              <a:pPr algn="ctr"/>
              <a:r>
                <a:rPr lang="en-US" sz="1200" dirty="0">
                  <a:latin typeface="+mn-lt"/>
                  <a:cs typeface="Calibri" panose="020F0502020204030204" pitchFamily="34" charset="0"/>
                </a:rPr>
                <a:t>Light Gray</a:t>
              </a:r>
            </a:p>
          </p:txBody>
        </p:sp>
        <p:sp>
          <p:nvSpPr>
            <p:cNvPr id="99" name="TextBox 98">
              <a:extLst>
                <a:ext uri="{FF2B5EF4-FFF2-40B4-BE49-F238E27FC236}">
                  <a16:creationId xmlns:a16="http://schemas.microsoft.com/office/drawing/2014/main" id="{53D970E0-5862-A8F8-EE80-C5007DCF9227}"/>
                </a:ext>
              </a:extLst>
            </p:cNvPr>
            <p:cNvSpPr txBox="1"/>
            <p:nvPr/>
          </p:nvSpPr>
          <p:spPr>
            <a:xfrm>
              <a:off x="11842304" y="5386204"/>
              <a:ext cx="1392866" cy="415498"/>
            </a:xfrm>
            <a:prstGeom prst="rect">
              <a:avLst/>
            </a:prstGeom>
            <a:noFill/>
          </p:spPr>
          <p:txBody>
            <a:bodyPr wrap="square" rtlCol="0">
              <a:spAutoFit/>
            </a:bodyPr>
            <a:lstStyle/>
            <a:p>
              <a:pPr algn="ctr"/>
              <a:r>
                <a:rPr lang="en-US" sz="1200" dirty="0">
                  <a:latin typeface="+mn-lt"/>
                  <a:cs typeface="Calibri" panose="020F0502020204030204" pitchFamily="34" charset="0"/>
                </a:rPr>
                <a:t>F4F4F4</a:t>
              </a:r>
            </a:p>
          </p:txBody>
        </p:sp>
        <p:sp>
          <p:nvSpPr>
            <p:cNvPr id="100" name="Rectangle 99">
              <a:extLst>
                <a:ext uri="{FF2B5EF4-FFF2-40B4-BE49-F238E27FC236}">
                  <a16:creationId xmlns:a16="http://schemas.microsoft.com/office/drawing/2014/main" id="{9278ABC0-85FD-4652-0793-732CD1AA2168}"/>
                </a:ext>
              </a:extLst>
            </p:cNvPr>
            <p:cNvSpPr/>
            <p:nvPr/>
          </p:nvSpPr>
          <p:spPr>
            <a:xfrm>
              <a:off x="13566043" y="1844356"/>
              <a:ext cx="1146048" cy="114604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1" name="TextBox 100">
              <a:extLst>
                <a:ext uri="{FF2B5EF4-FFF2-40B4-BE49-F238E27FC236}">
                  <a16:creationId xmlns:a16="http://schemas.microsoft.com/office/drawing/2014/main" id="{8DED663B-2315-DC60-80B3-04FAD22D58C9}"/>
                </a:ext>
              </a:extLst>
            </p:cNvPr>
            <p:cNvSpPr txBox="1"/>
            <p:nvPr/>
          </p:nvSpPr>
          <p:spPr>
            <a:xfrm>
              <a:off x="13445696" y="3016664"/>
              <a:ext cx="1392866" cy="692497"/>
            </a:xfrm>
            <a:prstGeom prst="rect">
              <a:avLst/>
            </a:prstGeom>
            <a:noFill/>
          </p:spPr>
          <p:txBody>
            <a:bodyPr wrap="square" rtlCol="0">
              <a:spAutoFit/>
            </a:bodyPr>
            <a:lstStyle/>
            <a:p>
              <a:pPr algn="ctr"/>
              <a:r>
                <a:rPr lang="en-US" sz="1200" dirty="0">
                  <a:latin typeface="+mn-lt"/>
                  <a:cs typeface="Calibri" panose="020F0502020204030204" pitchFamily="34" charset="0"/>
                </a:rPr>
                <a:t>255 / 255 / 255</a:t>
              </a:r>
            </a:p>
          </p:txBody>
        </p:sp>
        <p:sp>
          <p:nvSpPr>
            <p:cNvPr id="102" name="Rectangle 101">
              <a:extLst>
                <a:ext uri="{FF2B5EF4-FFF2-40B4-BE49-F238E27FC236}">
                  <a16:creationId xmlns:a16="http://schemas.microsoft.com/office/drawing/2014/main" id="{3E8F0B44-609B-A56E-9597-A421E6708FA8}"/>
                </a:ext>
              </a:extLst>
            </p:cNvPr>
            <p:cNvSpPr/>
            <p:nvPr/>
          </p:nvSpPr>
          <p:spPr>
            <a:xfrm>
              <a:off x="13566043" y="4172886"/>
              <a:ext cx="1146048" cy="114604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3" name="TextBox 102">
              <a:extLst>
                <a:ext uri="{FF2B5EF4-FFF2-40B4-BE49-F238E27FC236}">
                  <a16:creationId xmlns:a16="http://schemas.microsoft.com/office/drawing/2014/main" id="{9EE64384-946B-22E4-DA4E-55D807CD0593}"/>
                </a:ext>
              </a:extLst>
            </p:cNvPr>
            <p:cNvSpPr txBox="1"/>
            <p:nvPr/>
          </p:nvSpPr>
          <p:spPr>
            <a:xfrm>
              <a:off x="13445696" y="3794732"/>
              <a:ext cx="1392866" cy="415498"/>
            </a:xfrm>
            <a:prstGeom prst="rect">
              <a:avLst/>
            </a:prstGeom>
            <a:noFill/>
          </p:spPr>
          <p:txBody>
            <a:bodyPr wrap="square" rtlCol="0">
              <a:spAutoFit/>
            </a:bodyPr>
            <a:lstStyle/>
            <a:p>
              <a:pPr algn="ctr"/>
              <a:r>
                <a:rPr lang="en-US" sz="1200" dirty="0">
                  <a:latin typeface="+mn-lt"/>
                  <a:cs typeface="Calibri" panose="020F0502020204030204" pitchFamily="34" charset="0"/>
                </a:rPr>
                <a:t>White</a:t>
              </a:r>
            </a:p>
          </p:txBody>
        </p:sp>
        <p:sp>
          <p:nvSpPr>
            <p:cNvPr id="104" name="TextBox 103">
              <a:extLst>
                <a:ext uri="{FF2B5EF4-FFF2-40B4-BE49-F238E27FC236}">
                  <a16:creationId xmlns:a16="http://schemas.microsoft.com/office/drawing/2014/main" id="{57D1AB89-6E85-9808-3822-E5D74672A6EF}"/>
                </a:ext>
              </a:extLst>
            </p:cNvPr>
            <p:cNvSpPr txBox="1"/>
            <p:nvPr/>
          </p:nvSpPr>
          <p:spPr>
            <a:xfrm>
              <a:off x="13419700" y="5400583"/>
              <a:ext cx="1392866" cy="415498"/>
            </a:xfrm>
            <a:prstGeom prst="rect">
              <a:avLst/>
            </a:prstGeom>
            <a:noFill/>
          </p:spPr>
          <p:txBody>
            <a:bodyPr wrap="square" rtlCol="0">
              <a:spAutoFit/>
            </a:bodyPr>
            <a:lstStyle/>
            <a:p>
              <a:pPr algn="ctr"/>
              <a:r>
                <a:rPr lang="en-US" sz="1200" dirty="0">
                  <a:latin typeface="+mn-lt"/>
                  <a:cs typeface="Calibri" panose="020F0502020204030204" pitchFamily="34" charset="0"/>
                </a:rPr>
                <a:t>FFFFFF</a:t>
              </a:r>
            </a:p>
          </p:txBody>
        </p:sp>
      </p:grpSp>
      <p:grpSp>
        <p:nvGrpSpPr>
          <p:cNvPr id="105" name="Group 104">
            <a:extLst>
              <a:ext uri="{FF2B5EF4-FFF2-40B4-BE49-F238E27FC236}">
                <a16:creationId xmlns:a16="http://schemas.microsoft.com/office/drawing/2014/main" id="{362BE523-E226-A687-77B8-0679F96E0611}"/>
              </a:ext>
            </a:extLst>
          </p:cNvPr>
          <p:cNvGrpSpPr/>
          <p:nvPr/>
        </p:nvGrpSpPr>
        <p:grpSpPr>
          <a:xfrm>
            <a:off x="4427561" y="5033384"/>
            <a:ext cx="6829147" cy="860981"/>
            <a:chOff x="6641341" y="7550075"/>
            <a:chExt cx="10243720" cy="1291471"/>
          </a:xfrm>
        </p:grpSpPr>
        <p:sp>
          <p:nvSpPr>
            <p:cNvPr id="106" name="Rectangle 105">
              <a:extLst>
                <a:ext uri="{FF2B5EF4-FFF2-40B4-BE49-F238E27FC236}">
                  <a16:creationId xmlns:a16="http://schemas.microsoft.com/office/drawing/2014/main" id="{0690B057-2543-655A-8C9D-E0B51484DD66}"/>
                </a:ext>
              </a:extLst>
            </p:cNvPr>
            <p:cNvSpPr/>
            <p:nvPr/>
          </p:nvSpPr>
          <p:spPr>
            <a:xfrm>
              <a:off x="10312118" y="7550075"/>
              <a:ext cx="3670776" cy="106383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67" dirty="0">
                  <a:solidFill>
                    <a:srgbClr val="1C345D"/>
                  </a:solidFill>
                </a:rPr>
                <a:t>White</a:t>
              </a:r>
            </a:p>
          </p:txBody>
        </p:sp>
        <p:sp>
          <p:nvSpPr>
            <p:cNvPr id="107" name="Rectangle 106">
              <a:extLst>
                <a:ext uri="{FF2B5EF4-FFF2-40B4-BE49-F238E27FC236}">
                  <a16:creationId xmlns:a16="http://schemas.microsoft.com/office/drawing/2014/main" id="{37DA50CC-3648-74A6-CF10-B5B7FAD5D962}"/>
                </a:ext>
              </a:extLst>
            </p:cNvPr>
            <p:cNvSpPr/>
            <p:nvPr/>
          </p:nvSpPr>
          <p:spPr>
            <a:xfrm>
              <a:off x="15600377" y="7550075"/>
              <a:ext cx="842992" cy="1063838"/>
            </a:xfrm>
            <a:prstGeom prst="rect">
              <a:avLst/>
            </a:prstGeom>
            <a:solidFill>
              <a:srgbClr val="FFB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1C345D"/>
                  </a:solidFill>
                </a:rPr>
                <a:t>Vivid</a:t>
              </a:r>
              <a:br>
                <a:rPr lang="en-US" sz="1200" dirty="0">
                  <a:solidFill>
                    <a:srgbClr val="1C345D"/>
                  </a:solidFill>
                </a:rPr>
              </a:br>
              <a:r>
                <a:rPr lang="en-US" sz="1200" dirty="0">
                  <a:solidFill>
                    <a:srgbClr val="1C345D"/>
                  </a:solidFill>
                </a:rPr>
                <a:t>Yellow</a:t>
              </a:r>
            </a:p>
          </p:txBody>
        </p:sp>
        <p:sp>
          <p:nvSpPr>
            <p:cNvPr id="108" name="Rectangle 107">
              <a:extLst>
                <a:ext uri="{FF2B5EF4-FFF2-40B4-BE49-F238E27FC236}">
                  <a16:creationId xmlns:a16="http://schemas.microsoft.com/office/drawing/2014/main" id="{335E59B2-39FB-4E50-5D20-76551CEF9FCA}"/>
                </a:ext>
              </a:extLst>
            </p:cNvPr>
            <p:cNvSpPr/>
            <p:nvPr/>
          </p:nvSpPr>
          <p:spPr>
            <a:xfrm>
              <a:off x="16443370" y="7550075"/>
              <a:ext cx="441691" cy="1063838"/>
            </a:xfrm>
            <a:prstGeom prst="rect">
              <a:avLst/>
            </a:prstGeom>
            <a:solidFill>
              <a:srgbClr val="AA4AC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67" dirty="0"/>
                <a:t>Warm  Purple</a:t>
              </a:r>
            </a:p>
          </p:txBody>
        </p:sp>
        <p:sp>
          <p:nvSpPr>
            <p:cNvPr id="109" name="Rectangle 108">
              <a:extLst>
                <a:ext uri="{FF2B5EF4-FFF2-40B4-BE49-F238E27FC236}">
                  <a16:creationId xmlns:a16="http://schemas.microsoft.com/office/drawing/2014/main" id="{3B52B804-C7E7-A772-F380-25AB218352FA}"/>
                </a:ext>
              </a:extLst>
            </p:cNvPr>
            <p:cNvSpPr/>
            <p:nvPr/>
          </p:nvSpPr>
          <p:spPr>
            <a:xfrm>
              <a:off x="14791637" y="7550075"/>
              <a:ext cx="808740" cy="1063838"/>
            </a:xfrm>
            <a:prstGeom prst="rect">
              <a:avLst/>
            </a:prstGeom>
            <a:solidFill>
              <a:srgbClr val="03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1C345D"/>
                  </a:solidFill>
                </a:rPr>
                <a:t>Bright</a:t>
              </a:r>
              <a:br>
                <a:rPr lang="en-US" sz="1200" dirty="0">
                  <a:solidFill>
                    <a:srgbClr val="1C345D"/>
                  </a:solidFill>
                </a:rPr>
              </a:br>
              <a:r>
                <a:rPr lang="en-US" sz="1200" dirty="0">
                  <a:solidFill>
                    <a:srgbClr val="1C345D"/>
                  </a:solidFill>
                </a:rPr>
                <a:t>Blue</a:t>
              </a:r>
            </a:p>
          </p:txBody>
        </p:sp>
        <p:sp>
          <p:nvSpPr>
            <p:cNvPr id="110" name="Rectangle 109">
              <a:extLst>
                <a:ext uri="{FF2B5EF4-FFF2-40B4-BE49-F238E27FC236}">
                  <a16:creationId xmlns:a16="http://schemas.microsoft.com/office/drawing/2014/main" id="{FDCF6CBB-BBD1-D84C-DF2F-D6E3BF00B3AC}"/>
                </a:ext>
              </a:extLst>
            </p:cNvPr>
            <p:cNvSpPr/>
            <p:nvPr/>
          </p:nvSpPr>
          <p:spPr>
            <a:xfrm>
              <a:off x="13982896" y="7550075"/>
              <a:ext cx="808740" cy="1063838"/>
            </a:xfrm>
            <a:prstGeom prst="rect">
              <a:avLst/>
            </a:prstGeom>
            <a:solidFill>
              <a:srgbClr val="0B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Teal</a:t>
              </a:r>
            </a:p>
          </p:txBody>
        </p:sp>
        <p:sp>
          <p:nvSpPr>
            <p:cNvPr id="111" name="Rectangle 110">
              <a:extLst>
                <a:ext uri="{FF2B5EF4-FFF2-40B4-BE49-F238E27FC236}">
                  <a16:creationId xmlns:a16="http://schemas.microsoft.com/office/drawing/2014/main" id="{33067F99-2083-DA4A-C3B5-41DBE368905F}"/>
                </a:ext>
              </a:extLst>
            </p:cNvPr>
            <p:cNvSpPr/>
            <p:nvPr/>
          </p:nvSpPr>
          <p:spPr>
            <a:xfrm>
              <a:off x="6641341" y="7550075"/>
              <a:ext cx="3670776" cy="1063838"/>
            </a:xfrm>
            <a:prstGeom prst="rect">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67" dirty="0"/>
                <a:t>Dark Navy</a:t>
              </a:r>
            </a:p>
          </p:txBody>
        </p:sp>
        <p:sp>
          <p:nvSpPr>
            <p:cNvPr id="112" name="Rectangle 111">
              <a:extLst>
                <a:ext uri="{FF2B5EF4-FFF2-40B4-BE49-F238E27FC236}">
                  <a16:creationId xmlns:a16="http://schemas.microsoft.com/office/drawing/2014/main" id="{0E61D7A6-39E5-C77B-3B41-EB3228877AF7}"/>
                </a:ext>
              </a:extLst>
            </p:cNvPr>
            <p:cNvSpPr/>
            <p:nvPr/>
          </p:nvSpPr>
          <p:spPr>
            <a:xfrm>
              <a:off x="10312118" y="8613912"/>
              <a:ext cx="3670776"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dirty="0">
                  <a:solidFill>
                    <a:srgbClr val="1C345D"/>
                  </a:solidFill>
                </a:rPr>
                <a:t>35%</a:t>
              </a:r>
            </a:p>
          </p:txBody>
        </p:sp>
        <p:sp>
          <p:nvSpPr>
            <p:cNvPr id="113" name="Rectangle 112">
              <a:extLst>
                <a:ext uri="{FF2B5EF4-FFF2-40B4-BE49-F238E27FC236}">
                  <a16:creationId xmlns:a16="http://schemas.microsoft.com/office/drawing/2014/main" id="{53801A82-9906-B385-EFD7-6A3342783DB8}"/>
                </a:ext>
              </a:extLst>
            </p:cNvPr>
            <p:cNvSpPr/>
            <p:nvPr/>
          </p:nvSpPr>
          <p:spPr>
            <a:xfrm>
              <a:off x="15600377" y="8613912"/>
              <a:ext cx="842992"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dirty="0">
                  <a:solidFill>
                    <a:srgbClr val="1C345D"/>
                  </a:solidFill>
                </a:rPr>
                <a:t>8%</a:t>
              </a:r>
            </a:p>
          </p:txBody>
        </p:sp>
        <p:sp>
          <p:nvSpPr>
            <p:cNvPr id="114" name="Rectangle 113">
              <a:extLst>
                <a:ext uri="{FF2B5EF4-FFF2-40B4-BE49-F238E27FC236}">
                  <a16:creationId xmlns:a16="http://schemas.microsoft.com/office/drawing/2014/main" id="{254EA32E-BDF5-5509-0624-AB122CB70A4E}"/>
                </a:ext>
              </a:extLst>
            </p:cNvPr>
            <p:cNvSpPr/>
            <p:nvPr/>
          </p:nvSpPr>
          <p:spPr>
            <a:xfrm>
              <a:off x="16443370" y="8613912"/>
              <a:ext cx="441691"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933" dirty="0">
                  <a:solidFill>
                    <a:srgbClr val="1C345D"/>
                  </a:solidFill>
                </a:rPr>
                <a:t>6%</a:t>
              </a:r>
            </a:p>
          </p:txBody>
        </p:sp>
        <p:sp>
          <p:nvSpPr>
            <p:cNvPr id="115" name="Rectangle 114">
              <a:extLst>
                <a:ext uri="{FF2B5EF4-FFF2-40B4-BE49-F238E27FC236}">
                  <a16:creationId xmlns:a16="http://schemas.microsoft.com/office/drawing/2014/main" id="{31F68781-9CFA-84A4-8FD0-53B8AEFC3516}"/>
                </a:ext>
              </a:extLst>
            </p:cNvPr>
            <p:cNvSpPr/>
            <p:nvPr/>
          </p:nvSpPr>
          <p:spPr>
            <a:xfrm>
              <a:off x="14791637" y="8613912"/>
              <a:ext cx="808740"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dirty="0">
                  <a:solidFill>
                    <a:srgbClr val="1C345D"/>
                  </a:solidFill>
                </a:rPr>
                <a:t>8%</a:t>
              </a:r>
            </a:p>
          </p:txBody>
        </p:sp>
        <p:sp>
          <p:nvSpPr>
            <p:cNvPr id="116" name="Rectangle 115">
              <a:extLst>
                <a:ext uri="{FF2B5EF4-FFF2-40B4-BE49-F238E27FC236}">
                  <a16:creationId xmlns:a16="http://schemas.microsoft.com/office/drawing/2014/main" id="{E1BF5FA5-4FC9-D4C1-871B-6E5C832903D9}"/>
                </a:ext>
              </a:extLst>
            </p:cNvPr>
            <p:cNvSpPr/>
            <p:nvPr/>
          </p:nvSpPr>
          <p:spPr>
            <a:xfrm>
              <a:off x="13982896" y="8613912"/>
              <a:ext cx="808740"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dirty="0">
                  <a:solidFill>
                    <a:srgbClr val="1C345D"/>
                  </a:solidFill>
                </a:rPr>
                <a:t>8%</a:t>
              </a:r>
            </a:p>
          </p:txBody>
        </p:sp>
        <p:sp>
          <p:nvSpPr>
            <p:cNvPr id="117" name="Rectangle 116">
              <a:extLst>
                <a:ext uri="{FF2B5EF4-FFF2-40B4-BE49-F238E27FC236}">
                  <a16:creationId xmlns:a16="http://schemas.microsoft.com/office/drawing/2014/main" id="{6378FDE1-28D5-F9A0-1D29-C26A51FA2EB5}"/>
                </a:ext>
              </a:extLst>
            </p:cNvPr>
            <p:cNvSpPr/>
            <p:nvPr/>
          </p:nvSpPr>
          <p:spPr>
            <a:xfrm>
              <a:off x="6641341" y="8613912"/>
              <a:ext cx="3670776"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dirty="0">
                  <a:solidFill>
                    <a:srgbClr val="1C345D"/>
                  </a:solidFill>
                </a:rPr>
                <a:t>35%</a:t>
              </a:r>
            </a:p>
          </p:txBody>
        </p:sp>
      </p:grpSp>
      <p:sp>
        <p:nvSpPr>
          <p:cNvPr id="118" name="TextBox 117">
            <a:extLst>
              <a:ext uri="{FF2B5EF4-FFF2-40B4-BE49-F238E27FC236}">
                <a16:creationId xmlns:a16="http://schemas.microsoft.com/office/drawing/2014/main" id="{7A14E9DE-44FD-1CC0-4BF8-9A3BE034E139}"/>
              </a:ext>
            </a:extLst>
          </p:cNvPr>
          <p:cNvSpPr txBox="1"/>
          <p:nvPr/>
        </p:nvSpPr>
        <p:spPr>
          <a:xfrm>
            <a:off x="685798" y="4769535"/>
            <a:ext cx="3163553" cy="1569660"/>
          </a:xfrm>
          <a:prstGeom prst="rect">
            <a:avLst/>
          </a:prstGeom>
          <a:noFill/>
        </p:spPr>
        <p:txBody>
          <a:bodyPr wrap="square" rtlCol="0">
            <a:spAutoFit/>
          </a:bodyPr>
          <a:lstStyle/>
          <a:p>
            <a:pPr marL="190510" indent="-190510">
              <a:buFont typeface="Arial" panose="020B0604020202020204" pitchFamily="34" charset="0"/>
              <a:buChar char="•"/>
            </a:pPr>
            <a:r>
              <a:rPr lang="en-US" sz="1200" dirty="0">
                <a:solidFill>
                  <a:srgbClr val="1A345C"/>
                </a:solidFill>
                <a:effectLst/>
                <a:latin typeface="+mn-lt"/>
              </a:rPr>
              <a:t>The primary colors, Dark Navy and White, </a:t>
            </a:r>
            <a:br>
              <a:rPr lang="en-US" sz="1200" dirty="0">
                <a:solidFill>
                  <a:srgbClr val="1A345C"/>
                </a:solidFill>
                <a:effectLst/>
                <a:latin typeface="+mn-lt"/>
              </a:rPr>
            </a:br>
            <a:r>
              <a:rPr lang="en-US" sz="1200" dirty="0">
                <a:solidFill>
                  <a:srgbClr val="1A345C"/>
                </a:solidFill>
                <a:effectLst/>
                <a:latin typeface="+mn-lt"/>
              </a:rPr>
              <a:t>will ground the accent colors.</a:t>
            </a:r>
          </a:p>
          <a:p>
            <a:pPr marL="190510" indent="-190510">
              <a:buFont typeface="Arial" panose="020B0604020202020204" pitchFamily="34" charset="0"/>
              <a:buChar char="•"/>
            </a:pPr>
            <a:r>
              <a:rPr lang="en-US" sz="1200" dirty="0">
                <a:solidFill>
                  <a:srgbClr val="1A345C"/>
                </a:solidFill>
                <a:effectLst/>
                <a:latin typeface="+mn-lt"/>
              </a:rPr>
              <a:t>When using the colors, the predominant usage will move from left to right, Dark Navy being the most used and Warm Purple being the least used.</a:t>
            </a:r>
          </a:p>
          <a:p>
            <a:endParaRPr lang="en-US" sz="1200" dirty="0"/>
          </a:p>
        </p:txBody>
      </p:sp>
      <p:sp>
        <p:nvSpPr>
          <p:cNvPr id="119" name="TextBox 118">
            <a:extLst>
              <a:ext uri="{FF2B5EF4-FFF2-40B4-BE49-F238E27FC236}">
                <a16:creationId xmlns:a16="http://schemas.microsoft.com/office/drawing/2014/main" id="{69B4BF39-69EF-8DD4-621D-8008F007624C}"/>
              </a:ext>
            </a:extLst>
          </p:cNvPr>
          <p:cNvSpPr txBox="1"/>
          <p:nvPr/>
        </p:nvSpPr>
        <p:spPr>
          <a:xfrm>
            <a:off x="685798" y="471837"/>
            <a:ext cx="10615245" cy="584775"/>
          </a:xfrm>
          <a:prstGeom prst="rect">
            <a:avLst/>
          </a:prstGeom>
          <a:noFill/>
        </p:spPr>
        <p:txBody>
          <a:bodyPr wrap="square" rtlCol="0">
            <a:spAutoFit/>
          </a:bodyPr>
          <a:lstStyle/>
          <a:p>
            <a:r>
              <a:rPr lang="en-US" sz="3200" dirty="0">
                <a:solidFill>
                  <a:srgbClr val="1C345D"/>
                </a:solidFill>
                <a:latin typeface="Times" pitchFamily="2" charset="0"/>
              </a:rPr>
              <a:t>Fred Hutch Brand Colors</a:t>
            </a:r>
          </a:p>
        </p:txBody>
      </p:sp>
      <p:sp>
        <p:nvSpPr>
          <p:cNvPr id="120" name="TextBox 119">
            <a:extLst>
              <a:ext uri="{FF2B5EF4-FFF2-40B4-BE49-F238E27FC236}">
                <a16:creationId xmlns:a16="http://schemas.microsoft.com/office/drawing/2014/main" id="{60C79F41-1926-EB96-72A9-BB78E5FD50D5}"/>
              </a:ext>
            </a:extLst>
          </p:cNvPr>
          <p:cNvSpPr txBox="1"/>
          <p:nvPr/>
        </p:nvSpPr>
        <p:spPr>
          <a:xfrm>
            <a:off x="685799" y="4294990"/>
            <a:ext cx="3662099" cy="379656"/>
          </a:xfrm>
          <a:prstGeom prst="rect">
            <a:avLst/>
          </a:prstGeom>
          <a:noFill/>
        </p:spPr>
        <p:txBody>
          <a:bodyPr wrap="square" rtlCol="0">
            <a:spAutoFit/>
          </a:bodyPr>
          <a:lstStyle/>
          <a:p>
            <a:r>
              <a:rPr lang="en-US" sz="1867" dirty="0">
                <a:solidFill>
                  <a:srgbClr val="0B799A"/>
                </a:solidFill>
              </a:rPr>
              <a:t>Color Usage</a:t>
            </a:r>
          </a:p>
        </p:txBody>
      </p:sp>
      <p:sp>
        <p:nvSpPr>
          <p:cNvPr id="121" name="TextBox 120">
            <a:extLst>
              <a:ext uri="{FF2B5EF4-FFF2-40B4-BE49-F238E27FC236}">
                <a16:creationId xmlns:a16="http://schemas.microsoft.com/office/drawing/2014/main" id="{FDAD6075-32B6-F401-401F-987B2EA239BD}"/>
              </a:ext>
            </a:extLst>
          </p:cNvPr>
          <p:cNvSpPr txBox="1"/>
          <p:nvPr/>
        </p:nvSpPr>
        <p:spPr>
          <a:xfrm>
            <a:off x="685799" y="1130465"/>
            <a:ext cx="3662099" cy="379656"/>
          </a:xfrm>
          <a:prstGeom prst="rect">
            <a:avLst/>
          </a:prstGeom>
          <a:noFill/>
        </p:spPr>
        <p:txBody>
          <a:bodyPr wrap="square" rtlCol="0">
            <a:spAutoFit/>
          </a:bodyPr>
          <a:lstStyle/>
          <a:p>
            <a:r>
              <a:rPr lang="en-US" sz="1867" dirty="0">
                <a:solidFill>
                  <a:srgbClr val="0B799A"/>
                </a:solidFill>
              </a:rPr>
              <a:t>Color Palette</a:t>
            </a:r>
          </a:p>
        </p:txBody>
      </p:sp>
      <p:sp>
        <p:nvSpPr>
          <p:cNvPr id="122" name="AutoShape 6">
            <a:extLst>
              <a:ext uri="{FF2B5EF4-FFF2-40B4-BE49-F238E27FC236}">
                <a16:creationId xmlns:a16="http://schemas.microsoft.com/office/drawing/2014/main" id="{9BEACF8B-69B1-90F2-7230-2812D7FA5C5F}"/>
              </a:ext>
            </a:extLst>
          </p:cNvPr>
          <p:cNvSpPr/>
          <p:nvPr/>
        </p:nvSpPr>
        <p:spPr>
          <a:xfrm rot="1008">
            <a:off x="746847" y="1052892"/>
            <a:ext cx="10615244" cy="2365"/>
          </a:xfrm>
          <a:prstGeom prst="line">
            <a:avLst/>
          </a:prstGeom>
          <a:ln w="12700" cap="rnd">
            <a:solidFill>
              <a:srgbClr val="1C345D"/>
            </a:solidFill>
            <a:prstDash val="solid"/>
            <a:headEnd type="none" w="sm" len="sm"/>
            <a:tailEnd type="none" w="sm" len="sm"/>
          </a:ln>
        </p:spPr>
        <p:txBody>
          <a:bodyPr/>
          <a:lstStyle/>
          <a:p>
            <a:endParaRPr lang="en-US" sz="1200" dirty="0"/>
          </a:p>
        </p:txBody>
      </p:sp>
      <p:sp>
        <p:nvSpPr>
          <p:cNvPr id="123" name="AutoShape 6">
            <a:extLst>
              <a:ext uri="{FF2B5EF4-FFF2-40B4-BE49-F238E27FC236}">
                <a16:creationId xmlns:a16="http://schemas.microsoft.com/office/drawing/2014/main" id="{68FF01DD-64F2-040C-E671-8F807D05F0F8}"/>
              </a:ext>
            </a:extLst>
          </p:cNvPr>
          <p:cNvSpPr/>
          <p:nvPr/>
        </p:nvSpPr>
        <p:spPr>
          <a:xfrm rot="1008">
            <a:off x="702014" y="4229982"/>
            <a:ext cx="10615244" cy="2365"/>
          </a:xfrm>
          <a:prstGeom prst="line">
            <a:avLst/>
          </a:prstGeom>
          <a:ln w="12700" cap="rnd">
            <a:solidFill>
              <a:srgbClr val="1C345D"/>
            </a:solidFill>
            <a:prstDash val="solid"/>
            <a:headEnd type="none" w="sm" len="sm"/>
            <a:tailEnd type="none" w="sm" len="sm"/>
          </a:ln>
        </p:spPr>
        <p:txBody>
          <a:bodyPr/>
          <a:lstStyle/>
          <a:p>
            <a:endParaRPr lang="en-US" sz="1200" dirty="0"/>
          </a:p>
        </p:txBody>
      </p:sp>
    </p:spTree>
    <p:extLst>
      <p:ext uri="{BB962C8B-B14F-4D97-AF65-F5344CB8AC3E}">
        <p14:creationId xmlns:p14="http://schemas.microsoft.com/office/powerpoint/2010/main" val="242242693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Best Practices">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1A5A571-1202-B7B9-31F4-9685FF362B48}"/>
              </a:ext>
            </a:extLst>
          </p:cNvPr>
          <p:cNvSpPr txBox="1"/>
          <p:nvPr/>
        </p:nvSpPr>
        <p:spPr>
          <a:xfrm>
            <a:off x="645292" y="1920936"/>
            <a:ext cx="5010441" cy="3540200"/>
          </a:xfrm>
          <a:prstGeom prst="rect">
            <a:avLst/>
          </a:prstGeom>
          <a:noFill/>
        </p:spPr>
        <p:txBody>
          <a:bodyPr wrap="square" rtlCol="0">
            <a:spAutoFit/>
          </a:bodyPr>
          <a:lstStyle/>
          <a:p>
            <a:pPr marL="190510" indent="-190510">
              <a:buFont typeface="Arial" panose="020B0604020202020204" pitchFamily="34" charset="0"/>
              <a:buChar char="•"/>
            </a:pPr>
            <a:r>
              <a:rPr lang="en-US" sz="1867" b="1" kern="0" dirty="0">
                <a:solidFill>
                  <a:srgbClr val="1C345D"/>
                </a:solidFill>
              </a:rPr>
              <a:t>H3/H4/H5: </a:t>
            </a:r>
            <a:r>
              <a:rPr lang="en-US" sz="1867" b="0" kern="0" dirty="0">
                <a:solidFill>
                  <a:srgbClr val="1C345D"/>
                </a:solidFill>
              </a:rPr>
              <a:t>Arial Font</a:t>
            </a:r>
            <a:br>
              <a:rPr lang="en-US" sz="1867" b="0" kern="0" dirty="0">
                <a:solidFill>
                  <a:srgbClr val="1C345D"/>
                </a:solidFill>
              </a:rPr>
            </a:br>
            <a:endParaRPr lang="en-US" sz="1867" b="0" kern="0" dirty="0">
              <a:solidFill>
                <a:srgbClr val="1C345D"/>
              </a:solidFill>
            </a:endParaRPr>
          </a:p>
          <a:p>
            <a:pPr marL="190510" indent="-190510">
              <a:buFont typeface="Arial" panose="020B0604020202020204" pitchFamily="34" charset="0"/>
              <a:buChar char="•"/>
            </a:pPr>
            <a:r>
              <a:rPr lang="en-US" sz="1867" b="1" kern="0" dirty="0">
                <a:solidFill>
                  <a:srgbClr val="1C345D"/>
                </a:solidFill>
              </a:rPr>
              <a:t>Slide title font size: </a:t>
            </a:r>
            <a:r>
              <a:rPr lang="en-US" sz="1867" kern="0" dirty="0">
                <a:solidFill>
                  <a:srgbClr val="1C345D"/>
                </a:solidFill>
              </a:rPr>
              <a:t>48 </a:t>
            </a:r>
            <a:r>
              <a:rPr lang="en-US" sz="1867" kern="0" dirty="0" err="1">
                <a:solidFill>
                  <a:srgbClr val="1C345D"/>
                </a:solidFill>
              </a:rPr>
              <a:t>pt</a:t>
            </a:r>
            <a:r>
              <a:rPr lang="en-US" sz="1867" kern="0" dirty="0">
                <a:solidFill>
                  <a:srgbClr val="1C345D"/>
                </a:solidFill>
              </a:rPr>
              <a:t> </a:t>
            </a:r>
            <a:br>
              <a:rPr lang="en-US" sz="1867" kern="0" dirty="0">
                <a:solidFill>
                  <a:srgbClr val="1C345D"/>
                </a:solidFill>
              </a:rPr>
            </a:br>
            <a:endParaRPr lang="en-US" sz="1867" kern="0" dirty="0">
              <a:solidFill>
                <a:srgbClr val="1C345D"/>
              </a:solidFill>
            </a:endParaRPr>
          </a:p>
          <a:p>
            <a:pPr marL="190510" indent="-190510">
              <a:buFont typeface="Arial" panose="020B0604020202020204" pitchFamily="34" charset="0"/>
              <a:buChar char="•"/>
            </a:pPr>
            <a:r>
              <a:rPr lang="en-US" sz="1867" b="1" kern="0" dirty="0">
                <a:solidFill>
                  <a:srgbClr val="1C345D"/>
                </a:solidFill>
              </a:rPr>
              <a:t>Minimum font size:</a:t>
            </a:r>
            <a:r>
              <a:rPr lang="en-US" sz="1867" kern="0" dirty="0">
                <a:solidFill>
                  <a:srgbClr val="1C345D"/>
                </a:solidFill>
              </a:rPr>
              <a:t> </a:t>
            </a:r>
            <a:r>
              <a:rPr lang="en-US" sz="1867" u="sng" kern="0" dirty="0">
                <a:solidFill>
                  <a:srgbClr val="1C345D"/>
                </a:solidFill>
              </a:rPr>
              <a:t>&gt;</a:t>
            </a:r>
            <a:r>
              <a:rPr lang="en-US" sz="1867" kern="0" dirty="0">
                <a:solidFill>
                  <a:srgbClr val="1C345D"/>
                </a:solidFill>
              </a:rPr>
              <a:t> 24 </a:t>
            </a:r>
            <a:r>
              <a:rPr lang="en-US" sz="1867" kern="0" dirty="0" err="1">
                <a:solidFill>
                  <a:srgbClr val="1C345D"/>
                </a:solidFill>
              </a:rPr>
              <a:t>pt</a:t>
            </a:r>
            <a:r>
              <a:rPr lang="en-US" sz="1867" kern="0" dirty="0">
                <a:solidFill>
                  <a:srgbClr val="1C345D"/>
                </a:solidFill>
              </a:rPr>
              <a:t> for legibility</a:t>
            </a:r>
            <a:br>
              <a:rPr lang="en-US" sz="1867" kern="0" dirty="0">
                <a:solidFill>
                  <a:srgbClr val="1C345D"/>
                </a:solidFill>
              </a:rPr>
            </a:br>
            <a:r>
              <a:rPr lang="en-US" sz="1867" kern="0" dirty="0">
                <a:solidFill>
                  <a:srgbClr val="1C345D"/>
                </a:solidFill>
              </a:rPr>
              <a:t> </a:t>
            </a:r>
          </a:p>
          <a:p>
            <a:pPr marL="190510" indent="-190510">
              <a:buFont typeface="Arial" panose="020B0604020202020204" pitchFamily="34" charset="0"/>
              <a:buChar char="•"/>
            </a:pPr>
            <a:r>
              <a:rPr lang="en-US" sz="1867" kern="0" dirty="0">
                <a:solidFill>
                  <a:srgbClr val="1C345D"/>
                </a:solidFill>
              </a:rPr>
              <a:t>Max 30 words per slide ideally</a:t>
            </a:r>
            <a:br>
              <a:rPr lang="en-US" sz="1867" kern="0" dirty="0">
                <a:solidFill>
                  <a:srgbClr val="1C345D"/>
                </a:solidFill>
              </a:rPr>
            </a:br>
            <a:endParaRPr lang="en-US" sz="1867" kern="0" dirty="0">
              <a:solidFill>
                <a:srgbClr val="1C345D"/>
              </a:solidFill>
            </a:endParaRPr>
          </a:p>
          <a:p>
            <a:pPr marL="190510" indent="-190510">
              <a:buFont typeface="Arial" panose="020B0604020202020204" pitchFamily="34" charset="0"/>
              <a:buChar char="•"/>
            </a:pPr>
            <a:r>
              <a:rPr lang="en-US" sz="1867" kern="0" dirty="0">
                <a:solidFill>
                  <a:srgbClr val="1C345D"/>
                </a:solidFill>
              </a:rPr>
              <a:t>If you have an image, we recommend using a slide with white background</a:t>
            </a:r>
            <a:br>
              <a:rPr lang="en-US" sz="1867" kern="0" dirty="0">
                <a:solidFill>
                  <a:srgbClr val="1C345D"/>
                </a:solidFill>
              </a:rPr>
            </a:br>
            <a:endParaRPr lang="en-US" sz="1867" kern="0" dirty="0">
              <a:solidFill>
                <a:srgbClr val="1C345D"/>
              </a:solidFill>
            </a:endParaRPr>
          </a:p>
          <a:p>
            <a:pPr marL="190510" indent="-190510">
              <a:buFont typeface="Arial" panose="020B0604020202020204" pitchFamily="34" charset="0"/>
              <a:buChar char="•"/>
            </a:pPr>
            <a:r>
              <a:rPr lang="en-US" sz="1867" kern="0" dirty="0">
                <a:solidFill>
                  <a:srgbClr val="1C345D"/>
                </a:solidFill>
              </a:rPr>
              <a:t>Footer font size exception: 16 </a:t>
            </a:r>
            <a:r>
              <a:rPr lang="en-US" sz="1867" kern="0" dirty="0" err="1">
                <a:solidFill>
                  <a:srgbClr val="1C345D"/>
                </a:solidFill>
              </a:rPr>
              <a:t>pt</a:t>
            </a:r>
            <a:r>
              <a:rPr lang="en-US" sz="1867" kern="0" dirty="0">
                <a:solidFill>
                  <a:srgbClr val="1C345D"/>
                </a:solidFill>
              </a:rPr>
              <a:t> </a:t>
            </a:r>
          </a:p>
        </p:txBody>
      </p:sp>
      <p:sp>
        <p:nvSpPr>
          <p:cNvPr id="36" name="AutoShape 6">
            <a:extLst>
              <a:ext uri="{FF2B5EF4-FFF2-40B4-BE49-F238E27FC236}">
                <a16:creationId xmlns:a16="http://schemas.microsoft.com/office/drawing/2014/main" id="{9C923706-DE30-123F-1FEC-2AB725710E4D}"/>
              </a:ext>
            </a:extLst>
          </p:cNvPr>
          <p:cNvSpPr/>
          <p:nvPr/>
        </p:nvSpPr>
        <p:spPr>
          <a:xfrm rot="1008" flipV="1">
            <a:off x="2856091" y="6207082"/>
            <a:ext cx="8444951" cy="15631"/>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37" name="TextBox 10">
            <a:extLst>
              <a:ext uri="{FF2B5EF4-FFF2-40B4-BE49-F238E27FC236}">
                <a16:creationId xmlns:a16="http://schemas.microsoft.com/office/drawing/2014/main" id="{BAAB8715-0FBD-5F47-6D5A-C349791270F5}"/>
              </a:ext>
            </a:extLst>
          </p:cNvPr>
          <p:cNvSpPr txBox="1"/>
          <p:nvPr/>
        </p:nvSpPr>
        <p:spPr>
          <a:xfrm>
            <a:off x="11566498" y="6044447"/>
            <a:ext cx="206411" cy="218842"/>
          </a:xfrm>
          <a:prstGeom prst="rect">
            <a:avLst/>
          </a:prstGeom>
        </p:spPr>
        <p:txBody>
          <a:bodyPr wrap="square" lIns="0" tIns="0" rIns="0" bIns="0" rtlCol="0" anchor="t">
            <a:spAutoFit/>
          </a:bodyPr>
          <a:lstStyle/>
          <a:p>
            <a:pPr marL="0" lvl="0" indent="0" algn="r">
              <a:lnSpc>
                <a:spcPts val="1867"/>
              </a:lnSpc>
              <a:spcBef>
                <a:spcPct val="0"/>
              </a:spcBef>
            </a:pPr>
            <a:fld id="{7F31C99B-14C2-7149-B1A7-26064733D5E0}" type="slidenum">
              <a:rPr lang="en-US" sz="1067" b="0" i="0" spc="27" smtClean="0">
                <a:solidFill>
                  <a:schemeClr val="bg1"/>
                </a:solidFill>
                <a:latin typeface="Calibri" panose="020F0502020204030204" pitchFamily="34" charset="0"/>
                <a:cs typeface="Calibri" panose="020F0502020204030204" pitchFamily="34" charset="0"/>
              </a:rPr>
              <a:pPr marL="0" lvl="0" indent="0" algn="r">
                <a:lnSpc>
                  <a:spcPts val="1867"/>
                </a:lnSpc>
                <a:spcBef>
                  <a:spcPct val="0"/>
                </a:spcBef>
              </a:pPr>
              <a:t>‹#›</a:t>
            </a:fld>
            <a:endParaRPr lang="en-US" sz="1067" b="0" i="0" spc="27" dirty="0">
              <a:solidFill>
                <a:schemeClr val="bg1"/>
              </a:solidFill>
              <a:latin typeface="Calibri" panose="020F0502020204030204" pitchFamily="34" charset="0"/>
              <a:cs typeface="Calibri" panose="020F0502020204030204" pitchFamily="34" charset="0"/>
            </a:endParaRPr>
          </a:p>
        </p:txBody>
      </p:sp>
      <p:sp>
        <p:nvSpPr>
          <p:cNvPr id="38" name="Subtitle 2">
            <a:extLst>
              <a:ext uri="{FF2B5EF4-FFF2-40B4-BE49-F238E27FC236}">
                <a16:creationId xmlns:a16="http://schemas.microsoft.com/office/drawing/2014/main" id="{7E96E480-913F-D19D-EF4E-1FD88C7B3E37}"/>
              </a:ext>
            </a:extLst>
          </p:cNvPr>
          <p:cNvSpPr txBox="1">
            <a:spLocks/>
          </p:cNvSpPr>
          <p:nvPr/>
        </p:nvSpPr>
        <p:spPr>
          <a:xfrm>
            <a:off x="702015" y="6074075"/>
            <a:ext cx="2244385"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5" name="Title 1">
            <a:extLst>
              <a:ext uri="{FF2B5EF4-FFF2-40B4-BE49-F238E27FC236}">
                <a16:creationId xmlns:a16="http://schemas.microsoft.com/office/drawing/2014/main" id="{2A368C1A-53B1-2253-758B-EED04D747AF2}"/>
              </a:ext>
            </a:extLst>
          </p:cNvPr>
          <p:cNvSpPr>
            <a:spLocks noGrp="1"/>
          </p:cNvSpPr>
          <p:nvPr>
            <p:ph type="ctrTitle" hasCustomPrompt="1"/>
          </p:nvPr>
        </p:nvSpPr>
        <p:spPr>
          <a:xfrm>
            <a:off x="685798" y="471837"/>
            <a:ext cx="10615245" cy="650395"/>
          </a:xfrm>
        </p:spPr>
        <p:txBody>
          <a:bodyPr>
            <a:normAutofit/>
          </a:bodyPr>
          <a:lstStyle>
            <a:lvl1pPr>
              <a:defRPr sz="3200" b="0">
                <a:latin typeface="Times" pitchFamily="2" charset="0"/>
              </a:defRPr>
            </a:lvl1pPr>
          </a:lstStyle>
          <a:p>
            <a:r>
              <a:rPr lang="en-US" dirty="0"/>
              <a:t>Best Practices and How </a:t>
            </a:r>
            <a:r>
              <a:rPr lang="en-US" dirty="0" err="1"/>
              <a:t>To’s</a:t>
            </a:r>
            <a:endParaRPr lang="en-US" dirty="0"/>
          </a:p>
        </p:txBody>
      </p:sp>
      <p:sp>
        <p:nvSpPr>
          <p:cNvPr id="4" name="TextBox 3">
            <a:extLst>
              <a:ext uri="{FF2B5EF4-FFF2-40B4-BE49-F238E27FC236}">
                <a16:creationId xmlns:a16="http://schemas.microsoft.com/office/drawing/2014/main" id="{5CCC12C8-1C72-B3D8-A3F0-183B0D6305F3}"/>
              </a:ext>
            </a:extLst>
          </p:cNvPr>
          <p:cNvSpPr txBox="1"/>
          <p:nvPr/>
        </p:nvSpPr>
        <p:spPr>
          <a:xfrm>
            <a:off x="642170" y="1417231"/>
            <a:ext cx="4561576" cy="420564"/>
          </a:xfrm>
          <a:prstGeom prst="rect">
            <a:avLst/>
          </a:prstGeom>
          <a:noFill/>
        </p:spPr>
        <p:txBody>
          <a:bodyPr wrap="square" rtlCol="0">
            <a:spAutoFit/>
          </a:bodyPr>
          <a:lstStyle/>
          <a:p>
            <a:pPr marL="190510" indent="-190510">
              <a:buFont typeface="Arial" panose="020B0604020202020204" pitchFamily="34" charset="0"/>
              <a:buChar char="•"/>
            </a:pPr>
            <a:r>
              <a:rPr lang="en-US" sz="1867" b="1" kern="0" dirty="0">
                <a:solidFill>
                  <a:srgbClr val="1C345D"/>
                </a:solidFill>
              </a:rPr>
              <a:t>H1/H2: </a:t>
            </a:r>
            <a:r>
              <a:rPr lang="en-US" sz="2133" b="0" kern="0" dirty="0">
                <a:solidFill>
                  <a:srgbClr val="1C345D"/>
                </a:solidFill>
                <a:latin typeface="Times" pitchFamily="2" charset="0"/>
              </a:rPr>
              <a:t>Times Font</a:t>
            </a:r>
            <a:endParaRPr lang="en-US" sz="2133" b="0" dirty="0">
              <a:solidFill>
                <a:srgbClr val="1C345D"/>
              </a:solidFill>
              <a:latin typeface="Times" pitchFamily="2" charset="0"/>
            </a:endParaRPr>
          </a:p>
        </p:txBody>
      </p:sp>
      <p:sp>
        <p:nvSpPr>
          <p:cNvPr id="2" name="AutoShape 6">
            <a:extLst>
              <a:ext uri="{FF2B5EF4-FFF2-40B4-BE49-F238E27FC236}">
                <a16:creationId xmlns:a16="http://schemas.microsoft.com/office/drawing/2014/main" id="{AFBDCC1A-054D-74B9-3B39-F37FD75C9590}"/>
              </a:ext>
            </a:extLst>
          </p:cNvPr>
          <p:cNvSpPr/>
          <p:nvPr/>
        </p:nvSpPr>
        <p:spPr>
          <a:xfrm rot="1008">
            <a:off x="746847" y="1052892"/>
            <a:ext cx="10615244" cy="2365"/>
          </a:xfrm>
          <a:prstGeom prst="line">
            <a:avLst/>
          </a:prstGeom>
          <a:ln w="12700" cap="rnd">
            <a:solidFill>
              <a:srgbClr val="1C345D"/>
            </a:solidFill>
            <a:prstDash val="solid"/>
            <a:headEnd type="none" w="sm" len="sm"/>
            <a:tailEnd type="none" w="sm" len="sm"/>
          </a:ln>
        </p:spPr>
        <p:txBody>
          <a:bodyPr/>
          <a:lstStyle/>
          <a:p>
            <a:endParaRPr lang="en-US" sz="1200" dirty="0"/>
          </a:p>
        </p:txBody>
      </p:sp>
      <p:grpSp>
        <p:nvGrpSpPr>
          <p:cNvPr id="3" name="Group 2">
            <a:extLst>
              <a:ext uri="{FF2B5EF4-FFF2-40B4-BE49-F238E27FC236}">
                <a16:creationId xmlns:a16="http://schemas.microsoft.com/office/drawing/2014/main" id="{0DE1566E-2EF8-9D07-6D0C-44FC3125586B}"/>
              </a:ext>
            </a:extLst>
          </p:cNvPr>
          <p:cNvGrpSpPr/>
          <p:nvPr/>
        </p:nvGrpSpPr>
        <p:grpSpPr>
          <a:xfrm>
            <a:off x="6356595" y="1220536"/>
            <a:ext cx="5639872" cy="4725939"/>
            <a:chOff x="9534893" y="1830803"/>
            <a:chExt cx="8459808" cy="7088909"/>
          </a:xfrm>
        </p:grpSpPr>
        <p:grpSp>
          <p:nvGrpSpPr>
            <p:cNvPr id="11" name="Group 10">
              <a:extLst>
                <a:ext uri="{FF2B5EF4-FFF2-40B4-BE49-F238E27FC236}">
                  <a16:creationId xmlns:a16="http://schemas.microsoft.com/office/drawing/2014/main" id="{EB91E542-43C0-38CB-4AEF-9C7A72EC77A4}"/>
                </a:ext>
              </a:extLst>
            </p:cNvPr>
            <p:cNvGrpSpPr/>
            <p:nvPr/>
          </p:nvGrpSpPr>
          <p:grpSpPr>
            <a:xfrm>
              <a:off x="9534893" y="1830803"/>
              <a:ext cx="8459808" cy="7088909"/>
              <a:chOff x="9465883" y="3576023"/>
              <a:chExt cx="8467964" cy="7088909"/>
            </a:xfrm>
          </p:grpSpPr>
          <p:sp>
            <p:nvSpPr>
              <p:cNvPr id="13" name="Rounded Rectangle 12">
                <a:extLst>
                  <a:ext uri="{FF2B5EF4-FFF2-40B4-BE49-F238E27FC236}">
                    <a16:creationId xmlns:a16="http://schemas.microsoft.com/office/drawing/2014/main" id="{FFFE9522-4E18-958D-F816-6E439EC2F403}"/>
                  </a:ext>
                </a:extLst>
              </p:cNvPr>
              <p:cNvSpPr/>
              <p:nvPr/>
            </p:nvSpPr>
            <p:spPr>
              <a:xfrm>
                <a:off x="9465883" y="3576023"/>
                <a:ext cx="7485681" cy="7088909"/>
              </a:xfrm>
              <a:prstGeom prst="roundRect">
                <a:avLst/>
              </a:prstGeom>
              <a:solidFill>
                <a:srgbClr val="F4F4F4"/>
              </a:solidFill>
              <a:ln w="28575">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Text Placeholder 4">
                <a:extLst>
                  <a:ext uri="{FF2B5EF4-FFF2-40B4-BE49-F238E27FC236}">
                    <a16:creationId xmlns:a16="http://schemas.microsoft.com/office/drawing/2014/main" id="{C7B5258E-BC56-BE92-5E96-DC335449DFBC}"/>
                  </a:ext>
                </a:extLst>
              </p:cNvPr>
              <p:cNvSpPr txBox="1">
                <a:spLocks/>
              </p:cNvSpPr>
              <p:nvPr/>
            </p:nvSpPr>
            <p:spPr>
              <a:xfrm>
                <a:off x="10126283" y="4025855"/>
                <a:ext cx="7772399" cy="1045270"/>
              </a:xfrm>
              <a:prstGeom prst="rect">
                <a:avLst/>
              </a:prstGeom>
            </p:spPr>
            <p:txBody>
              <a:bodyPr vert="horz" lIns="91440" tIns="45720" rIns="91440" bIns="45720" rtlCol="0">
                <a:normAutofit lnSpcReduction="10000"/>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67" b="1" kern="0" dirty="0">
                    <a:solidFill>
                      <a:srgbClr val="0B799A"/>
                    </a:solidFill>
                    <a:latin typeface="+mn-lt"/>
                  </a:rPr>
                  <a:t>How to access Master Slide:</a:t>
                </a:r>
              </a:p>
              <a:p>
                <a:pPr marL="0" indent="0">
                  <a:buNone/>
                </a:pPr>
                <a:r>
                  <a:rPr lang="en-US" sz="1867" kern="0" dirty="0">
                    <a:latin typeface="+mn-lt"/>
                  </a:rPr>
                  <a:t>View tab </a:t>
                </a:r>
                <a:r>
                  <a:rPr lang="en-US" sz="1867" b="1" kern="0" dirty="0">
                    <a:latin typeface="+mn-lt"/>
                  </a:rPr>
                  <a:t>&gt;</a:t>
                </a:r>
                <a:r>
                  <a:rPr lang="en-US" sz="1867" kern="0" dirty="0">
                    <a:latin typeface="+mn-lt"/>
                  </a:rPr>
                  <a:t> Slide Master </a:t>
                </a:r>
              </a:p>
              <a:p>
                <a:pPr marL="0" indent="0">
                  <a:buNone/>
                </a:pPr>
                <a:endParaRPr lang="en-US" sz="1867" kern="0" dirty="0">
                  <a:latin typeface="+mn-lt"/>
                </a:endParaRPr>
              </a:p>
              <a:p>
                <a:endParaRPr lang="en-US" sz="1867" dirty="0">
                  <a:latin typeface="+mn-lt"/>
                </a:endParaRPr>
              </a:p>
            </p:txBody>
          </p:sp>
          <p:sp>
            <p:nvSpPr>
              <p:cNvPr id="15" name="Text Placeholder 4">
                <a:extLst>
                  <a:ext uri="{FF2B5EF4-FFF2-40B4-BE49-F238E27FC236}">
                    <a16:creationId xmlns:a16="http://schemas.microsoft.com/office/drawing/2014/main" id="{FE564E4E-9E05-4802-7E0D-D1CF93C5FFA0}"/>
                  </a:ext>
                </a:extLst>
              </p:cNvPr>
              <p:cNvSpPr txBox="1">
                <a:spLocks/>
              </p:cNvSpPr>
              <p:nvPr/>
            </p:nvSpPr>
            <p:spPr>
              <a:xfrm>
                <a:off x="10126282" y="5366863"/>
                <a:ext cx="7772399" cy="1045270"/>
              </a:xfrm>
              <a:prstGeom prst="rect">
                <a:avLst/>
              </a:prstGeom>
            </p:spPr>
            <p:txBody>
              <a:bodyPr vert="horz" lIns="91440" tIns="45720" rIns="91440" bIns="45720" rtlCol="0">
                <a:normAutofit lnSpcReduction="10000"/>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67" b="1" kern="0" dirty="0">
                    <a:solidFill>
                      <a:srgbClr val="0B799A"/>
                    </a:solidFill>
                    <a:latin typeface="+mn-lt"/>
                  </a:rPr>
                  <a:t>How to exit Master Slide:</a:t>
                </a:r>
              </a:p>
              <a:p>
                <a:pPr marL="0" indent="0">
                  <a:buNone/>
                </a:pPr>
                <a:r>
                  <a:rPr lang="en-US" sz="1867" kern="0" dirty="0">
                    <a:latin typeface="+mn-lt"/>
                  </a:rPr>
                  <a:t>Slide Master  &gt; X Close Master</a:t>
                </a:r>
              </a:p>
              <a:p>
                <a:pPr marL="0" indent="0">
                  <a:buNone/>
                </a:pPr>
                <a:endParaRPr lang="en-US" sz="1867" kern="0" dirty="0">
                  <a:latin typeface="+mn-lt"/>
                </a:endParaRPr>
              </a:p>
              <a:p>
                <a:endParaRPr lang="en-US" sz="1867" dirty="0">
                  <a:latin typeface="+mn-lt"/>
                </a:endParaRPr>
              </a:p>
            </p:txBody>
          </p:sp>
          <p:sp>
            <p:nvSpPr>
              <p:cNvPr id="16" name="Text Placeholder 4">
                <a:extLst>
                  <a:ext uri="{FF2B5EF4-FFF2-40B4-BE49-F238E27FC236}">
                    <a16:creationId xmlns:a16="http://schemas.microsoft.com/office/drawing/2014/main" id="{A399EF67-0080-94D0-2977-13B7AC79FBB8}"/>
                  </a:ext>
                </a:extLst>
              </p:cNvPr>
              <p:cNvSpPr txBox="1">
                <a:spLocks/>
              </p:cNvSpPr>
              <p:nvPr/>
            </p:nvSpPr>
            <p:spPr>
              <a:xfrm>
                <a:off x="10161448" y="6658017"/>
                <a:ext cx="7772399" cy="1149797"/>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67" b="1" kern="0" dirty="0">
                    <a:solidFill>
                      <a:srgbClr val="0B799A"/>
                    </a:solidFill>
                    <a:latin typeface="+mn-lt"/>
                  </a:rPr>
                  <a:t>To add image:</a:t>
                </a:r>
                <a:r>
                  <a:rPr lang="en-US" sz="1867" b="1" kern="0" dirty="0">
                    <a:latin typeface="+mn-lt"/>
                  </a:rPr>
                  <a:t> </a:t>
                </a:r>
              </a:p>
              <a:p>
                <a:pPr marL="0" indent="0">
                  <a:buNone/>
                </a:pPr>
                <a:r>
                  <a:rPr lang="en-US" sz="1867" kern="0" dirty="0">
                    <a:latin typeface="+mn-lt"/>
                  </a:rPr>
                  <a:t>Insert tab &gt; Picture &gt; Picture from File</a:t>
                </a:r>
              </a:p>
              <a:p>
                <a:pPr marL="0" indent="0">
                  <a:buNone/>
                </a:pPr>
                <a:endParaRPr lang="en-US" sz="1867" kern="0" dirty="0">
                  <a:latin typeface="+mn-lt"/>
                </a:endParaRPr>
              </a:p>
              <a:p>
                <a:endParaRPr lang="en-US" sz="1867" dirty="0">
                  <a:latin typeface="+mn-lt"/>
                </a:endParaRPr>
              </a:p>
            </p:txBody>
          </p:sp>
        </p:grpSp>
        <p:sp>
          <p:nvSpPr>
            <p:cNvPr id="12" name="Text Placeholder 4">
              <a:extLst>
                <a:ext uri="{FF2B5EF4-FFF2-40B4-BE49-F238E27FC236}">
                  <a16:creationId xmlns:a16="http://schemas.microsoft.com/office/drawing/2014/main" id="{13C76C90-EA50-880E-EEAD-4F9006CC2C29}"/>
                </a:ext>
              </a:extLst>
            </p:cNvPr>
            <p:cNvSpPr txBox="1">
              <a:spLocks/>
            </p:cNvSpPr>
            <p:nvPr/>
          </p:nvSpPr>
          <p:spPr>
            <a:xfrm>
              <a:off x="10229788" y="6312710"/>
              <a:ext cx="6367435" cy="2143487"/>
            </a:xfrm>
            <a:prstGeom prst="rect">
              <a:avLst/>
            </a:prstGeom>
          </p:spPr>
          <p:txBody>
            <a:bodyPr vert="horz" lIns="91440" tIns="45720" rIns="91440" bIns="45720" rtlCol="0">
              <a:normAutofit lnSpcReduction="10000"/>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67" b="1" kern="0" dirty="0">
                  <a:solidFill>
                    <a:srgbClr val="0B799A"/>
                  </a:solidFill>
                  <a:latin typeface="+mn-lt"/>
                </a:rPr>
                <a:t>To Insert Footer</a:t>
              </a:r>
              <a:endParaRPr lang="en-US" sz="1867" b="1" kern="0" dirty="0">
                <a:solidFill>
                  <a:srgbClr val="0B799A"/>
                </a:solidFill>
                <a:effectLst/>
                <a:latin typeface="+mn-lt"/>
                <a:ea typeface="+mn-ea"/>
                <a:cs typeface="Calibri" panose="020F0502020204030204" pitchFamily="34" charset="0"/>
              </a:endParaRPr>
            </a:p>
            <a:p>
              <a:pPr marL="0" indent="0">
                <a:buNone/>
              </a:pPr>
              <a:r>
                <a:rPr lang="en-US" sz="1867" dirty="0">
                  <a:effectLst/>
                  <a:latin typeface="+mn-lt"/>
                  <a:ea typeface="Calibri" panose="020F0502020204030204" pitchFamily="34" charset="0"/>
                  <a:cs typeface="Times New Roman" panose="02020603050405020304" pitchFamily="18" charset="0"/>
                </a:rPr>
                <a:t>Insert &gt;  Header &amp; Footer &gt; Check the box for “Footer” and also the box “Don’t show on title slide” and click “Apply to All”</a:t>
              </a:r>
              <a:endParaRPr lang="en-US" sz="1867" dirty="0">
                <a:effectLst/>
                <a:latin typeface="+mn-lt"/>
                <a:ea typeface="Times New Roman" panose="02020603050405020304" pitchFamily="18" charset="0"/>
              </a:endParaRPr>
            </a:p>
            <a:p>
              <a:pPr marL="0" indent="0">
                <a:buNone/>
              </a:pPr>
              <a:endParaRPr lang="en-US" sz="1867" kern="0" dirty="0">
                <a:latin typeface="+mn-lt"/>
              </a:endParaRPr>
            </a:p>
            <a:p>
              <a:endParaRPr lang="en-US" sz="1867" dirty="0">
                <a:latin typeface="+mn-lt"/>
              </a:endParaRPr>
            </a:p>
          </p:txBody>
        </p:sp>
      </p:grpSp>
      <p:sp>
        <p:nvSpPr>
          <p:cNvPr id="6" name="TextBox 5">
            <a:extLst>
              <a:ext uri="{FF2B5EF4-FFF2-40B4-BE49-F238E27FC236}">
                <a16:creationId xmlns:a16="http://schemas.microsoft.com/office/drawing/2014/main" id="{D75F4A05-727D-2E47-C5A7-48456AA4C573}"/>
              </a:ext>
            </a:extLst>
          </p:cNvPr>
          <p:cNvSpPr txBox="1"/>
          <p:nvPr/>
        </p:nvSpPr>
        <p:spPr>
          <a:xfrm>
            <a:off x="645292" y="1920936"/>
            <a:ext cx="5010441" cy="3540200"/>
          </a:xfrm>
          <a:prstGeom prst="rect">
            <a:avLst/>
          </a:prstGeom>
          <a:noFill/>
        </p:spPr>
        <p:txBody>
          <a:bodyPr wrap="square" rtlCol="0">
            <a:spAutoFit/>
          </a:bodyPr>
          <a:lstStyle/>
          <a:p>
            <a:pPr marL="190510" indent="-190510">
              <a:buFont typeface="Arial" panose="020B0604020202020204" pitchFamily="34" charset="0"/>
              <a:buChar char="•"/>
            </a:pPr>
            <a:r>
              <a:rPr lang="en-US" sz="1867" b="1" kern="0" dirty="0">
                <a:solidFill>
                  <a:srgbClr val="1C345D"/>
                </a:solidFill>
              </a:rPr>
              <a:t>H3/H4/H5: </a:t>
            </a:r>
            <a:r>
              <a:rPr lang="en-US" sz="1867" b="0" kern="0" dirty="0">
                <a:solidFill>
                  <a:srgbClr val="1C345D"/>
                </a:solidFill>
              </a:rPr>
              <a:t>Arial Font</a:t>
            </a:r>
            <a:br>
              <a:rPr lang="en-US" sz="1867" b="0" kern="0" dirty="0">
                <a:solidFill>
                  <a:srgbClr val="1C345D"/>
                </a:solidFill>
              </a:rPr>
            </a:br>
            <a:endParaRPr lang="en-US" sz="1867" b="0" kern="0" dirty="0">
              <a:solidFill>
                <a:srgbClr val="1C345D"/>
              </a:solidFill>
            </a:endParaRPr>
          </a:p>
          <a:p>
            <a:pPr marL="190510" indent="-190510">
              <a:buFont typeface="Arial" panose="020B0604020202020204" pitchFamily="34" charset="0"/>
              <a:buChar char="•"/>
            </a:pPr>
            <a:r>
              <a:rPr lang="en-US" sz="1867" b="1" kern="0" dirty="0">
                <a:solidFill>
                  <a:srgbClr val="1C345D"/>
                </a:solidFill>
              </a:rPr>
              <a:t>Slide title font size: </a:t>
            </a:r>
            <a:r>
              <a:rPr lang="en-US" sz="1867" kern="0" dirty="0">
                <a:solidFill>
                  <a:srgbClr val="1C345D"/>
                </a:solidFill>
              </a:rPr>
              <a:t>48 </a:t>
            </a:r>
            <a:r>
              <a:rPr lang="en-US" sz="1867" kern="0" dirty="0" err="1">
                <a:solidFill>
                  <a:srgbClr val="1C345D"/>
                </a:solidFill>
              </a:rPr>
              <a:t>pt</a:t>
            </a:r>
            <a:r>
              <a:rPr lang="en-US" sz="1867" kern="0" dirty="0">
                <a:solidFill>
                  <a:srgbClr val="1C345D"/>
                </a:solidFill>
              </a:rPr>
              <a:t> </a:t>
            </a:r>
            <a:br>
              <a:rPr lang="en-US" sz="1867" kern="0" dirty="0">
                <a:solidFill>
                  <a:srgbClr val="1C345D"/>
                </a:solidFill>
              </a:rPr>
            </a:br>
            <a:endParaRPr lang="en-US" sz="1867" kern="0" dirty="0">
              <a:solidFill>
                <a:srgbClr val="1C345D"/>
              </a:solidFill>
            </a:endParaRPr>
          </a:p>
          <a:p>
            <a:pPr marL="190510" indent="-190510">
              <a:buFont typeface="Arial" panose="020B0604020202020204" pitchFamily="34" charset="0"/>
              <a:buChar char="•"/>
            </a:pPr>
            <a:r>
              <a:rPr lang="en-US" sz="1867" b="1" kern="0" dirty="0">
                <a:solidFill>
                  <a:srgbClr val="1C345D"/>
                </a:solidFill>
              </a:rPr>
              <a:t>Minimum font size:</a:t>
            </a:r>
            <a:r>
              <a:rPr lang="en-US" sz="1867" kern="0" dirty="0">
                <a:solidFill>
                  <a:srgbClr val="1C345D"/>
                </a:solidFill>
              </a:rPr>
              <a:t> </a:t>
            </a:r>
            <a:r>
              <a:rPr lang="en-US" sz="1867" u="sng" kern="0" dirty="0">
                <a:solidFill>
                  <a:srgbClr val="1C345D"/>
                </a:solidFill>
              </a:rPr>
              <a:t>&gt;</a:t>
            </a:r>
            <a:r>
              <a:rPr lang="en-US" sz="1867" kern="0" dirty="0">
                <a:solidFill>
                  <a:srgbClr val="1C345D"/>
                </a:solidFill>
              </a:rPr>
              <a:t> 24 </a:t>
            </a:r>
            <a:r>
              <a:rPr lang="en-US" sz="1867" kern="0" dirty="0" err="1">
                <a:solidFill>
                  <a:srgbClr val="1C345D"/>
                </a:solidFill>
              </a:rPr>
              <a:t>pt</a:t>
            </a:r>
            <a:r>
              <a:rPr lang="en-US" sz="1867" kern="0" dirty="0">
                <a:solidFill>
                  <a:srgbClr val="1C345D"/>
                </a:solidFill>
              </a:rPr>
              <a:t> for legibility</a:t>
            </a:r>
            <a:br>
              <a:rPr lang="en-US" sz="1867" kern="0" dirty="0">
                <a:solidFill>
                  <a:srgbClr val="1C345D"/>
                </a:solidFill>
              </a:rPr>
            </a:br>
            <a:r>
              <a:rPr lang="en-US" sz="1867" kern="0" dirty="0">
                <a:solidFill>
                  <a:srgbClr val="1C345D"/>
                </a:solidFill>
              </a:rPr>
              <a:t> </a:t>
            </a:r>
          </a:p>
          <a:p>
            <a:pPr marL="190510" indent="-190510">
              <a:buFont typeface="Arial" panose="020B0604020202020204" pitchFamily="34" charset="0"/>
              <a:buChar char="•"/>
            </a:pPr>
            <a:r>
              <a:rPr lang="en-US" sz="1867" kern="0" dirty="0">
                <a:solidFill>
                  <a:srgbClr val="1C345D"/>
                </a:solidFill>
              </a:rPr>
              <a:t>Max 30 words per slide ideally</a:t>
            </a:r>
            <a:br>
              <a:rPr lang="en-US" sz="1867" kern="0" dirty="0">
                <a:solidFill>
                  <a:srgbClr val="1C345D"/>
                </a:solidFill>
              </a:rPr>
            </a:br>
            <a:endParaRPr lang="en-US" sz="1867" kern="0" dirty="0">
              <a:solidFill>
                <a:srgbClr val="1C345D"/>
              </a:solidFill>
            </a:endParaRPr>
          </a:p>
          <a:p>
            <a:pPr marL="190510" indent="-190510">
              <a:buFont typeface="Arial" panose="020B0604020202020204" pitchFamily="34" charset="0"/>
              <a:buChar char="•"/>
            </a:pPr>
            <a:r>
              <a:rPr lang="en-US" sz="1867" kern="0" dirty="0">
                <a:solidFill>
                  <a:srgbClr val="1C345D"/>
                </a:solidFill>
              </a:rPr>
              <a:t>If you have an image, we recommend using a slide with white background</a:t>
            </a:r>
            <a:br>
              <a:rPr lang="en-US" sz="1867" kern="0" dirty="0">
                <a:solidFill>
                  <a:srgbClr val="1C345D"/>
                </a:solidFill>
              </a:rPr>
            </a:br>
            <a:endParaRPr lang="en-US" sz="1867" kern="0" dirty="0">
              <a:solidFill>
                <a:srgbClr val="1C345D"/>
              </a:solidFill>
            </a:endParaRPr>
          </a:p>
          <a:p>
            <a:pPr marL="190510" indent="-190510">
              <a:buFont typeface="Arial" panose="020B0604020202020204" pitchFamily="34" charset="0"/>
              <a:buChar char="•"/>
            </a:pPr>
            <a:r>
              <a:rPr lang="en-US" sz="1867" kern="0" dirty="0">
                <a:solidFill>
                  <a:srgbClr val="1C345D"/>
                </a:solidFill>
              </a:rPr>
              <a:t>Footer font size exception: 16 </a:t>
            </a:r>
            <a:r>
              <a:rPr lang="en-US" sz="1867" kern="0" dirty="0" err="1">
                <a:solidFill>
                  <a:srgbClr val="1C345D"/>
                </a:solidFill>
              </a:rPr>
              <a:t>pt</a:t>
            </a:r>
            <a:r>
              <a:rPr lang="en-US" sz="1867" kern="0" dirty="0">
                <a:solidFill>
                  <a:srgbClr val="1C345D"/>
                </a:solidFill>
              </a:rPr>
              <a:t> </a:t>
            </a:r>
          </a:p>
        </p:txBody>
      </p:sp>
      <p:sp>
        <p:nvSpPr>
          <p:cNvPr id="8" name="AutoShape 6">
            <a:extLst>
              <a:ext uri="{FF2B5EF4-FFF2-40B4-BE49-F238E27FC236}">
                <a16:creationId xmlns:a16="http://schemas.microsoft.com/office/drawing/2014/main" id="{F1C2E54D-D5FA-249D-7A9E-AE9B9CFD0249}"/>
              </a:ext>
            </a:extLst>
          </p:cNvPr>
          <p:cNvSpPr/>
          <p:nvPr/>
        </p:nvSpPr>
        <p:spPr>
          <a:xfrm rot="1008" flipV="1">
            <a:off x="2856091" y="6207082"/>
            <a:ext cx="8444951" cy="15631"/>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9" name="TextBox 10">
            <a:extLst>
              <a:ext uri="{FF2B5EF4-FFF2-40B4-BE49-F238E27FC236}">
                <a16:creationId xmlns:a16="http://schemas.microsoft.com/office/drawing/2014/main" id="{31CDE70A-5172-E17A-3E7B-00BDCD9583AC}"/>
              </a:ext>
            </a:extLst>
          </p:cNvPr>
          <p:cNvSpPr txBox="1"/>
          <p:nvPr/>
        </p:nvSpPr>
        <p:spPr>
          <a:xfrm>
            <a:off x="11566498" y="6044447"/>
            <a:ext cx="206411" cy="218842"/>
          </a:xfrm>
          <a:prstGeom prst="rect">
            <a:avLst/>
          </a:prstGeom>
        </p:spPr>
        <p:txBody>
          <a:bodyPr wrap="square" lIns="0" tIns="0" rIns="0" bIns="0" rtlCol="0" anchor="t">
            <a:spAutoFit/>
          </a:bodyPr>
          <a:lstStyle/>
          <a:p>
            <a:pPr marL="0" lvl="0" indent="0" algn="r">
              <a:lnSpc>
                <a:spcPts val="1867"/>
              </a:lnSpc>
              <a:spcBef>
                <a:spcPct val="0"/>
              </a:spcBef>
            </a:pPr>
            <a:fld id="{7F31C99B-14C2-7149-B1A7-26064733D5E0}" type="slidenum">
              <a:rPr lang="en-US" sz="1067" b="0" i="0" spc="27" smtClean="0">
                <a:solidFill>
                  <a:schemeClr val="bg1"/>
                </a:solidFill>
                <a:latin typeface="Calibri" panose="020F0502020204030204" pitchFamily="34" charset="0"/>
                <a:cs typeface="Calibri" panose="020F0502020204030204" pitchFamily="34" charset="0"/>
              </a:rPr>
              <a:pPr marL="0" lvl="0" indent="0" algn="r">
                <a:lnSpc>
                  <a:spcPts val="1867"/>
                </a:lnSpc>
                <a:spcBef>
                  <a:spcPct val="0"/>
                </a:spcBef>
              </a:pPr>
              <a:t>‹#›</a:t>
            </a:fld>
            <a:endParaRPr lang="en-US" sz="1067" b="0" i="0" spc="27" dirty="0">
              <a:solidFill>
                <a:schemeClr val="bg1"/>
              </a:solidFill>
              <a:latin typeface="Calibri" panose="020F0502020204030204" pitchFamily="34" charset="0"/>
              <a:cs typeface="Calibri" panose="020F0502020204030204" pitchFamily="34" charset="0"/>
            </a:endParaRPr>
          </a:p>
        </p:txBody>
      </p:sp>
      <p:sp>
        <p:nvSpPr>
          <p:cNvPr id="10" name="Subtitle 2">
            <a:extLst>
              <a:ext uri="{FF2B5EF4-FFF2-40B4-BE49-F238E27FC236}">
                <a16:creationId xmlns:a16="http://schemas.microsoft.com/office/drawing/2014/main" id="{03E9B510-B089-842B-5D36-6B1291243F4F}"/>
              </a:ext>
            </a:extLst>
          </p:cNvPr>
          <p:cNvSpPr txBox="1">
            <a:spLocks/>
          </p:cNvSpPr>
          <p:nvPr/>
        </p:nvSpPr>
        <p:spPr>
          <a:xfrm>
            <a:off x="702015" y="6074075"/>
            <a:ext cx="2244385"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17" name="TextBox 16">
            <a:extLst>
              <a:ext uri="{FF2B5EF4-FFF2-40B4-BE49-F238E27FC236}">
                <a16:creationId xmlns:a16="http://schemas.microsoft.com/office/drawing/2014/main" id="{64D05B5D-99A7-591D-971C-95BFC11D5BE1}"/>
              </a:ext>
            </a:extLst>
          </p:cNvPr>
          <p:cNvSpPr txBox="1"/>
          <p:nvPr/>
        </p:nvSpPr>
        <p:spPr>
          <a:xfrm>
            <a:off x="642170" y="1417231"/>
            <a:ext cx="4561576" cy="420564"/>
          </a:xfrm>
          <a:prstGeom prst="rect">
            <a:avLst/>
          </a:prstGeom>
          <a:noFill/>
        </p:spPr>
        <p:txBody>
          <a:bodyPr wrap="square" rtlCol="0">
            <a:spAutoFit/>
          </a:bodyPr>
          <a:lstStyle/>
          <a:p>
            <a:pPr marL="190510" indent="-190510">
              <a:buFont typeface="Arial" panose="020B0604020202020204" pitchFamily="34" charset="0"/>
              <a:buChar char="•"/>
            </a:pPr>
            <a:r>
              <a:rPr lang="en-US" sz="1867" b="1" kern="0" dirty="0">
                <a:solidFill>
                  <a:srgbClr val="1C345D"/>
                </a:solidFill>
              </a:rPr>
              <a:t>H1/H2: </a:t>
            </a:r>
            <a:r>
              <a:rPr lang="en-US" sz="2133" b="0" kern="0" dirty="0">
                <a:solidFill>
                  <a:srgbClr val="1C345D"/>
                </a:solidFill>
                <a:latin typeface="Times" pitchFamily="2" charset="0"/>
              </a:rPr>
              <a:t>Times Font</a:t>
            </a:r>
            <a:endParaRPr lang="en-US" sz="2133" b="0" dirty="0">
              <a:solidFill>
                <a:srgbClr val="1C345D"/>
              </a:solidFill>
              <a:latin typeface="Times" pitchFamily="2" charset="0"/>
            </a:endParaRPr>
          </a:p>
        </p:txBody>
      </p:sp>
      <p:sp>
        <p:nvSpPr>
          <p:cNvPr id="18" name="AutoShape 6">
            <a:extLst>
              <a:ext uri="{FF2B5EF4-FFF2-40B4-BE49-F238E27FC236}">
                <a16:creationId xmlns:a16="http://schemas.microsoft.com/office/drawing/2014/main" id="{1A6F5101-E383-8F64-B197-49F23104B755}"/>
              </a:ext>
            </a:extLst>
          </p:cNvPr>
          <p:cNvSpPr/>
          <p:nvPr/>
        </p:nvSpPr>
        <p:spPr>
          <a:xfrm rot="1008">
            <a:off x="746847" y="1052892"/>
            <a:ext cx="10615244" cy="2365"/>
          </a:xfrm>
          <a:prstGeom prst="line">
            <a:avLst/>
          </a:prstGeom>
          <a:ln w="12700" cap="rnd">
            <a:solidFill>
              <a:srgbClr val="1C345D"/>
            </a:solidFill>
            <a:prstDash val="solid"/>
            <a:headEnd type="none" w="sm" len="sm"/>
            <a:tailEnd type="none" w="sm" len="sm"/>
          </a:ln>
        </p:spPr>
        <p:txBody>
          <a:bodyPr/>
          <a:lstStyle/>
          <a:p>
            <a:endParaRPr lang="en-US" sz="1200" dirty="0"/>
          </a:p>
        </p:txBody>
      </p:sp>
      <p:grpSp>
        <p:nvGrpSpPr>
          <p:cNvPr id="19" name="Group 18">
            <a:extLst>
              <a:ext uri="{FF2B5EF4-FFF2-40B4-BE49-F238E27FC236}">
                <a16:creationId xmlns:a16="http://schemas.microsoft.com/office/drawing/2014/main" id="{F3884AF9-1620-43A7-976B-192A9094C30D}"/>
              </a:ext>
            </a:extLst>
          </p:cNvPr>
          <p:cNvGrpSpPr/>
          <p:nvPr/>
        </p:nvGrpSpPr>
        <p:grpSpPr>
          <a:xfrm>
            <a:off x="6356595" y="1220536"/>
            <a:ext cx="5639872" cy="4725939"/>
            <a:chOff x="9534893" y="1830803"/>
            <a:chExt cx="8459808" cy="7088909"/>
          </a:xfrm>
        </p:grpSpPr>
        <p:grpSp>
          <p:nvGrpSpPr>
            <p:cNvPr id="20" name="Group 19">
              <a:extLst>
                <a:ext uri="{FF2B5EF4-FFF2-40B4-BE49-F238E27FC236}">
                  <a16:creationId xmlns:a16="http://schemas.microsoft.com/office/drawing/2014/main" id="{0DF64CA6-C749-47DE-8E0A-A9623741F299}"/>
                </a:ext>
              </a:extLst>
            </p:cNvPr>
            <p:cNvGrpSpPr/>
            <p:nvPr/>
          </p:nvGrpSpPr>
          <p:grpSpPr>
            <a:xfrm>
              <a:off x="9534893" y="1830803"/>
              <a:ext cx="8459808" cy="7088909"/>
              <a:chOff x="9465883" y="3576023"/>
              <a:chExt cx="8467964" cy="7088909"/>
            </a:xfrm>
          </p:grpSpPr>
          <p:sp>
            <p:nvSpPr>
              <p:cNvPr id="22" name="Rounded Rectangle 12">
                <a:extLst>
                  <a:ext uri="{FF2B5EF4-FFF2-40B4-BE49-F238E27FC236}">
                    <a16:creationId xmlns:a16="http://schemas.microsoft.com/office/drawing/2014/main" id="{B082C73E-FDE9-D396-641F-773CC82B634A}"/>
                  </a:ext>
                </a:extLst>
              </p:cNvPr>
              <p:cNvSpPr/>
              <p:nvPr/>
            </p:nvSpPr>
            <p:spPr>
              <a:xfrm>
                <a:off x="9465883" y="3576023"/>
                <a:ext cx="7485681" cy="7088909"/>
              </a:xfrm>
              <a:prstGeom prst="roundRect">
                <a:avLst/>
              </a:prstGeom>
              <a:solidFill>
                <a:srgbClr val="F4F4F4"/>
              </a:solidFill>
              <a:ln w="28575">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 name="Text Placeholder 4">
                <a:extLst>
                  <a:ext uri="{FF2B5EF4-FFF2-40B4-BE49-F238E27FC236}">
                    <a16:creationId xmlns:a16="http://schemas.microsoft.com/office/drawing/2014/main" id="{C3128264-B812-A2F2-A117-84509CD3F0E4}"/>
                  </a:ext>
                </a:extLst>
              </p:cNvPr>
              <p:cNvSpPr txBox="1">
                <a:spLocks/>
              </p:cNvSpPr>
              <p:nvPr/>
            </p:nvSpPr>
            <p:spPr>
              <a:xfrm>
                <a:off x="10126283" y="4025855"/>
                <a:ext cx="7772399" cy="1045270"/>
              </a:xfrm>
              <a:prstGeom prst="rect">
                <a:avLst/>
              </a:prstGeom>
            </p:spPr>
            <p:txBody>
              <a:bodyPr vert="horz" lIns="91440" tIns="45720" rIns="91440" bIns="45720" rtlCol="0">
                <a:normAutofit lnSpcReduction="10000"/>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67" b="1" kern="0" dirty="0">
                    <a:solidFill>
                      <a:srgbClr val="0B799A"/>
                    </a:solidFill>
                    <a:latin typeface="+mn-lt"/>
                  </a:rPr>
                  <a:t>How to access Master Slide:</a:t>
                </a:r>
              </a:p>
              <a:p>
                <a:pPr marL="0" indent="0">
                  <a:buNone/>
                </a:pPr>
                <a:r>
                  <a:rPr lang="en-US" sz="1867" kern="0" dirty="0">
                    <a:latin typeface="+mn-lt"/>
                  </a:rPr>
                  <a:t>View tab </a:t>
                </a:r>
                <a:r>
                  <a:rPr lang="en-US" sz="1867" b="1" kern="0" dirty="0">
                    <a:latin typeface="+mn-lt"/>
                  </a:rPr>
                  <a:t>&gt;</a:t>
                </a:r>
                <a:r>
                  <a:rPr lang="en-US" sz="1867" kern="0" dirty="0">
                    <a:latin typeface="+mn-lt"/>
                  </a:rPr>
                  <a:t> Slide Master </a:t>
                </a:r>
              </a:p>
              <a:p>
                <a:pPr marL="0" indent="0">
                  <a:buNone/>
                </a:pPr>
                <a:endParaRPr lang="en-US" sz="1867" kern="0" dirty="0">
                  <a:latin typeface="+mn-lt"/>
                </a:endParaRPr>
              </a:p>
              <a:p>
                <a:endParaRPr lang="en-US" sz="1867" dirty="0">
                  <a:latin typeface="+mn-lt"/>
                </a:endParaRPr>
              </a:p>
            </p:txBody>
          </p:sp>
          <p:sp>
            <p:nvSpPr>
              <p:cNvPr id="24" name="Text Placeholder 4">
                <a:extLst>
                  <a:ext uri="{FF2B5EF4-FFF2-40B4-BE49-F238E27FC236}">
                    <a16:creationId xmlns:a16="http://schemas.microsoft.com/office/drawing/2014/main" id="{65AB8F06-EE9E-4C18-27C3-2144F0A25289}"/>
                  </a:ext>
                </a:extLst>
              </p:cNvPr>
              <p:cNvSpPr txBox="1">
                <a:spLocks/>
              </p:cNvSpPr>
              <p:nvPr/>
            </p:nvSpPr>
            <p:spPr>
              <a:xfrm>
                <a:off x="10126282" y="5366863"/>
                <a:ext cx="7772399" cy="1045270"/>
              </a:xfrm>
              <a:prstGeom prst="rect">
                <a:avLst/>
              </a:prstGeom>
            </p:spPr>
            <p:txBody>
              <a:bodyPr vert="horz" lIns="91440" tIns="45720" rIns="91440" bIns="45720" rtlCol="0">
                <a:normAutofit lnSpcReduction="10000"/>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67" b="1" kern="0" dirty="0">
                    <a:solidFill>
                      <a:srgbClr val="0B799A"/>
                    </a:solidFill>
                    <a:latin typeface="+mn-lt"/>
                  </a:rPr>
                  <a:t>How to exit Master Slide:</a:t>
                </a:r>
              </a:p>
              <a:p>
                <a:pPr marL="0" indent="0">
                  <a:buNone/>
                </a:pPr>
                <a:r>
                  <a:rPr lang="en-US" sz="1867" kern="0" dirty="0">
                    <a:latin typeface="+mn-lt"/>
                  </a:rPr>
                  <a:t>Slide Master  &gt; X Close Master</a:t>
                </a:r>
              </a:p>
              <a:p>
                <a:pPr marL="0" indent="0">
                  <a:buNone/>
                </a:pPr>
                <a:endParaRPr lang="en-US" sz="1867" kern="0" dirty="0">
                  <a:latin typeface="+mn-lt"/>
                </a:endParaRPr>
              </a:p>
              <a:p>
                <a:endParaRPr lang="en-US" sz="1867" dirty="0">
                  <a:latin typeface="+mn-lt"/>
                </a:endParaRPr>
              </a:p>
            </p:txBody>
          </p:sp>
          <p:sp>
            <p:nvSpPr>
              <p:cNvPr id="25" name="Text Placeholder 4">
                <a:extLst>
                  <a:ext uri="{FF2B5EF4-FFF2-40B4-BE49-F238E27FC236}">
                    <a16:creationId xmlns:a16="http://schemas.microsoft.com/office/drawing/2014/main" id="{CDF09B0B-F37C-9F86-7155-E7E68EA7147A}"/>
                  </a:ext>
                </a:extLst>
              </p:cNvPr>
              <p:cNvSpPr txBox="1">
                <a:spLocks/>
              </p:cNvSpPr>
              <p:nvPr/>
            </p:nvSpPr>
            <p:spPr>
              <a:xfrm>
                <a:off x="10161448" y="6658017"/>
                <a:ext cx="7772399" cy="1149797"/>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67" b="1" kern="0" dirty="0">
                    <a:solidFill>
                      <a:srgbClr val="0B799A"/>
                    </a:solidFill>
                    <a:latin typeface="+mn-lt"/>
                  </a:rPr>
                  <a:t>To add image:</a:t>
                </a:r>
                <a:r>
                  <a:rPr lang="en-US" sz="1867" b="1" kern="0" dirty="0">
                    <a:latin typeface="+mn-lt"/>
                  </a:rPr>
                  <a:t> </a:t>
                </a:r>
              </a:p>
              <a:p>
                <a:pPr marL="0" indent="0">
                  <a:buNone/>
                </a:pPr>
                <a:r>
                  <a:rPr lang="en-US" sz="1867" kern="0" dirty="0">
                    <a:latin typeface="+mn-lt"/>
                  </a:rPr>
                  <a:t>Insert tab &gt; Picture &gt; Picture from File</a:t>
                </a:r>
              </a:p>
              <a:p>
                <a:pPr marL="0" indent="0">
                  <a:buNone/>
                </a:pPr>
                <a:endParaRPr lang="en-US" sz="1867" kern="0" dirty="0">
                  <a:latin typeface="+mn-lt"/>
                </a:endParaRPr>
              </a:p>
              <a:p>
                <a:endParaRPr lang="en-US" sz="1867" dirty="0">
                  <a:latin typeface="+mn-lt"/>
                </a:endParaRPr>
              </a:p>
            </p:txBody>
          </p:sp>
        </p:grpSp>
        <p:sp>
          <p:nvSpPr>
            <p:cNvPr id="21" name="Text Placeholder 4">
              <a:extLst>
                <a:ext uri="{FF2B5EF4-FFF2-40B4-BE49-F238E27FC236}">
                  <a16:creationId xmlns:a16="http://schemas.microsoft.com/office/drawing/2014/main" id="{4A8DBCF6-0A7C-48F4-4597-AD2C3C2EA11F}"/>
                </a:ext>
              </a:extLst>
            </p:cNvPr>
            <p:cNvSpPr txBox="1">
              <a:spLocks/>
            </p:cNvSpPr>
            <p:nvPr/>
          </p:nvSpPr>
          <p:spPr>
            <a:xfrm>
              <a:off x="10229788" y="6312710"/>
              <a:ext cx="6367435" cy="2143487"/>
            </a:xfrm>
            <a:prstGeom prst="rect">
              <a:avLst/>
            </a:prstGeom>
          </p:spPr>
          <p:txBody>
            <a:bodyPr vert="horz" lIns="91440" tIns="45720" rIns="91440" bIns="45720" rtlCol="0">
              <a:normAutofit lnSpcReduction="10000"/>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67" b="1" kern="0" dirty="0">
                  <a:solidFill>
                    <a:srgbClr val="0B799A"/>
                  </a:solidFill>
                  <a:latin typeface="+mn-lt"/>
                </a:rPr>
                <a:t>To Insert Footer</a:t>
              </a:r>
              <a:endParaRPr lang="en-US" sz="1867" b="1" kern="0" dirty="0">
                <a:solidFill>
                  <a:srgbClr val="0B799A"/>
                </a:solidFill>
                <a:effectLst/>
                <a:latin typeface="+mn-lt"/>
                <a:ea typeface="+mn-ea"/>
                <a:cs typeface="Calibri" panose="020F0502020204030204" pitchFamily="34" charset="0"/>
              </a:endParaRPr>
            </a:p>
            <a:p>
              <a:pPr marL="0" indent="0">
                <a:buNone/>
              </a:pPr>
              <a:r>
                <a:rPr lang="en-US" sz="1867" dirty="0">
                  <a:effectLst/>
                  <a:latin typeface="+mn-lt"/>
                  <a:ea typeface="Calibri" panose="020F0502020204030204" pitchFamily="34" charset="0"/>
                  <a:cs typeface="Times New Roman" panose="02020603050405020304" pitchFamily="18" charset="0"/>
                </a:rPr>
                <a:t>Insert &gt;  Header &amp; Footer &gt; Check the box for “Footer” and also the box “Don’t show on title slide” and click “Apply to All”</a:t>
              </a:r>
              <a:endParaRPr lang="en-US" sz="1867" dirty="0">
                <a:effectLst/>
                <a:latin typeface="+mn-lt"/>
                <a:ea typeface="Times New Roman" panose="02020603050405020304" pitchFamily="18" charset="0"/>
              </a:endParaRPr>
            </a:p>
            <a:p>
              <a:pPr marL="0" indent="0">
                <a:buNone/>
              </a:pPr>
              <a:endParaRPr lang="en-US" sz="1867" kern="0" dirty="0">
                <a:latin typeface="+mn-lt"/>
              </a:endParaRPr>
            </a:p>
            <a:p>
              <a:endParaRPr lang="en-US" sz="1867" dirty="0">
                <a:latin typeface="+mn-lt"/>
              </a:endParaRPr>
            </a:p>
          </p:txBody>
        </p:sp>
      </p:grpSp>
    </p:spTree>
    <p:extLst>
      <p:ext uri="{BB962C8B-B14F-4D97-AF65-F5344CB8AC3E}">
        <p14:creationId xmlns:p14="http://schemas.microsoft.com/office/powerpoint/2010/main" val="403880261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Cover Slide-Cobranded">
    <p:bg>
      <p:bgRef idx="1001">
        <a:schemeClr val="bg1"/>
      </p:bgRef>
    </p:bg>
    <p:spTree>
      <p:nvGrpSpPr>
        <p:cNvPr id="1" name=""/>
        <p:cNvGrpSpPr/>
        <p:nvPr/>
      </p:nvGrpSpPr>
      <p:grpSpPr>
        <a:xfrm>
          <a:off x="0" y="0"/>
          <a:ext cx="0" cy="0"/>
          <a:chOff x="0" y="0"/>
          <a:chExt cx="0" cy="0"/>
        </a:xfrm>
      </p:grpSpPr>
      <p:pic>
        <p:nvPicPr>
          <p:cNvPr id="4" name="Picture 3" descr="A picture containing text, iPod, vector graphics&#10;&#10;Description automatically generated">
            <a:extLst>
              <a:ext uri="{FF2B5EF4-FFF2-40B4-BE49-F238E27FC236}">
                <a16:creationId xmlns:a16="http://schemas.microsoft.com/office/drawing/2014/main" id="{DDE2F82D-52A7-142E-02EE-281958FE5D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0076" y="0"/>
            <a:ext cx="5871924" cy="6858000"/>
          </a:xfrm>
          <a:prstGeom prst="rect">
            <a:avLst/>
          </a:prstGeom>
        </p:spPr>
      </p:pic>
      <p:sp>
        <p:nvSpPr>
          <p:cNvPr id="7" name="TextBox 10">
            <a:extLst>
              <a:ext uri="{FF2B5EF4-FFF2-40B4-BE49-F238E27FC236}">
                <a16:creationId xmlns:a16="http://schemas.microsoft.com/office/drawing/2014/main" id="{8C5F93BB-DD2C-1717-0A3C-5FA2D48CA767}"/>
              </a:ext>
            </a:extLst>
          </p:cNvPr>
          <p:cNvSpPr txBox="1"/>
          <p:nvPr/>
        </p:nvSpPr>
        <p:spPr>
          <a:xfrm>
            <a:off x="10556829" y="6044447"/>
            <a:ext cx="1216080" cy="224998"/>
          </a:xfrm>
          <a:prstGeom prst="rect">
            <a:avLst/>
          </a:prstGeom>
        </p:spPr>
        <p:txBody>
          <a:bodyPr lIns="0" tIns="0" rIns="0" bIns="0" rtlCol="0" anchor="t">
            <a:spAutoFit/>
          </a:bodyPr>
          <a:lstStyle/>
          <a:p>
            <a:pPr marL="0" lvl="0" indent="0" algn="r">
              <a:lnSpc>
                <a:spcPts val="1867"/>
              </a:lnSpc>
              <a:spcBef>
                <a:spcPct val="0"/>
              </a:spcBef>
            </a:pPr>
            <a:fld id="{7F31C99B-14C2-7149-B1A7-26064733D5E0}" type="slidenum">
              <a:rPr lang="en-US" sz="1333" spc="27" smtClean="0">
                <a:solidFill>
                  <a:srgbClr val="FFFFFF"/>
                </a:solidFill>
                <a:latin typeface="Montserrat"/>
              </a:rPr>
              <a:pPr marL="0" lvl="0" indent="0" algn="r">
                <a:lnSpc>
                  <a:spcPts val="1867"/>
                </a:lnSpc>
                <a:spcBef>
                  <a:spcPct val="0"/>
                </a:spcBef>
              </a:pPr>
              <a:t>‹#›</a:t>
            </a:fld>
            <a:endParaRPr lang="en-US" sz="1333" spc="27" dirty="0">
              <a:solidFill>
                <a:srgbClr val="FFFFFF"/>
              </a:solidFill>
              <a:latin typeface="Montserrat"/>
            </a:endParaRPr>
          </a:p>
        </p:txBody>
      </p:sp>
      <p:pic>
        <p:nvPicPr>
          <p:cNvPr id="9" name="Picture 4">
            <a:extLst>
              <a:ext uri="{FF2B5EF4-FFF2-40B4-BE49-F238E27FC236}">
                <a16:creationId xmlns:a16="http://schemas.microsoft.com/office/drawing/2014/main" id="{7A8412F0-D25B-BB4B-8CAA-81E4E4509D0B}"/>
              </a:ext>
            </a:extLst>
          </p:cNvPr>
          <p:cNvPicPr>
            <a:picLocks noChangeAspect="1"/>
          </p:cNvPicPr>
          <p:nvPr/>
        </p:nvPicPr>
        <p:blipFill>
          <a:blip r:embed="rId3"/>
          <a:srcRect/>
          <a:stretch>
            <a:fillRect/>
          </a:stretch>
        </p:blipFill>
        <p:spPr>
          <a:xfrm>
            <a:off x="594062" y="700509"/>
            <a:ext cx="2303105" cy="558503"/>
          </a:xfrm>
          <a:prstGeom prst="rect">
            <a:avLst/>
          </a:prstGeom>
        </p:spPr>
      </p:pic>
      <p:sp>
        <p:nvSpPr>
          <p:cNvPr id="10" name="Subtitle 2">
            <a:extLst>
              <a:ext uri="{FF2B5EF4-FFF2-40B4-BE49-F238E27FC236}">
                <a16:creationId xmlns:a16="http://schemas.microsoft.com/office/drawing/2014/main" id="{D018D868-D0D8-E883-D0B6-D54D9D810F11}"/>
              </a:ext>
            </a:extLst>
          </p:cNvPr>
          <p:cNvSpPr>
            <a:spLocks noGrp="1"/>
          </p:cNvSpPr>
          <p:nvPr>
            <p:ph type="subTitle" idx="1" hasCustomPrompt="1"/>
          </p:nvPr>
        </p:nvSpPr>
        <p:spPr>
          <a:xfrm>
            <a:off x="534967" y="4983481"/>
            <a:ext cx="4724400" cy="1243679"/>
          </a:xfrm>
          <a:prstGeom prst="rect">
            <a:avLst/>
          </a:prstGeom>
          <a:noFill/>
        </p:spPr>
        <p:txBody>
          <a:bodyPr anchor="b">
            <a:noAutofit/>
          </a:bodyPr>
          <a:lstStyle>
            <a:lvl1pPr marL="0" indent="0" algn="l">
              <a:buNone/>
              <a:defRPr sz="1600" b="0" i="0">
                <a:solidFill>
                  <a:srgbClr val="1C345D"/>
                </a:solidFill>
                <a:latin typeface="+mn-lt"/>
                <a:cs typeface="Calibri" panose="020F0502020204030204" pitchFamily="34" charset="0"/>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dirty="0" err="1"/>
              <a:t>Firstname</a:t>
            </a:r>
            <a:r>
              <a:rPr lang="en-US" dirty="0"/>
              <a:t> </a:t>
            </a:r>
            <a:r>
              <a:rPr lang="en-US" dirty="0" err="1"/>
              <a:t>Lastname</a:t>
            </a:r>
            <a:r>
              <a:rPr lang="en-US" dirty="0"/>
              <a:t>, X.X.</a:t>
            </a:r>
          </a:p>
          <a:p>
            <a:r>
              <a:rPr lang="en-US" dirty="0"/>
              <a:t>Title, Department</a:t>
            </a:r>
          </a:p>
          <a:p>
            <a:r>
              <a:rPr lang="en-US" dirty="0"/>
              <a:t>Endowed Chair/Additional Description</a:t>
            </a:r>
          </a:p>
          <a:p>
            <a:r>
              <a:rPr lang="en-US" dirty="0"/>
              <a:t>Month Day, Year</a:t>
            </a:r>
          </a:p>
        </p:txBody>
      </p:sp>
      <p:sp>
        <p:nvSpPr>
          <p:cNvPr id="11" name="Title 1">
            <a:extLst>
              <a:ext uri="{FF2B5EF4-FFF2-40B4-BE49-F238E27FC236}">
                <a16:creationId xmlns:a16="http://schemas.microsoft.com/office/drawing/2014/main" id="{C02C3AA1-5106-71B1-A80D-9872DD6DFD42}"/>
              </a:ext>
            </a:extLst>
          </p:cNvPr>
          <p:cNvSpPr>
            <a:spLocks noGrp="1"/>
          </p:cNvSpPr>
          <p:nvPr>
            <p:ph type="ctrTitle" hasCustomPrompt="1"/>
          </p:nvPr>
        </p:nvSpPr>
        <p:spPr>
          <a:xfrm>
            <a:off x="516295" y="1858353"/>
            <a:ext cx="7408505" cy="2615947"/>
          </a:xfrm>
          <a:prstGeom prst="rect">
            <a:avLst/>
          </a:prstGeom>
        </p:spPr>
        <p:txBody>
          <a:bodyPr>
            <a:normAutofit/>
          </a:bodyPr>
          <a:lstStyle>
            <a:lvl1pPr>
              <a:defRPr sz="4000" b="1" i="0">
                <a:solidFill>
                  <a:srgbClr val="1C3B61"/>
                </a:solidFill>
                <a:latin typeface="Times" pitchFamily="2" charset="0"/>
                <a:cs typeface="Calibri" panose="020F0502020204030204" pitchFamily="34" charset="0"/>
              </a:defRPr>
            </a:lvl1pPr>
          </a:lstStyle>
          <a:p>
            <a:r>
              <a:rPr lang="en-US" dirty="0"/>
              <a:t>Title Slide</a:t>
            </a:r>
            <a:br>
              <a:rPr lang="en-US" dirty="0"/>
            </a:br>
            <a:r>
              <a:rPr lang="en-US" dirty="0"/>
              <a:t>Max 4 lines</a:t>
            </a:r>
            <a:br>
              <a:rPr lang="en-US" dirty="0"/>
            </a:br>
            <a:r>
              <a:rPr lang="en-US" dirty="0"/>
              <a:t>Times 60 </a:t>
            </a:r>
            <a:r>
              <a:rPr lang="en-US" dirty="0" err="1"/>
              <a:t>pt</a:t>
            </a:r>
            <a:r>
              <a:rPr lang="en-US" dirty="0"/>
              <a:t> font size</a:t>
            </a:r>
            <a:br>
              <a:rPr lang="en-US" dirty="0"/>
            </a:br>
            <a:r>
              <a:rPr lang="en-US" dirty="0"/>
              <a:t>Adjust accordingly</a:t>
            </a:r>
          </a:p>
        </p:txBody>
      </p:sp>
      <p:pic>
        <p:nvPicPr>
          <p:cNvPr id="5" name="Picture 4">
            <a:extLst>
              <a:ext uri="{FF2B5EF4-FFF2-40B4-BE49-F238E27FC236}">
                <a16:creationId xmlns:a16="http://schemas.microsoft.com/office/drawing/2014/main" id="{7D9658D1-52F0-41F6-6772-CB5340CE25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6155" y="5964449"/>
            <a:ext cx="1600200" cy="220133"/>
          </a:xfrm>
          <a:prstGeom prst="rect">
            <a:avLst/>
          </a:prstGeom>
        </p:spPr>
      </p:pic>
      <p:pic>
        <p:nvPicPr>
          <p:cNvPr id="2" name="Picture 1" descr="A picture containing text, iPod, vector graphics&#10;&#10;Description automatically generated">
            <a:extLst>
              <a:ext uri="{FF2B5EF4-FFF2-40B4-BE49-F238E27FC236}">
                <a16:creationId xmlns:a16="http://schemas.microsoft.com/office/drawing/2014/main" id="{60678EDE-45F0-05BB-B4EF-B7C79CD2B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0076" y="0"/>
            <a:ext cx="5871924" cy="6858000"/>
          </a:xfrm>
          <a:prstGeom prst="rect">
            <a:avLst/>
          </a:prstGeom>
        </p:spPr>
      </p:pic>
      <p:sp>
        <p:nvSpPr>
          <p:cNvPr id="3" name="TextBox 10">
            <a:extLst>
              <a:ext uri="{FF2B5EF4-FFF2-40B4-BE49-F238E27FC236}">
                <a16:creationId xmlns:a16="http://schemas.microsoft.com/office/drawing/2014/main" id="{5732E12E-76D5-55F1-C973-003F976F9859}"/>
              </a:ext>
            </a:extLst>
          </p:cNvPr>
          <p:cNvSpPr txBox="1"/>
          <p:nvPr/>
        </p:nvSpPr>
        <p:spPr>
          <a:xfrm>
            <a:off x="10556829" y="6044447"/>
            <a:ext cx="1216080" cy="224998"/>
          </a:xfrm>
          <a:prstGeom prst="rect">
            <a:avLst/>
          </a:prstGeom>
        </p:spPr>
        <p:txBody>
          <a:bodyPr lIns="0" tIns="0" rIns="0" bIns="0" rtlCol="0" anchor="t">
            <a:spAutoFit/>
          </a:bodyPr>
          <a:lstStyle/>
          <a:p>
            <a:pPr marL="0" lvl="0" indent="0" algn="r">
              <a:lnSpc>
                <a:spcPts val="1867"/>
              </a:lnSpc>
              <a:spcBef>
                <a:spcPct val="0"/>
              </a:spcBef>
            </a:pPr>
            <a:fld id="{7F31C99B-14C2-7149-B1A7-26064733D5E0}" type="slidenum">
              <a:rPr lang="en-US" sz="1333" spc="27" smtClean="0">
                <a:solidFill>
                  <a:srgbClr val="FFFFFF"/>
                </a:solidFill>
                <a:latin typeface="Montserrat"/>
              </a:rPr>
              <a:pPr marL="0" lvl="0" indent="0" algn="r">
                <a:lnSpc>
                  <a:spcPts val="1867"/>
                </a:lnSpc>
                <a:spcBef>
                  <a:spcPct val="0"/>
                </a:spcBef>
              </a:pPr>
              <a:t>‹#›</a:t>
            </a:fld>
            <a:endParaRPr lang="en-US" sz="1333" spc="27" dirty="0">
              <a:solidFill>
                <a:srgbClr val="FFFFFF"/>
              </a:solidFill>
              <a:latin typeface="Montserrat"/>
            </a:endParaRPr>
          </a:p>
        </p:txBody>
      </p:sp>
      <p:pic>
        <p:nvPicPr>
          <p:cNvPr id="6" name="Picture 4">
            <a:extLst>
              <a:ext uri="{FF2B5EF4-FFF2-40B4-BE49-F238E27FC236}">
                <a16:creationId xmlns:a16="http://schemas.microsoft.com/office/drawing/2014/main" id="{30430EC7-3058-4D2B-385E-ECE3C9DBFE34}"/>
              </a:ext>
            </a:extLst>
          </p:cNvPr>
          <p:cNvPicPr>
            <a:picLocks noChangeAspect="1"/>
          </p:cNvPicPr>
          <p:nvPr/>
        </p:nvPicPr>
        <p:blipFill>
          <a:blip r:embed="rId3"/>
          <a:srcRect/>
          <a:stretch>
            <a:fillRect/>
          </a:stretch>
        </p:blipFill>
        <p:spPr>
          <a:xfrm>
            <a:off x="594062" y="700509"/>
            <a:ext cx="2303105" cy="558503"/>
          </a:xfrm>
          <a:prstGeom prst="rect">
            <a:avLst/>
          </a:prstGeom>
        </p:spPr>
      </p:pic>
      <p:pic>
        <p:nvPicPr>
          <p:cNvPr id="8" name="Picture 7">
            <a:extLst>
              <a:ext uri="{FF2B5EF4-FFF2-40B4-BE49-F238E27FC236}">
                <a16:creationId xmlns:a16="http://schemas.microsoft.com/office/drawing/2014/main" id="{EBDDB92B-665B-197E-EE14-50FD601623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6155" y="5964449"/>
            <a:ext cx="1600200" cy="220133"/>
          </a:xfrm>
          <a:prstGeom prst="rect">
            <a:avLst/>
          </a:prstGeom>
        </p:spPr>
      </p:pic>
    </p:spTree>
    <p:extLst>
      <p:ext uri="{BB962C8B-B14F-4D97-AF65-F5344CB8AC3E}">
        <p14:creationId xmlns:p14="http://schemas.microsoft.com/office/powerpoint/2010/main" val="220161319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pos="552">
          <p15:clr>
            <a:srgbClr val="FBAE40"/>
          </p15:clr>
        </p15:guide>
        <p15:guide id="5" orient="horz" pos="5832">
          <p15:clr>
            <a:srgbClr val="FBAE40"/>
          </p15:clr>
        </p15:guide>
        <p15:guide id="6" orient="horz" pos="648">
          <p15:clr>
            <a:srgbClr val="FBAE4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Land Acknowledgement Slide - V1">
    <p:bg>
      <p:bgPr>
        <a:solidFill>
          <a:srgbClr val="1C345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1BA98F8-DEBD-C885-A01C-3C75599C5C4F}"/>
              </a:ext>
            </a:extLst>
          </p:cNvPr>
          <p:cNvSpPr txBox="1"/>
          <p:nvPr/>
        </p:nvSpPr>
        <p:spPr>
          <a:xfrm>
            <a:off x="2192511" y="2377017"/>
            <a:ext cx="7253728" cy="142628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867" dirty="0">
                <a:solidFill>
                  <a:schemeClr val="bg1"/>
                </a:solidFill>
              </a:rPr>
              <a:t>We acknowledge that the Fred Hutchinson Cancer Center sits on the traditional land of the first people of Seattle, the Duwamish People past and present, and honor with gratitude the land itself and the Duwamish tribe.</a:t>
            </a:r>
          </a:p>
          <a:p>
            <a:endParaRPr lang="en-US" sz="1200" dirty="0"/>
          </a:p>
        </p:txBody>
      </p:sp>
      <p:sp>
        <p:nvSpPr>
          <p:cNvPr id="2" name="TextBox 1">
            <a:extLst>
              <a:ext uri="{FF2B5EF4-FFF2-40B4-BE49-F238E27FC236}">
                <a16:creationId xmlns:a16="http://schemas.microsoft.com/office/drawing/2014/main" id="{9586504E-FAD5-11C8-CACE-48CBFBE51A81}"/>
              </a:ext>
            </a:extLst>
          </p:cNvPr>
          <p:cNvSpPr txBox="1"/>
          <p:nvPr/>
        </p:nvSpPr>
        <p:spPr>
          <a:xfrm>
            <a:off x="2192511" y="1681225"/>
            <a:ext cx="7253728" cy="584775"/>
          </a:xfrm>
          <a:prstGeom prst="rect">
            <a:avLst/>
          </a:prstGeom>
          <a:noFill/>
        </p:spPr>
        <p:txBody>
          <a:bodyPr wrap="square" rtlCol="0">
            <a:spAutoFit/>
          </a:bodyPr>
          <a:lstStyle/>
          <a:p>
            <a:pPr algn="ctr"/>
            <a:r>
              <a:rPr lang="en-US" sz="3200" b="1" dirty="0">
                <a:solidFill>
                  <a:schemeClr val="bg1"/>
                </a:solidFill>
                <a:latin typeface="Times" pitchFamily="2" charset="0"/>
              </a:rPr>
              <a:t>Land Acknowledgment</a:t>
            </a:r>
          </a:p>
        </p:txBody>
      </p:sp>
      <p:pic>
        <p:nvPicPr>
          <p:cNvPr id="3" name="Picture 2" descr="A picture containing text, clipart&#10;&#10;Description automatically generated">
            <a:extLst>
              <a:ext uri="{FF2B5EF4-FFF2-40B4-BE49-F238E27FC236}">
                <a16:creationId xmlns:a16="http://schemas.microsoft.com/office/drawing/2014/main" id="{93D9A1CB-4136-FDB5-B197-909782FC12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324" y="5577951"/>
            <a:ext cx="9773352" cy="1280049"/>
          </a:xfrm>
          <a:prstGeom prst="rect">
            <a:avLst/>
          </a:prstGeom>
        </p:spPr>
      </p:pic>
      <p:sp>
        <p:nvSpPr>
          <p:cNvPr id="16" name="Oval 15">
            <a:extLst>
              <a:ext uri="{FF2B5EF4-FFF2-40B4-BE49-F238E27FC236}">
                <a16:creationId xmlns:a16="http://schemas.microsoft.com/office/drawing/2014/main" id="{B5067706-23DE-6C15-A598-C9D3B2072D71}"/>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0" name="TextBox 10">
            <a:extLst>
              <a:ext uri="{FF2B5EF4-FFF2-40B4-BE49-F238E27FC236}">
                <a16:creationId xmlns:a16="http://schemas.microsoft.com/office/drawing/2014/main" id="{C563B47A-346D-A96A-19D3-1973B463C482}"/>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7" name="AutoShape 6">
            <a:extLst>
              <a:ext uri="{FF2B5EF4-FFF2-40B4-BE49-F238E27FC236}">
                <a16:creationId xmlns:a16="http://schemas.microsoft.com/office/drawing/2014/main" id="{89C64772-7E98-CA9B-13E5-04CAD944F590}"/>
              </a:ext>
            </a:extLst>
          </p:cNvPr>
          <p:cNvSpPr/>
          <p:nvPr/>
        </p:nvSpPr>
        <p:spPr>
          <a:xfrm rot="1008" flipV="1">
            <a:off x="2901261" y="5534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8" name="Subtitle 2">
            <a:extLst>
              <a:ext uri="{FF2B5EF4-FFF2-40B4-BE49-F238E27FC236}">
                <a16:creationId xmlns:a16="http://schemas.microsoft.com/office/drawing/2014/main" id="{168EF997-9E8F-725E-5FEE-C00DEB9EF200}"/>
              </a:ext>
            </a:extLst>
          </p:cNvPr>
          <p:cNvSpPr txBox="1">
            <a:spLocks/>
          </p:cNvSpPr>
          <p:nvPr/>
        </p:nvSpPr>
        <p:spPr>
          <a:xfrm>
            <a:off x="702014" y="4204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chemeClr val="bg1"/>
                </a:solidFill>
                <a:latin typeface="+mn-lt"/>
              </a:rPr>
              <a:t>Fred Hutchinson Cancer Center</a:t>
            </a:r>
          </a:p>
        </p:txBody>
      </p:sp>
      <p:sp>
        <p:nvSpPr>
          <p:cNvPr id="5" name="TextBox 4">
            <a:extLst>
              <a:ext uri="{FF2B5EF4-FFF2-40B4-BE49-F238E27FC236}">
                <a16:creationId xmlns:a16="http://schemas.microsoft.com/office/drawing/2014/main" id="{B8E7994C-08B7-7C01-ED1C-177B9817F4DE}"/>
              </a:ext>
            </a:extLst>
          </p:cNvPr>
          <p:cNvSpPr txBox="1"/>
          <p:nvPr/>
        </p:nvSpPr>
        <p:spPr>
          <a:xfrm>
            <a:off x="2192511" y="2377017"/>
            <a:ext cx="7253728" cy="142628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867" dirty="0">
                <a:solidFill>
                  <a:schemeClr val="bg1"/>
                </a:solidFill>
              </a:rPr>
              <a:t>We acknowledge that the Fred Hutchinson Cancer Center sits on the traditional land of the first people of Seattle, the Duwamish People past and present, and honor with gratitude the land itself and the Duwamish tribe.</a:t>
            </a:r>
          </a:p>
          <a:p>
            <a:endParaRPr lang="en-US" sz="1200" dirty="0"/>
          </a:p>
        </p:txBody>
      </p:sp>
      <p:sp>
        <p:nvSpPr>
          <p:cNvPr id="6" name="TextBox 5">
            <a:extLst>
              <a:ext uri="{FF2B5EF4-FFF2-40B4-BE49-F238E27FC236}">
                <a16:creationId xmlns:a16="http://schemas.microsoft.com/office/drawing/2014/main" id="{0319F95D-686E-2373-D4A7-139D9C5E91C6}"/>
              </a:ext>
            </a:extLst>
          </p:cNvPr>
          <p:cNvSpPr txBox="1"/>
          <p:nvPr/>
        </p:nvSpPr>
        <p:spPr>
          <a:xfrm>
            <a:off x="2192511" y="1681225"/>
            <a:ext cx="7253728" cy="584775"/>
          </a:xfrm>
          <a:prstGeom prst="rect">
            <a:avLst/>
          </a:prstGeom>
          <a:noFill/>
        </p:spPr>
        <p:txBody>
          <a:bodyPr wrap="square" rtlCol="0">
            <a:spAutoFit/>
          </a:bodyPr>
          <a:lstStyle/>
          <a:p>
            <a:pPr algn="ctr"/>
            <a:r>
              <a:rPr lang="en-US" sz="3200" b="1" dirty="0">
                <a:solidFill>
                  <a:schemeClr val="bg1"/>
                </a:solidFill>
                <a:latin typeface="Times" pitchFamily="2" charset="0"/>
              </a:rPr>
              <a:t>Land Acknowledgment</a:t>
            </a:r>
          </a:p>
        </p:txBody>
      </p:sp>
      <p:pic>
        <p:nvPicPr>
          <p:cNvPr id="9" name="Picture 8" descr="A picture containing text, clipart&#10;&#10;Description automatically generated">
            <a:extLst>
              <a:ext uri="{FF2B5EF4-FFF2-40B4-BE49-F238E27FC236}">
                <a16:creationId xmlns:a16="http://schemas.microsoft.com/office/drawing/2014/main" id="{E6C5B760-ED69-2232-9CDC-74CCD56DDB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324" y="5577951"/>
            <a:ext cx="9773352" cy="1280049"/>
          </a:xfrm>
          <a:prstGeom prst="rect">
            <a:avLst/>
          </a:prstGeom>
        </p:spPr>
      </p:pic>
      <p:sp>
        <p:nvSpPr>
          <p:cNvPr id="10" name="Oval 9">
            <a:extLst>
              <a:ext uri="{FF2B5EF4-FFF2-40B4-BE49-F238E27FC236}">
                <a16:creationId xmlns:a16="http://schemas.microsoft.com/office/drawing/2014/main" id="{65D6DD7D-2E5F-DE8B-AC3F-6ADA87301289}"/>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1" name="TextBox 10">
            <a:extLst>
              <a:ext uri="{FF2B5EF4-FFF2-40B4-BE49-F238E27FC236}">
                <a16:creationId xmlns:a16="http://schemas.microsoft.com/office/drawing/2014/main" id="{F24CD0A0-5450-062C-A075-D5E5FD294AEB}"/>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2" name="AutoShape 6">
            <a:extLst>
              <a:ext uri="{FF2B5EF4-FFF2-40B4-BE49-F238E27FC236}">
                <a16:creationId xmlns:a16="http://schemas.microsoft.com/office/drawing/2014/main" id="{6C9AE9E8-4B29-B49E-0081-AA3BF201DABC}"/>
              </a:ext>
            </a:extLst>
          </p:cNvPr>
          <p:cNvSpPr/>
          <p:nvPr/>
        </p:nvSpPr>
        <p:spPr>
          <a:xfrm rot="1008" flipV="1">
            <a:off x="2901261" y="5534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3" name="Subtitle 2">
            <a:extLst>
              <a:ext uri="{FF2B5EF4-FFF2-40B4-BE49-F238E27FC236}">
                <a16:creationId xmlns:a16="http://schemas.microsoft.com/office/drawing/2014/main" id="{2A89608D-BD81-2E4D-8FA4-3E93BC82ABBA}"/>
              </a:ext>
            </a:extLst>
          </p:cNvPr>
          <p:cNvSpPr txBox="1">
            <a:spLocks/>
          </p:cNvSpPr>
          <p:nvPr/>
        </p:nvSpPr>
        <p:spPr>
          <a:xfrm>
            <a:off x="702014" y="4204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chemeClr val="bg1"/>
                </a:solidFill>
                <a:latin typeface="+mn-lt"/>
              </a:rPr>
              <a:t>Fred Hutchinson Cancer Center</a:t>
            </a:r>
          </a:p>
        </p:txBody>
      </p:sp>
    </p:spTree>
    <p:extLst>
      <p:ext uri="{BB962C8B-B14F-4D97-AF65-F5344CB8AC3E}">
        <p14:creationId xmlns:p14="http://schemas.microsoft.com/office/powerpoint/2010/main" val="89960515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Table Content Slide -V1">
    <p:spTree>
      <p:nvGrpSpPr>
        <p:cNvPr id="1" name=""/>
        <p:cNvGrpSpPr/>
        <p:nvPr/>
      </p:nvGrpSpPr>
      <p:grpSpPr>
        <a:xfrm>
          <a:off x="0" y="0"/>
          <a:ext cx="0" cy="0"/>
          <a:chOff x="0" y="0"/>
          <a:chExt cx="0" cy="0"/>
        </a:xfrm>
      </p:grpSpPr>
      <p:sp>
        <p:nvSpPr>
          <p:cNvPr id="5" name="AutoShape 6">
            <a:extLst>
              <a:ext uri="{FF2B5EF4-FFF2-40B4-BE49-F238E27FC236}">
                <a16:creationId xmlns:a16="http://schemas.microsoft.com/office/drawing/2014/main" id="{3C834B79-0BFE-553D-937C-8062773BC841}"/>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8" name="Freeform 6">
            <a:extLst>
              <a:ext uri="{FF2B5EF4-FFF2-40B4-BE49-F238E27FC236}">
                <a16:creationId xmlns:a16="http://schemas.microsoft.com/office/drawing/2014/main" id="{0337999F-E39A-C3D5-8941-BC798AEF02B3}"/>
              </a:ext>
            </a:extLst>
          </p:cNvPr>
          <p:cNvSpPr/>
          <p:nvPr/>
        </p:nvSpPr>
        <p:spPr>
          <a:xfrm rot="10800000">
            <a:off x="646446" y="1134791"/>
            <a:ext cx="3629669" cy="3645938"/>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A799A"/>
          </a:solidFill>
        </p:spPr>
        <p:txBody>
          <a:bodyPr/>
          <a:lstStyle/>
          <a:p>
            <a:endParaRPr lang="en-US"/>
          </a:p>
        </p:txBody>
      </p:sp>
      <p:sp>
        <p:nvSpPr>
          <p:cNvPr id="20" name="Subtitle 2">
            <a:extLst>
              <a:ext uri="{FF2B5EF4-FFF2-40B4-BE49-F238E27FC236}">
                <a16:creationId xmlns:a16="http://schemas.microsoft.com/office/drawing/2014/main" id="{375A2970-9DCA-FBE1-7CAE-38A1A35BDB8D}"/>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14" name="Text Placeholder 13">
            <a:extLst>
              <a:ext uri="{FF2B5EF4-FFF2-40B4-BE49-F238E27FC236}">
                <a16:creationId xmlns:a16="http://schemas.microsoft.com/office/drawing/2014/main" id="{A07050E5-52D7-526B-FB06-FCE0549AFFDC}"/>
              </a:ext>
            </a:extLst>
          </p:cNvPr>
          <p:cNvSpPr>
            <a:spLocks noGrp="1"/>
          </p:cNvSpPr>
          <p:nvPr>
            <p:ph type="body" sz="quarter" idx="10" hasCustomPrompt="1"/>
          </p:nvPr>
        </p:nvSpPr>
        <p:spPr>
          <a:xfrm>
            <a:off x="5136773" y="1939261"/>
            <a:ext cx="450850" cy="976842"/>
          </a:xfrm>
          <a:prstGeom prst="rect">
            <a:avLst/>
          </a:prstGeom>
        </p:spPr>
        <p:txBody>
          <a:bodyPr>
            <a:normAutofit/>
          </a:bodyPr>
          <a:lstStyle>
            <a:lvl1pPr marL="0" indent="0">
              <a:buFontTx/>
              <a:buNone/>
              <a:defRPr sz="4000" b="1">
                <a:solidFill>
                  <a:srgbClr val="1C345D"/>
                </a:solidFill>
                <a:latin typeface="Times" pitchFamily="2" charset="0"/>
              </a:defRPr>
            </a:lvl1pPr>
          </a:lstStyle>
          <a:p>
            <a:pPr lvl="0"/>
            <a:r>
              <a:rPr lang="en-US" dirty="0"/>
              <a:t>2</a:t>
            </a:r>
          </a:p>
        </p:txBody>
      </p:sp>
      <p:sp>
        <p:nvSpPr>
          <p:cNvPr id="21" name="Text Placeholder 20">
            <a:extLst>
              <a:ext uri="{FF2B5EF4-FFF2-40B4-BE49-F238E27FC236}">
                <a16:creationId xmlns:a16="http://schemas.microsoft.com/office/drawing/2014/main" id="{4670AAE0-BEE9-EFB7-B0A1-7FDFFC63CFEC}"/>
              </a:ext>
            </a:extLst>
          </p:cNvPr>
          <p:cNvSpPr>
            <a:spLocks noGrp="1"/>
          </p:cNvSpPr>
          <p:nvPr>
            <p:ph type="body" sz="quarter" idx="11" hasCustomPrompt="1"/>
          </p:nvPr>
        </p:nvSpPr>
        <p:spPr>
          <a:xfrm>
            <a:off x="5585741" y="2090603"/>
            <a:ext cx="4724400" cy="667809"/>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24" name="Text Placeholder 23">
            <a:extLst>
              <a:ext uri="{FF2B5EF4-FFF2-40B4-BE49-F238E27FC236}">
                <a16:creationId xmlns:a16="http://schemas.microsoft.com/office/drawing/2014/main" id="{0D586040-2BD7-A7F8-54A9-B4DC1C73596D}"/>
              </a:ext>
            </a:extLst>
          </p:cNvPr>
          <p:cNvSpPr>
            <a:spLocks noGrp="1"/>
          </p:cNvSpPr>
          <p:nvPr>
            <p:ph type="body" sz="quarter" idx="12" hasCustomPrompt="1"/>
          </p:nvPr>
        </p:nvSpPr>
        <p:spPr>
          <a:xfrm>
            <a:off x="5134891" y="2916103"/>
            <a:ext cx="450850" cy="976841"/>
          </a:xfrm>
          <a:prstGeom prst="rect">
            <a:avLst/>
          </a:prstGeom>
        </p:spPr>
        <p:txBody>
          <a:bodyPr>
            <a:normAutofit/>
          </a:bodyPr>
          <a:lstStyle>
            <a:lvl1pPr marL="0" indent="0">
              <a:buNone/>
              <a:defRPr sz="4000" b="1">
                <a:solidFill>
                  <a:srgbClr val="1C345D"/>
                </a:solidFill>
                <a:latin typeface="Times" pitchFamily="2" charset="0"/>
              </a:defRPr>
            </a:lvl1pPr>
          </a:lstStyle>
          <a:p>
            <a:pPr lvl="0"/>
            <a:r>
              <a:rPr lang="en-US" dirty="0"/>
              <a:t>3</a:t>
            </a:r>
          </a:p>
        </p:txBody>
      </p:sp>
      <p:sp>
        <p:nvSpPr>
          <p:cNvPr id="26" name="Text Placeholder 25">
            <a:extLst>
              <a:ext uri="{FF2B5EF4-FFF2-40B4-BE49-F238E27FC236}">
                <a16:creationId xmlns:a16="http://schemas.microsoft.com/office/drawing/2014/main" id="{C95D8111-DCEC-82FC-6857-E8E5C9910EFD}"/>
              </a:ext>
            </a:extLst>
          </p:cNvPr>
          <p:cNvSpPr>
            <a:spLocks noGrp="1"/>
          </p:cNvSpPr>
          <p:nvPr>
            <p:ph type="body" sz="quarter" idx="13" hasCustomPrompt="1"/>
          </p:nvPr>
        </p:nvSpPr>
        <p:spPr>
          <a:xfrm>
            <a:off x="5585741" y="3070619"/>
            <a:ext cx="4724400" cy="667808"/>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28" name="Text Placeholder 27">
            <a:extLst>
              <a:ext uri="{FF2B5EF4-FFF2-40B4-BE49-F238E27FC236}">
                <a16:creationId xmlns:a16="http://schemas.microsoft.com/office/drawing/2014/main" id="{87765F2D-3155-9C3D-F0A3-5621FF596D23}"/>
              </a:ext>
            </a:extLst>
          </p:cNvPr>
          <p:cNvSpPr>
            <a:spLocks noGrp="1"/>
          </p:cNvSpPr>
          <p:nvPr>
            <p:ph type="body" sz="quarter" idx="14" hasCustomPrompt="1"/>
          </p:nvPr>
        </p:nvSpPr>
        <p:spPr>
          <a:xfrm>
            <a:off x="5585741" y="1109213"/>
            <a:ext cx="4724400" cy="667808"/>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30" name="Text Placeholder 29">
            <a:extLst>
              <a:ext uri="{FF2B5EF4-FFF2-40B4-BE49-F238E27FC236}">
                <a16:creationId xmlns:a16="http://schemas.microsoft.com/office/drawing/2014/main" id="{32202D67-7621-03CE-5A2B-C56A06AEFDCC}"/>
              </a:ext>
            </a:extLst>
          </p:cNvPr>
          <p:cNvSpPr>
            <a:spLocks noGrp="1"/>
          </p:cNvSpPr>
          <p:nvPr>
            <p:ph type="body" sz="quarter" idx="15" hasCustomPrompt="1"/>
          </p:nvPr>
        </p:nvSpPr>
        <p:spPr>
          <a:xfrm>
            <a:off x="5134891" y="954697"/>
            <a:ext cx="450850" cy="976841"/>
          </a:xfrm>
          <a:prstGeom prst="rect">
            <a:avLst/>
          </a:prstGeom>
        </p:spPr>
        <p:txBody>
          <a:bodyPr>
            <a:normAutofit/>
          </a:bodyPr>
          <a:lstStyle>
            <a:lvl1pPr marL="0" indent="0">
              <a:buNone/>
              <a:defRPr sz="4000" b="1">
                <a:solidFill>
                  <a:srgbClr val="1C345D"/>
                </a:solidFill>
                <a:latin typeface="Times" pitchFamily="2" charset="0"/>
              </a:defRPr>
            </a:lvl1pPr>
          </a:lstStyle>
          <a:p>
            <a:pPr lvl="0"/>
            <a:r>
              <a:rPr lang="en-US" dirty="0"/>
              <a:t>1</a:t>
            </a:r>
          </a:p>
        </p:txBody>
      </p:sp>
      <p:sp>
        <p:nvSpPr>
          <p:cNvPr id="32" name="Text Placeholder 31">
            <a:extLst>
              <a:ext uri="{FF2B5EF4-FFF2-40B4-BE49-F238E27FC236}">
                <a16:creationId xmlns:a16="http://schemas.microsoft.com/office/drawing/2014/main" id="{3B162FFD-A8D3-3184-CB37-2CFC860A8715}"/>
              </a:ext>
            </a:extLst>
          </p:cNvPr>
          <p:cNvSpPr>
            <a:spLocks noGrp="1"/>
          </p:cNvSpPr>
          <p:nvPr>
            <p:ph type="body" sz="quarter" idx="16" hasCustomPrompt="1"/>
          </p:nvPr>
        </p:nvSpPr>
        <p:spPr>
          <a:xfrm>
            <a:off x="5127552" y="3892944"/>
            <a:ext cx="450850" cy="980017"/>
          </a:xfrm>
          <a:prstGeom prst="rect">
            <a:avLst/>
          </a:prstGeom>
        </p:spPr>
        <p:txBody>
          <a:bodyPr>
            <a:normAutofit/>
          </a:bodyPr>
          <a:lstStyle>
            <a:lvl1pPr marL="0" indent="0">
              <a:buNone/>
              <a:defRPr sz="4000" b="1">
                <a:solidFill>
                  <a:srgbClr val="1C345D"/>
                </a:solidFill>
                <a:latin typeface="Times" pitchFamily="2" charset="0"/>
              </a:defRPr>
            </a:lvl1pPr>
          </a:lstStyle>
          <a:p>
            <a:pPr lvl="0"/>
            <a:r>
              <a:rPr lang="en-US" dirty="0"/>
              <a:t>4</a:t>
            </a:r>
          </a:p>
        </p:txBody>
      </p:sp>
      <p:sp>
        <p:nvSpPr>
          <p:cNvPr id="34" name="Text Placeholder 33">
            <a:extLst>
              <a:ext uri="{FF2B5EF4-FFF2-40B4-BE49-F238E27FC236}">
                <a16:creationId xmlns:a16="http://schemas.microsoft.com/office/drawing/2014/main" id="{A1138D9A-D029-86A2-ABA3-5C5B4529AEAB}"/>
              </a:ext>
            </a:extLst>
          </p:cNvPr>
          <p:cNvSpPr>
            <a:spLocks noGrp="1"/>
          </p:cNvSpPr>
          <p:nvPr>
            <p:ph type="body" sz="quarter" idx="17" hasCustomPrompt="1"/>
          </p:nvPr>
        </p:nvSpPr>
        <p:spPr>
          <a:xfrm>
            <a:off x="5585741" y="4049048"/>
            <a:ext cx="4724400" cy="667808"/>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36" name="Text Placeholder 35">
            <a:extLst>
              <a:ext uri="{FF2B5EF4-FFF2-40B4-BE49-F238E27FC236}">
                <a16:creationId xmlns:a16="http://schemas.microsoft.com/office/drawing/2014/main" id="{D0A65FCC-22A0-5DFA-861F-7D20B7217D51}"/>
              </a:ext>
            </a:extLst>
          </p:cNvPr>
          <p:cNvSpPr>
            <a:spLocks noGrp="1"/>
          </p:cNvSpPr>
          <p:nvPr>
            <p:ph type="body" sz="quarter" idx="18" hasCustomPrompt="1"/>
          </p:nvPr>
        </p:nvSpPr>
        <p:spPr>
          <a:xfrm>
            <a:off x="1119843" y="2057046"/>
            <a:ext cx="2682875" cy="1801429"/>
          </a:xfrm>
          <a:prstGeom prst="rect">
            <a:avLst/>
          </a:prstGeom>
        </p:spPr>
        <p:txBody>
          <a:bodyPr>
            <a:normAutofit/>
          </a:bodyPr>
          <a:lstStyle>
            <a:lvl1pPr marL="0" indent="0">
              <a:buNone/>
              <a:defRPr sz="5334">
                <a:solidFill>
                  <a:schemeClr val="bg1"/>
                </a:solidFill>
                <a:latin typeface="Times" pitchFamily="2" charset="0"/>
              </a:defRPr>
            </a:lvl1pPr>
          </a:lstStyle>
          <a:p>
            <a:pPr lvl="0"/>
            <a:r>
              <a:rPr lang="en-US" dirty="0"/>
              <a:t>Table of Contents</a:t>
            </a:r>
          </a:p>
        </p:txBody>
      </p:sp>
      <p:sp>
        <p:nvSpPr>
          <p:cNvPr id="3" name="AutoShape 6">
            <a:extLst>
              <a:ext uri="{FF2B5EF4-FFF2-40B4-BE49-F238E27FC236}">
                <a16:creationId xmlns:a16="http://schemas.microsoft.com/office/drawing/2014/main" id="{92D2A4A9-A832-6CE0-DA30-FB8C83191CBE}"/>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7" name="Freeform 6">
            <a:extLst>
              <a:ext uri="{FF2B5EF4-FFF2-40B4-BE49-F238E27FC236}">
                <a16:creationId xmlns:a16="http://schemas.microsoft.com/office/drawing/2014/main" id="{F2D25CDD-9CBC-93AC-6C84-D8ADEFC865E2}"/>
              </a:ext>
            </a:extLst>
          </p:cNvPr>
          <p:cNvSpPr/>
          <p:nvPr/>
        </p:nvSpPr>
        <p:spPr>
          <a:xfrm rot="10800000">
            <a:off x="646446" y="1134791"/>
            <a:ext cx="3629669" cy="3645938"/>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A799A"/>
          </a:solidFill>
        </p:spPr>
        <p:txBody>
          <a:bodyPr/>
          <a:lstStyle/>
          <a:p>
            <a:endParaRPr lang="en-US"/>
          </a:p>
        </p:txBody>
      </p:sp>
      <p:sp>
        <p:nvSpPr>
          <p:cNvPr id="9" name="Subtitle 2">
            <a:extLst>
              <a:ext uri="{FF2B5EF4-FFF2-40B4-BE49-F238E27FC236}">
                <a16:creationId xmlns:a16="http://schemas.microsoft.com/office/drawing/2014/main" id="{72EB21CB-E921-304D-D1C1-50E0F1937200}"/>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395773978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Sections Call ou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A07050E5-52D7-526B-FB06-FCE0549AFFDC}"/>
              </a:ext>
            </a:extLst>
          </p:cNvPr>
          <p:cNvSpPr>
            <a:spLocks noGrp="1"/>
          </p:cNvSpPr>
          <p:nvPr>
            <p:ph type="body" sz="quarter" idx="10" hasCustomPrompt="1"/>
          </p:nvPr>
        </p:nvSpPr>
        <p:spPr>
          <a:xfrm>
            <a:off x="1162331" y="1920846"/>
            <a:ext cx="450850" cy="976842"/>
          </a:xfrm>
          <a:prstGeom prst="rect">
            <a:avLst/>
          </a:prstGeom>
        </p:spPr>
        <p:txBody>
          <a:bodyPr>
            <a:normAutofit/>
          </a:bodyPr>
          <a:lstStyle>
            <a:lvl1pPr marL="0" indent="0">
              <a:buFontTx/>
              <a:buNone/>
              <a:defRPr sz="3600" b="1">
                <a:solidFill>
                  <a:srgbClr val="1C345D"/>
                </a:solidFill>
                <a:latin typeface="Times" pitchFamily="2" charset="0"/>
              </a:defRPr>
            </a:lvl1pPr>
          </a:lstStyle>
          <a:p>
            <a:pPr lvl="0"/>
            <a:r>
              <a:rPr lang="en-US" dirty="0"/>
              <a:t>2</a:t>
            </a:r>
          </a:p>
        </p:txBody>
      </p:sp>
      <p:sp>
        <p:nvSpPr>
          <p:cNvPr id="21" name="Text Placeholder 20">
            <a:extLst>
              <a:ext uri="{FF2B5EF4-FFF2-40B4-BE49-F238E27FC236}">
                <a16:creationId xmlns:a16="http://schemas.microsoft.com/office/drawing/2014/main" id="{4670AAE0-BEE9-EFB7-B0A1-7FDFFC63CFEC}"/>
              </a:ext>
            </a:extLst>
          </p:cNvPr>
          <p:cNvSpPr>
            <a:spLocks noGrp="1"/>
          </p:cNvSpPr>
          <p:nvPr>
            <p:ph type="body" sz="quarter" idx="11" hasCustomPrompt="1"/>
          </p:nvPr>
        </p:nvSpPr>
        <p:spPr>
          <a:xfrm>
            <a:off x="1613181" y="2075363"/>
            <a:ext cx="4724400" cy="667809"/>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24" name="Text Placeholder 23">
            <a:extLst>
              <a:ext uri="{FF2B5EF4-FFF2-40B4-BE49-F238E27FC236}">
                <a16:creationId xmlns:a16="http://schemas.microsoft.com/office/drawing/2014/main" id="{0D586040-2BD7-A7F8-54A9-B4DC1C73596D}"/>
              </a:ext>
            </a:extLst>
          </p:cNvPr>
          <p:cNvSpPr>
            <a:spLocks noGrp="1"/>
          </p:cNvSpPr>
          <p:nvPr>
            <p:ph type="body" sz="quarter" idx="12" hasCustomPrompt="1"/>
          </p:nvPr>
        </p:nvSpPr>
        <p:spPr>
          <a:xfrm>
            <a:off x="1162331" y="2900863"/>
            <a:ext cx="450850" cy="976841"/>
          </a:xfrm>
          <a:prstGeom prst="rect">
            <a:avLst/>
          </a:prstGeom>
        </p:spPr>
        <p:txBody>
          <a:bodyPr/>
          <a:lstStyle>
            <a:lvl1pPr marL="0" indent="0">
              <a:buNone/>
              <a:defRPr sz="3600" b="1">
                <a:solidFill>
                  <a:srgbClr val="1C345D"/>
                </a:solidFill>
                <a:latin typeface="Times" pitchFamily="2" charset="0"/>
              </a:defRPr>
            </a:lvl1pPr>
          </a:lstStyle>
          <a:p>
            <a:pPr lvl="0"/>
            <a:r>
              <a:rPr lang="en-US" dirty="0"/>
              <a:t>3</a:t>
            </a:r>
          </a:p>
        </p:txBody>
      </p:sp>
      <p:sp>
        <p:nvSpPr>
          <p:cNvPr id="26" name="Text Placeholder 25">
            <a:extLst>
              <a:ext uri="{FF2B5EF4-FFF2-40B4-BE49-F238E27FC236}">
                <a16:creationId xmlns:a16="http://schemas.microsoft.com/office/drawing/2014/main" id="{C95D8111-DCEC-82FC-6857-E8E5C9910EFD}"/>
              </a:ext>
            </a:extLst>
          </p:cNvPr>
          <p:cNvSpPr>
            <a:spLocks noGrp="1"/>
          </p:cNvSpPr>
          <p:nvPr>
            <p:ph type="body" sz="quarter" idx="13" hasCustomPrompt="1"/>
          </p:nvPr>
        </p:nvSpPr>
        <p:spPr>
          <a:xfrm>
            <a:off x="1613181" y="3055379"/>
            <a:ext cx="4724400" cy="667808"/>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28" name="Text Placeholder 27">
            <a:extLst>
              <a:ext uri="{FF2B5EF4-FFF2-40B4-BE49-F238E27FC236}">
                <a16:creationId xmlns:a16="http://schemas.microsoft.com/office/drawing/2014/main" id="{87765F2D-3155-9C3D-F0A3-5621FF596D23}"/>
              </a:ext>
            </a:extLst>
          </p:cNvPr>
          <p:cNvSpPr>
            <a:spLocks noGrp="1"/>
          </p:cNvSpPr>
          <p:nvPr>
            <p:ph type="body" sz="quarter" idx="14" hasCustomPrompt="1"/>
          </p:nvPr>
        </p:nvSpPr>
        <p:spPr>
          <a:xfrm>
            <a:off x="1613181" y="1093973"/>
            <a:ext cx="4724400" cy="667808"/>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30" name="Text Placeholder 29">
            <a:extLst>
              <a:ext uri="{FF2B5EF4-FFF2-40B4-BE49-F238E27FC236}">
                <a16:creationId xmlns:a16="http://schemas.microsoft.com/office/drawing/2014/main" id="{32202D67-7621-03CE-5A2B-C56A06AEFDCC}"/>
              </a:ext>
            </a:extLst>
          </p:cNvPr>
          <p:cNvSpPr>
            <a:spLocks noGrp="1"/>
          </p:cNvSpPr>
          <p:nvPr>
            <p:ph type="body" sz="quarter" idx="15" hasCustomPrompt="1"/>
          </p:nvPr>
        </p:nvSpPr>
        <p:spPr>
          <a:xfrm>
            <a:off x="1162331" y="939457"/>
            <a:ext cx="450850" cy="976841"/>
          </a:xfrm>
          <a:prstGeom prst="rect">
            <a:avLst/>
          </a:prstGeom>
        </p:spPr>
        <p:txBody>
          <a:bodyPr/>
          <a:lstStyle>
            <a:lvl1pPr marL="0" indent="0">
              <a:buNone/>
              <a:defRPr sz="3600" b="1">
                <a:solidFill>
                  <a:srgbClr val="1C345D"/>
                </a:solidFill>
                <a:latin typeface="Times" pitchFamily="2" charset="0"/>
              </a:defRPr>
            </a:lvl1pPr>
          </a:lstStyle>
          <a:p>
            <a:pPr lvl="0"/>
            <a:r>
              <a:rPr lang="en-US" dirty="0"/>
              <a:t>1</a:t>
            </a:r>
          </a:p>
        </p:txBody>
      </p:sp>
      <p:sp>
        <p:nvSpPr>
          <p:cNvPr id="32" name="Text Placeholder 31">
            <a:extLst>
              <a:ext uri="{FF2B5EF4-FFF2-40B4-BE49-F238E27FC236}">
                <a16:creationId xmlns:a16="http://schemas.microsoft.com/office/drawing/2014/main" id="{3B162FFD-A8D3-3184-CB37-2CFC860A8715}"/>
              </a:ext>
            </a:extLst>
          </p:cNvPr>
          <p:cNvSpPr>
            <a:spLocks noGrp="1"/>
          </p:cNvSpPr>
          <p:nvPr>
            <p:ph type="body" sz="quarter" idx="16" hasCustomPrompt="1"/>
          </p:nvPr>
        </p:nvSpPr>
        <p:spPr>
          <a:xfrm>
            <a:off x="1154992" y="3877704"/>
            <a:ext cx="450850" cy="980017"/>
          </a:xfrm>
          <a:prstGeom prst="rect">
            <a:avLst/>
          </a:prstGeom>
        </p:spPr>
        <p:txBody>
          <a:bodyPr/>
          <a:lstStyle>
            <a:lvl1pPr marL="0" indent="0">
              <a:buNone/>
              <a:defRPr sz="3600" b="1">
                <a:solidFill>
                  <a:srgbClr val="1C345D"/>
                </a:solidFill>
                <a:latin typeface="Times" pitchFamily="2" charset="0"/>
              </a:defRPr>
            </a:lvl1pPr>
          </a:lstStyle>
          <a:p>
            <a:pPr lvl="0"/>
            <a:r>
              <a:rPr lang="en-US" dirty="0"/>
              <a:t>4</a:t>
            </a:r>
          </a:p>
        </p:txBody>
      </p:sp>
      <p:sp>
        <p:nvSpPr>
          <p:cNvPr id="34" name="Text Placeholder 33">
            <a:extLst>
              <a:ext uri="{FF2B5EF4-FFF2-40B4-BE49-F238E27FC236}">
                <a16:creationId xmlns:a16="http://schemas.microsoft.com/office/drawing/2014/main" id="{A1138D9A-D029-86A2-ABA3-5C5B4529AEAB}"/>
              </a:ext>
            </a:extLst>
          </p:cNvPr>
          <p:cNvSpPr>
            <a:spLocks noGrp="1"/>
          </p:cNvSpPr>
          <p:nvPr>
            <p:ph type="body" sz="quarter" idx="17" hasCustomPrompt="1"/>
          </p:nvPr>
        </p:nvSpPr>
        <p:spPr>
          <a:xfrm>
            <a:off x="1613181" y="4033808"/>
            <a:ext cx="4724400" cy="667808"/>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pic>
        <p:nvPicPr>
          <p:cNvPr id="16" name="Picture 15">
            <a:extLst>
              <a:ext uri="{FF2B5EF4-FFF2-40B4-BE49-F238E27FC236}">
                <a16:creationId xmlns:a16="http://schemas.microsoft.com/office/drawing/2014/main" id="{1B346B4B-6133-4975-CD4A-DD5D39E22D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2447"/>
            <a:ext cx="450849" cy="4410483"/>
          </a:xfrm>
          <a:prstGeom prst="rect">
            <a:avLst/>
          </a:prstGeom>
        </p:spPr>
      </p:pic>
      <p:sp>
        <p:nvSpPr>
          <p:cNvPr id="17" name="AutoShape 6">
            <a:extLst>
              <a:ext uri="{FF2B5EF4-FFF2-40B4-BE49-F238E27FC236}">
                <a16:creationId xmlns:a16="http://schemas.microsoft.com/office/drawing/2014/main" id="{28877F6F-E57B-1C7E-0F53-830A3375B1C3}"/>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8" name="Subtitle 2">
            <a:extLst>
              <a:ext uri="{FF2B5EF4-FFF2-40B4-BE49-F238E27FC236}">
                <a16:creationId xmlns:a16="http://schemas.microsoft.com/office/drawing/2014/main" id="{CDC0F068-6F09-2EB7-098B-A9E4FF46AC16}"/>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pic>
        <p:nvPicPr>
          <p:cNvPr id="4" name="Picture 3">
            <a:extLst>
              <a:ext uri="{FF2B5EF4-FFF2-40B4-BE49-F238E27FC236}">
                <a16:creationId xmlns:a16="http://schemas.microsoft.com/office/drawing/2014/main" id="{E6A56AE9-2F33-7B69-42B3-DB5FB568C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2447"/>
            <a:ext cx="450849" cy="4410483"/>
          </a:xfrm>
          <a:prstGeom prst="rect">
            <a:avLst/>
          </a:prstGeom>
        </p:spPr>
      </p:pic>
      <p:sp>
        <p:nvSpPr>
          <p:cNvPr id="5" name="AutoShape 6">
            <a:extLst>
              <a:ext uri="{FF2B5EF4-FFF2-40B4-BE49-F238E27FC236}">
                <a16:creationId xmlns:a16="http://schemas.microsoft.com/office/drawing/2014/main" id="{B27BC17D-C0C0-AF70-D911-949991339246}"/>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6" name="Subtitle 2">
            <a:extLst>
              <a:ext uri="{FF2B5EF4-FFF2-40B4-BE49-F238E27FC236}">
                <a16:creationId xmlns:a16="http://schemas.microsoft.com/office/drawing/2014/main" id="{D5D38CA9-65E4-CD26-BF64-747FB270878C}"/>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53189474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Text and Content">
    <p:bg>
      <p:bgPr>
        <a:solidFill>
          <a:schemeClr val="bg1"/>
        </a:solidFill>
        <a:effectLst/>
      </p:bgPr>
    </p:bg>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85799" y="6356350"/>
            <a:ext cx="10615244" cy="365125"/>
          </a:xfrm>
        </p:spPr>
        <p:txBody>
          <a:bodyPr/>
          <a:lstStyle>
            <a:lvl1pPr>
              <a:defRPr b="0" i="0">
                <a:solidFill>
                  <a:srgbClr val="1C345D"/>
                </a:solidFill>
                <a:latin typeface="+mn-lt"/>
                <a:cs typeface="Calibri" panose="020F0502020204030204" pitchFamily="34" charset="0"/>
              </a:defRPr>
            </a:lvl1pPr>
          </a:lstStyle>
          <a:p>
            <a:endParaRPr lang="en-US"/>
          </a:p>
        </p:txBody>
      </p:sp>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685798" y="471837"/>
            <a:ext cx="10615245" cy="650395"/>
          </a:xfrm>
          <a:prstGeom prst="rect">
            <a:avLst/>
          </a:prstGeom>
        </p:spPr>
        <p:txBody>
          <a:bodyPr>
            <a:normAutofit/>
          </a:bodyPr>
          <a:lstStyle>
            <a:lvl1pPr>
              <a:defRPr sz="3200" b="0" i="0">
                <a:solidFill>
                  <a:srgbClr val="1C345D"/>
                </a:solidFill>
                <a:latin typeface="Times" pitchFamily="2" charset="0"/>
                <a:cs typeface="Calibri" panose="020F0502020204030204" pitchFamily="34" charset="0"/>
              </a:defRPr>
            </a:lvl1pPr>
          </a:lstStyle>
          <a:p>
            <a:r>
              <a:rPr lang="en-US" dirty="0"/>
              <a:t>Text and Content</a:t>
            </a:r>
          </a:p>
        </p:txBody>
      </p:sp>
      <p:sp>
        <p:nvSpPr>
          <p:cNvPr id="8" name="Text Placeholder 7">
            <a:extLst>
              <a:ext uri="{FF2B5EF4-FFF2-40B4-BE49-F238E27FC236}">
                <a16:creationId xmlns:a16="http://schemas.microsoft.com/office/drawing/2014/main" id="{A0A87890-6147-9E6D-79A4-B3A777F287EC}"/>
              </a:ext>
            </a:extLst>
          </p:cNvPr>
          <p:cNvSpPr>
            <a:spLocks noGrp="1"/>
          </p:cNvSpPr>
          <p:nvPr>
            <p:ph type="body" sz="quarter" idx="13" hasCustomPrompt="1"/>
          </p:nvPr>
        </p:nvSpPr>
        <p:spPr>
          <a:xfrm>
            <a:off x="685800" y="1358281"/>
            <a:ext cx="10615243" cy="593464"/>
          </a:xfrm>
          <a:prstGeom prst="rect">
            <a:avLst/>
          </a:prstGeom>
        </p:spPr>
        <p:txBody>
          <a:bodyPr>
            <a:normAutofit/>
          </a:bodyPr>
          <a:lstStyle>
            <a:lvl1pPr marL="0" indent="0">
              <a:buNone/>
              <a:defRPr sz="1867" b="0" i="0">
                <a:solidFill>
                  <a:srgbClr val="0B799A"/>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lang="en-US" dirty="0"/>
              <a:t>Enter subtext here</a:t>
            </a:r>
          </a:p>
        </p:txBody>
      </p:sp>
      <p:sp>
        <p:nvSpPr>
          <p:cNvPr id="9" name="Text Placeholder 7">
            <a:extLst>
              <a:ext uri="{FF2B5EF4-FFF2-40B4-BE49-F238E27FC236}">
                <a16:creationId xmlns:a16="http://schemas.microsoft.com/office/drawing/2014/main" id="{3126302C-E362-A452-FB59-8C7ACF19610D}"/>
              </a:ext>
            </a:extLst>
          </p:cNvPr>
          <p:cNvSpPr>
            <a:spLocks noGrp="1"/>
          </p:cNvSpPr>
          <p:nvPr>
            <p:ph type="body" sz="quarter" idx="14" hasCustomPrompt="1"/>
          </p:nvPr>
        </p:nvSpPr>
        <p:spPr>
          <a:xfrm>
            <a:off x="685800" y="2117419"/>
            <a:ext cx="10615243" cy="3610979"/>
          </a:xfrm>
          <a:prstGeom prst="rect">
            <a:avLst/>
          </a:prstGeom>
        </p:spPr>
        <p:txBody>
          <a:bodyPr>
            <a:normAutofit/>
          </a:bodyPr>
          <a:lstStyle>
            <a:lvl1pPr marL="304815" indent="-304815">
              <a:buFont typeface="Arial" panose="020B0604020202020204" pitchFamily="34" charset="0"/>
              <a:buChar char="•"/>
              <a:defRPr sz="16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lvl="0"/>
            <a:r>
              <a:rPr lang="en-US" dirty="0"/>
              <a:t>Enter</a:t>
            </a:r>
          </a:p>
          <a:p>
            <a:pPr lvl="0"/>
            <a:r>
              <a:rPr lang="en-US" dirty="0"/>
              <a:t>Key </a:t>
            </a:r>
          </a:p>
          <a:p>
            <a:pPr lvl="0"/>
            <a:r>
              <a:rPr lang="en-US" dirty="0"/>
              <a:t>Points</a:t>
            </a:r>
          </a:p>
          <a:p>
            <a:pPr lvl="0"/>
            <a:r>
              <a:rPr lang="en-US" dirty="0"/>
              <a:t>Here</a:t>
            </a:r>
          </a:p>
          <a:p>
            <a:pPr lvl="0"/>
            <a:r>
              <a:rPr lang="en-US" dirty="0"/>
              <a:t>Delete this section if you do not need</a:t>
            </a:r>
          </a:p>
        </p:txBody>
      </p:sp>
      <p:sp>
        <p:nvSpPr>
          <p:cNvPr id="7" name="TextBox 10">
            <a:extLst>
              <a:ext uri="{FF2B5EF4-FFF2-40B4-BE49-F238E27FC236}">
                <a16:creationId xmlns:a16="http://schemas.microsoft.com/office/drawing/2014/main" id="{BDD2103F-81EB-E24E-C54D-591E80C1B66C}"/>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0" name="AutoShape 6">
            <a:extLst>
              <a:ext uri="{FF2B5EF4-FFF2-40B4-BE49-F238E27FC236}">
                <a16:creationId xmlns:a16="http://schemas.microsoft.com/office/drawing/2014/main" id="{9089C5C8-23B1-1A7C-11E5-D58DC321E7BB}"/>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2" name="Subtitle 2">
            <a:extLst>
              <a:ext uri="{FF2B5EF4-FFF2-40B4-BE49-F238E27FC236}">
                <a16:creationId xmlns:a16="http://schemas.microsoft.com/office/drawing/2014/main" id="{922DA9C0-C9FB-5D2A-6F70-077832E26FF4}"/>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4" name="TextBox 10">
            <a:extLst>
              <a:ext uri="{FF2B5EF4-FFF2-40B4-BE49-F238E27FC236}">
                <a16:creationId xmlns:a16="http://schemas.microsoft.com/office/drawing/2014/main" id="{ADA8B344-2935-30C7-CD14-EB8088278071}"/>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5" name="AutoShape 6">
            <a:extLst>
              <a:ext uri="{FF2B5EF4-FFF2-40B4-BE49-F238E27FC236}">
                <a16:creationId xmlns:a16="http://schemas.microsoft.com/office/drawing/2014/main" id="{E317F0B0-8F4F-5B63-07C2-E0258BEE8C0E}"/>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6" name="Subtitle 2">
            <a:extLst>
              <a:ext uri="{FF2B5EF4-FFF2-40B4-BE49-F238E27FC236}">
                <a16:creationId xmlns:a16="http://schemas.microsoft.com/office/drawing/2014/main" id="{A896665F-3D42-013C-0534-B016AF561A6F}"/>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110565075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Text and Image">
    <p:bg>
      <p:bgPr>
        <a:solidFill>
          <a:schemeClr val="bg1"/>
        </a:solidFill>
        <a:effectLst/>
      </p:bgPr>
    </p:bg>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85799" y="6356350"/>
            <a:ext cx="10615244" cy="365125"/>
          </a:xfrm>
        </p:spPr>
        <p:txBody>
          <a:bodyPr/>
          <a:lstStyle>
            <a:lvl1pPr>
              <a:defRPr b="0" i="0">
                <a:solidFill>
                  <a:srgbClr val="1C345D"/>
                </a:solidFill>
                <a:latin typeface="+mn-lt"/>
                <a:cs typeface="Calibri" panose="020F0502020204030204" pitchFamily="34" charset="0"/>
              </a:defRPr>
            </a:lvl1pPr>
          </a:lstStyle>
          <a:p>
            <a:endParaRPr lang="en-US"/>
          </a:p>
        </p:txBody>
      </p:sp>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685798" y="471837"/>
            <a:ext cx="10615245" cy="650395"/>
          </a:xfrm>
          <a:prstGeom prst="rect">
            <a:avLst/>
          </a:prstGeom>
        </p:spPr>
        <p:txBody>
          <a:bodyPr>
            <a:normAutofit/>
          </a:bodyPr>
          <a:lstStyle>
            <a:lvl1pPr>
              <a:defRPr sz="3200" b="0" i="0">
                <a:solidFill>
                  <a:srgbClr val="1C345D"/>
                </a:solidFill>
                <a:latin typeface="Times" pitchFamily="2" charset="0"/>
                <a:cs typeface="Calibri" panose="020F0502020204030204" pitchFamily="34" charset="0"/>
              </a:defRPr>
            </a:lvl1pPr>
          </a:lstStyle>
          <a:p>
            <a:r>
              <a:rPr lang="en-US" dirty="0"/>
              <a:t>Text and Image</a:t>
            </a:r>
          </a:p>
        </p:txBody>
      </p:sp>
      <p:sp>
        <p:nvSpPr>
          <p:cNvPr id="11" name="Picture Placeholder 10">
            <a:extLst>
              <a:ext uri="{FF2B5EF4-FFF2-40B4-BE49-F238E27FC236}">
                <a16:creationId xmlns:a16="http://schemas.microsoft.com/office/drawing/2014/main" id="{580912F6-33E9-1070-7587-82BDE182A76F}"/>
              </a:ext>
            </a:extLst>
          </p:cNvPr>
          <p:cNvSpPr>
            <a:spLocks noGrp="1"/>
          </p:cNvSpPr>
          <p:nvPr>
            <p:ph type="pic" sz="quarter" idx="12"/>
          </p:nvPr>
        </p:nvSpPr>
        <p:spPr>
          <a:xfrm>
            <a:off x="7040462" y="1358281"/>
            <a:ext cx="4260582" cy="4367583"/>
          </a:xfrm>
          <a:prstGeom prst="rect">
            <a:avLst/>
          </a:prstGeom>
        </p:spPr>
        <p:txBody>
          <a:bodyPr>
            <a:normAutofit/>
          </a:bodyPr>
          <a:lstStyle>
            <a:lvl1pPr marL="0" indent="0">
              <a:buNone/>
              <a:defRPr sz="1867">
                <a:solidFill>
                  <a:srgbClr val="1C345D"/>
                </a:solidFill>
                <a:latin typeface="+mn-lt"/>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A0A87890-6147-9E6D-79A4-B3A777F287EC}"/>
              </a:ext>
            </a:extLst>
          </p:cNvPr>
          <p:cNvSpPr>
            <a:spLocks noGrp="1"/>
          </p:cNvSpPr>
          <p:nvPr>
            <p:ph type="body" sz="quarter" idx="13" hasCustomPrompt="1"/>
          </p:nvPr>
        </p:nvSpPr>
        <p:spPr>
          <a:xfrm>
            <a:off x="685800" y="1358281"/>
            <a:ext cx="5968573" cy="593464"/>
          </a:xfrm>
          <a:prstGeom prst="rect">
            <a:avLst/>
          </a:prstGeom>
        </p:spPr>
        <p:txBody>
          <a:bodyPr>
            <a:normAutofit/>
          </a:bodyPr>
          <a:lstStyle>
            <a:lvl1pPr marL="0" indent="0">
              <a:buNone/>
              <a:defRPr sz="1867" b="0" i="0">
                <a:solidFill>
                  <a:srgbClr val="0B799A"/>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lang="en-US" dirty="0"/>
              <a:t>Enter sub text here</a:t>
            </a:r>
          </a:p>
        </p:txBody>
      </p:sp>
      <p:sp>
        <p:nvSpPr>
          <p:cNvPr id="9" name="Text Placeholder 7">
            <a:extLst>
              <a:ext uri="{FF2B5EF4-FFF2-40B4-BE49-F238E27FC236}">
                <a16:creationId xmlns:a16="http://schemas.microsoft.com/office/drawing/2014/main" id="{3126302C-E362-A452-FB59-8C7ACF19610D}"/>
              </a:ext>
            </a:extLst>
          </p:cNvPr>
          <p:cNvSpPr>
            <a:spLocks noGrp="1"/>
          </p:cNvSpPr>
          <p:nvPr>
            <p:ph type="body" sz="quarter" idx="14" hasCustomPrompt="1"/>
          </p:nvPr>
        </p:nvSpPr>
        <p:spPr>
          <a:xfrm>
            <a:off x="685800" y="2117419"/>
            <a:ext cx="5968573" cy="2623162"/>
          </a:xfrm>
          <a:prstGeom prst="rect">
            <a:avLst/>
          </a:prstGeom>
        </p:spPr>
        <p:txBody>
          <a:bodyPr>
            <a:normAutofit/>
          </a:bodyPr>
          <a:lstStyle>
            <a:lvl1pPr marL="304815" indent="-304815">
              <a:buFont typeface="Arial" panose="020B0604020202020204" pitchFamily="34" charset="0"/>
              <a:buChar char="•"/>
              <a:defRPr sz="16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lvl="0"/>
            <a:r>
              <a:rPr lang="en-US" dirty="0"/>
              <a:t>Enter</a:t>
            </a:r>
          </a:p>
          <a:p>
            <a:pPr lvl="0"/>
            <a:r>
              <a:rPr lang="en-US" dirty="0"/>
              <a:t>Key </a:t>
            </a:r>
          </a:p>
          <a:p>
            <a:pPr lvl="0"/>
            <a:r>
              <a:rPr lang="en-US" dirty="0"/>
              <a:t>Points</a:t>
            </a:r>
          </a:p>
          <a:p>
            <a:pPr lvl="0"/>
            <a:r>
              <a:rPr lang="en-US" dirty="0"/>
              <a:t>Here</a:t>
            </a:r>
          </a:p>
          <a:p>
            <a:pPr lvl="0"/>
            <a:r>
              <a:rPr lang="en-US" dirty="0"/>
              <a:t>Delete this section if you do not need</a:t>
            </a:r>
          </a:p>
        </p:txBody>
      </p:sp>
      <p:sp>
        <p:nvSpPr>
          <p:cNvPr id="3" name="Oval 2">
            <a:extLst>
              <a:ext uri="{FF2B5EF4-FFF2-40B4-BE49-F238E27FC236}">
                <a16:creationId xmlns:a16="http://schemas.microsoft.com/office/drawing/2014/main" id="{49FCDCC2-5310-0417-7A80-D34BD8916E39}"/>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 name="TextBox 10">
            <a:extLst>
              <a:ext uri="{FF2B5EF4-FFF2-40B4-BE49-F238E27FC236}">
                <a16:creationId xmlns:a16="http://schemas.microsoft.com/office/drawing/2014/main" id="{BDD2103F-81EB-E24E-C54D-591E80C1B66C}"/>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0" name="AutoShape 6">
            <a:extLst>
              <a:ext uri="{FF2B5EF4-FFF2-40B4-BE49-F238E27FC236}">
                <a16:creationId xmlns:a16="http://schemas.microsoft.com/office/drawing/2014/main" id="{9089C5C8-23B1-1A7C-11E5-D58DC321E7BB}"/>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2" name="Subtitle 2">
            <a:extLst>
              <a:ext uri="{FF2B5EF4-FFF2-40B4-BE49-F238E27FC236}">
                <a16:creationId xmlns:a16="http://schemas.microsoft.com/office/drawing/2014/main" id="{922DA9C0-C9FB-5D2A-6F70-077832E26FF4}"/>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2" name="Oval 1">
            <a:extLst>
              <a:ext uri="{FF2B5EF4-FFF2-40B4-BE49-F238E27FC236}">
                <a16:creationId xmlns:a16="http://schemas.microsoft.com/office/drawing/2014/main" id="{946CFC79-AA87-78FE-C1F0-29ECA17D4CE6}"/>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 name="TextBox 10">
            <a:extLst>
              <a:ext uri="{FF2B5EF4-FFF2-40B4-BE49-F238E27FC236}">
                <a16:creationId xmlns:a16="http://schemas.microsoft.com/office/drawing/2014/main" id="{96BC0C5A-972A-F3FA-F8B1-CD4CD9C23165}"/>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5" name="AutoShape 6">
            <a:extLst>
              <a:ext uri="{FF2B5EF4-FFF2-40B4-BE49-F238E27FC236}">
                <a16:creationId xmlns:a16="http://schemas.microsoft.com/office/drawing/2014/main" id="{8B69A308-9E6F-7DFA-7B91-D780F7B0A1BC}"/>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6" name="Subtitle 2">
            <a:extLst>
              <a:ext uri="{FF2B5EF4-FFF2-40B4-BE49-F238E27FC236}">
                <a16:creationId xmlns:a16="http://schemas.microsoft.com/office/drawing/2014/main" id="{1B775AB1-E4C9-8675-6D99-D5E104058C3C}"/>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13571594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9134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Key Points">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16A10F9B-2444-303F-98F0-40BA71D2E7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9080" y="306018"/>
            <a:ext cx="997433" cy="1200301"/>
          </a:xfrm>
          <a:prstGeom prst="rect">
            <a:avLst/>
          </a:prstGeom>
        </p:spPr>
      </p:pic>
      <p:sp>
        <p:nvSpPr>
          <p:cNvPr id="3" name="Content Placeholder 2"/>
          <p:cNvSpPr>
            <a:spLocks noGrp="1"/>
          </p:cNvSpPr>
          <p:nvPr>
            <p:ph idx="1" hasCustomPrompt="1"/>
          </p:nvPr>
        </p:nvSpPr>
        <p:spPr>
          <a:xfrm>
            <a:off x="6071074" y="995875"/>
            <a:ext cx="4774989" cy="1083803"/>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Enter body of the text goes here</a:t>
            </a:r>
          </a:p>
        </p:txBody>
      </p:sp>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85799" y="6356350"/>
            <a:ext cx="10615244" cy="365125"/>
          </a:xfrm>
        </p:spPr>
        <p:txBody>
          <a:bodyPr/>
          <a:lstStyle>
            <a:lvl1pPr>
              <a:defRPr>
                <a:solidFill>
                  <a:srgbClr val="1C345D"/>
                </a:solidFill>
                <a:latin typeface="+mn-lt"/>
                <a:cs typeface="Calibri" panose="020F0502020204030204" pitchFamily="34" charset="0"/>
              </a:defRPr>
            </a:lvl1pPr>
          </a:lstStyle>
          <a:p>
            <a:endParaRPr lang="en-US"/>
          </a:p>
        </p:txBody>
      </p:sp>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685799" y="471837"/>
            <a:ext cx="4974773" cy="650395"/>
          </a:xfrm>
          <a:prstGeom prst="rect">
            <a:avLst/>
          </a:prstGeom>
        </p:spPr>
        <p:txBody>
          <a:bodyPr>
            <a:normAutofit/>
          </a:bodyPr>
          <a:lstStyle>
            <a:lvl1pPr>
              <a:defRPr sz="3200" b="0" i="0">
                <a:solidFill>
                  <a:srgbClr val="1C345D"/>
                </a:solidFill>
                <a:latin typeface="Times" pitchFamily="2" charset="0"/>
                <a:cs typeface="Calibri" panose="020F0502020204030204" pitchFamily="34" charset="0"/>
              </a:defRPr>
            </a:lvl1pPr>
          </a:lstStyle>
          <a:p>
            <a:r>
              <a:rPr lang="en-US" dirty="0"/>
              <a:t>Enter heading here</a:t>
            </a:r>
          </a:p>
        </p:txBody>
      </p:sp>
      <p:sp>
        <p:nvSpPr>
          <p:cNvPr id="17" name="Content Placeholder 2">
            <a:extLst>
              <a:ext uri="{FF2B5EF4-FFF2-40B4-BE49-F238E27FC236}">
                <a16:creationId xmlns:a16="http://schemas.microsoft.com/office/drawing/2014/main" id="{F32E0B05-FE6D-30F1-E2D7-9A69DDF4186A}"/>
              </a:ext>
            </a:extLst>
          </p:cNvPr>
          <p:cNvSpPr>
            <a:spLocks noGrp="1"/>
          </p:cNvSpPr>
          <p:nvPr>
            <p:ph idx="13" hasCustomPrompt="1"/>
          </p:nvPr>
        </p:nvSpPr>
        <p:spPr>
          <a:xfrm>
            <a:off x="6071074" y="642333"/>
            <a:ext cx="4774989" cy="353542"/>
          </a:xfrm>
          <a:prstGeom prst="rect">
            <a:avLst/>
          </a:prstGeom>
        </p:spPr>
        <p:txBody>
          <a:bodyPr>
            <a:normAutofit/>
          </a:bodyPr>
          <a:lstStyle>
            <a:lvl1pPr marL="0" indent="0">
              <a:buNone/>
              <a:defRPr sz="1867"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Write your topic or idea</a:t>
            </a:r>
          </a:p>
        </p:txBody>
      </p:sp>
      <p:sp>
        <p:nvSpPr>
          <p:cNvPr id="7" name="Content Placeholder 2">
            <a:extLst>
              <a:ext uri="{FF2B5EF4-FFF2-40B4-BE49-F238E27FC236}">
                <a16:creationId xmlns:a16="http://schemas.microsoft.com/office/drawing/2014/main" id="{0F7FD392-69E8-B924-57E9-9B1FF3091F7E}"/>
              </a:ext>
            </a:extLst>
          </p:cNvPr>
          <p:cNvSpPr>
            <a:spLocks noGrp="1"/>
          </p:cNvSpPr>
          <p:nvPr>
            <p:ph idx="14" hasCustomPrompt="1"/>
          </p:nvPr>
        </p:nvSpPr>
        <p:spPr>
          <a:xfrm>
            <a:off x="6071074" y="2748394"/>
            <a:ext cx="4774989" cy="1083803"/>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Enter body of the text goes here</a:t>
            </a:r>
          </a:p>
        </p:txBody>
      </p:sp>
      <p:sp>
        <p:nvSpPr>
          <p:cNvPr id="8" name="Content Placeholder 2">
            <a:extLst>
              <a:ext uri="{FF2B5EF4-FFF2-40B4-BE49-F238E27FC236}">
                <a16:creationId xmlns:a16="http://schemas.microsoft.com/office/drawing/2014/main" id="{122F1D2B-CC41-BFBC-6211-DD464F0E5ADD}"/>
              </a:ext>
            </a:extLst>
          </p:cNvPr>
          <p:cNvSpPr>
            <a:spLocks noGrp="1"/>
          </p:cNvSpPr>
          <p:nvPr>
            <p:ph idx="15" hasCustomPrompt="1"/>
          </p:nvPr>
        </p:nvSpPr>
        <p:spPr>
          <a:xfrm>
            <a:off x="6071074" y="2375736"/>
            <a:ext cx="4774989" cy="353542"/>
          </a:xfrm>
          <a:prstGeom prst="rect">
            <a:avLst/>
          </a:prstGeom>
        </p:spPr>
        <p:txBody>
          <a:bodyPr>
            <a:normAutofit/>
          </a:bodyPr>
          <a:lstStyle>
            <a:lvl1pPr marL="0" indent="0">
              <a:buNone/>
              <a:defRPr sz="1867"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Write your topic or idea</a:t>
            </a:r>
          </a:p>
        </p:txBody>
      </p:sp>
      <p:sp>
        <p:nvSpPr>
          <p:cNvPr id="9" name="Content Placeholder 2">
            <a:extLst>
              <a:ext uri="{FF2B5EF4-FFF2-40B4-BE49-F238E27FC236}">
                <a16:creationId xmlns:a16="http://schemas.microsoft.com/office/drawing/2014/main" id="{5305403D-4F91-BFDC-EF17-02CDE8881DDB}"/>
              </a:ext>
            </a:extLst>
          </p:cNvPr>
          <p:cNvSpPr>
            <a:spLocks noGrp="1"/>
          </p:cNvSpPr>
          <p:nvPr>
            <p:ph idx="16" hasCustomPrompt="1"/>
          </p:nvPr>
        </p:nvSpPr>
        <p:spPr>
          <a:xfrm>
            <a:off x="6071074" y="4417391"/>
            <a:ext cx="4774989" cy="1083803"/>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Enter body of the text goes here</a:t>
            </a:r>
          </a:p>
        </p:txBody>
      </p:sp>
      <p:sp>
        <p:nvSpPr>
          <p:cNvPr id="10" name="Content Placeholder 2">
            <a:extLst>
              <a:ext uri="{FF2B5EF4-FFF2-40B4-BE49-F238E27FC236}">
                <a16:creationId xmlns:a16="http://schemas.microsoft.com/office/drawing/2014/main" id="{983D2208-1A4B-9F20-53B3-FD947F9A5FAE}"/>
              </a:ext>
            </a:extLst>
          </p:cNvPr>
          <p:cNvSpPr>
            <a:spLocks noGrp="1"/>
          </p:cNvSpPr>
          <p:nvPr>
            <p:ph idx="17" hasCustomPrompt="1"/>
          </p:nvPr>
        </p:nvSpPr>
        <p:spPr>
          <a:xfrm>
            <a:off x="6071074" y="4109140"/>
            <a:ext cx="4774989" cy="308251"/>
          </a:xfrm>
          <a:prstGeom prst="rect">
            <a:avLst/>
          </a:prstGeom>
        </p:spPr>
        <p:txBody>
          <a:bodyPr>
            <a:noAutofit/>
          </a:bodyPr>
          <a:lstStyle>
            <a:lvl1pPr marL="0" indent="0">
              <a:buNone/>
              <a:defRPr sz="1867"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Write your topic or idea</a:t>
            </a:r>
          </a:p>
        </p:txBody>
      </p:sp>
      <p:sp>
        <p:nvSpPr>
          <p:cNvPr id="20" name="Oval 19">
            <a:extLst>
              <a:ext uri="{FF2B5EF4-FFF2-40B4-BE49-F238E27FC236}">
                <a16:creationId xmlns:a16="http://schemas.microsoft.com/office/drawing/2014/main" id="{AE97D2A5-502D-ECC1-0533-336A815F02E7}"/>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1" name="TextBox 10">
            <a:extLst>
              <a:ext uri="{FF2B5EF4-FFF2-40B4-BE49-F238E27FC236}">
                <a16:creationId xmlns:a16="http://schemas.microsoft.com/office/drawing/2014/main" id="{43EDD611-5AFE-0527-07CD-0A82D12AA36C}"/>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22" name="AutoShape 6">
            <a:extLst>
              <a:ext uri="{FF2B5EF4-FFF2-40B4-BE49-F238E27FC236}">
                <a16:creationId xmlns:a16="http://schemas.microsoft.com/office/drawing/2014/main" id="{909B3E1B-350D-B4CD-167A-82F79A28325B}"/>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23" name="Subtitle 2">
            <a:extLst>
              <a:ext uri="{FF2B5EF4-FFF2-40B4-BE49-F238E27FC236}">
                <a16:creationId xmlns:a16="http://schemas.microsoft.com/office/drawing/2014/main" id="{60AE758A-2DD0-6A3B-B932-2C91B6154A9D}"/>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pic>
        <p:nvPicPr>
          <p:cNvPr id="2" name="Picture 1" descr="Icon&#10;&#10;Description automatically generated">
            <a:extLst>
              <a:ext uri="{FF2B5EF4-FFF2-40B4-BE49-F238E27FC236}">
                <a16:creationId xmlns:a16="http://schemas.microsoft.com/office/drawing/2014/main" id="{80E7CFD3-8BDF-1435-1CA5-D868E92041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9080" y="306018"/>
            <a:ext cx="997433" cy="1200301"/>
          </a:xfrm>
          <a:prstGeom prst="rect">
            <a:avLst/>
          </a:prstGeom>
        </p:spPr>
      </p:pic>
      <p:sp>
        <p:nvSpPr>
          <p:cNvPr id="5" name="Oval 4">
            <a:extLst>
              <a:ext uri="{FF2B5EF4-FFF2-40B4-BE49-F238E27FC236}">
                <a16:creationId xmlns:a16="http://schemas.microsoft.com/office/drawing/2014/main" id="{3FD936AD-1C4C-6616-AB28-2AD6A23F5821}"/>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 name="TextBox 10">
            <a:extLst>
              <a:ext uri="{FF2B5EF4-FFF2-40B4-BE49-F238E27FC236}">
                <a16:creationId xmlns:a16="http://schemas.microsoft.com/office/drawing/2014/main" id="{0C0BF38C-66B6-482A-F5D9-D051C525A28E}"/>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1" name="AutoShape 6">
            <a:extLst>
              <a:ext uri="{FF2B5EF4-FFF2-40B4-BE49-F238E27FC236}">
                <a16:creationId xmlns:a16="http://schemas.microsoft.com/office/drawing/2014/main" id="{21335E9E-776C-211B-F59A-A5BED2467F89}"/>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2" name="Subtitle 2">
            <a:extLst>
              <a:ext uri="{FF2B5EF4-FFF2-40B4-BE49-F238E27FC236}">
                <a16:creationId xmlns:a16="http://schemas.microsoft.com/office/drawing/2014/main" id="{06449D6A-C925-3B29-A220-A2F78A2134FA}"/>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2183374667"/>
      </p:ext>
    </p:extLst>
  </p:cSld>
  <p:clrMapOvr>
    <a:masterClrMapping/>
  </p:clrMapOvr>
  <p:extLst>
    <p:ext uri="{DCECCB84-F9BA-43D5-87BE-67443E8EF086}">
      <p15:sldGuideLst xmlns:p15="http://schemas.microsoft.com/office/powerpoint/2012/main">
        <p15:guide id="1" pos="624">
          <p15:clr>
            <a:srgbClr val="FBAE4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Quote-Key Statement">
    <p:bg>
      <p:bgPr>
        <a:solidFill>
          <a:srgbClr val="1C345D"/>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6D6F0A7-13AC-9BAE-BF27-F361CC571914}"/>
              </a:ext>
            </a:extLst>
          </p:cNvPr>
          <p:cNvSpPr>
            <a:spLocks noGrp="1"/>
          </p:cNvSpPr>
          <p:nvPr>
            <p:ph type="ctrTitle" hasCustomPrompt="1"/>
          </p:nvPr>
        </p:nvSpPr>
        <p:spPr>
          <a:xfrm>
            <a:off x="2795822" y="1749527"/>
            <a:ext cx="6600357" cy="2497235"/>
          </a:xfrm>
        </p:spPr>
        <p:txBody>
          <a:bodyPr/>
          <a:lstStyle>
            <a:lvl1pPr>
              <a:defRPr b="0" i="0">
                <a:solidFill>
                  <a:schemeClr val="bg1"/>
                </a:solidFill>
                <a:latin typeface="Times" pitchFamily="2" charset="0"/>
                <a:cs typeface="Calibri" panose="020F0502020204030204" pitchFamily="34" charset="0"/>
              </a:defRPr>
            </a:lvl1pPr>
          </a:lstStyle>
          <a:p>
            <a:r>
              <a:rPr lang="en-US" dirty="0"/>
              <a:t>“Insert quote here or key statement left aligned, centered on the page.”</a:t>
            </a:r>
            <a:br>
              <a:rPr lang="en-US" dirty="0"/>
            </a:br>
            <a:endParaRPr lang="en-US" dirty="0"/>
          </a:p>
        </p:txBody>
      </p:sp>
      <p:pic>
        <p:nvPicPr>
          <p:cNvPr id="8" name="Picture 7">
            <a:extLst>
              <a:ext uri="{FF2B5EF4-FFF2-40B4-BE49-F238E27FC236}">
                <a16:creationId xmlns:a16="http://schemas.microsoft.com/office/drawing/2014/main" id="{0A7587EA-06AA-132F-6479-9DD4C54ADF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6761"/>
            <a:ext cx="389467" cy="3810000"/>
          </a:xfrm>
          <a:prstGeom prst="rect">
            <a:avLst/>
          </a:prstGeom>
        </p:spPr>
      </p:pic>
      <p:sp>
        <p:nvSpPr>
          <p:cNvPr id="9" name="Oval 8">
            <a:extLst>
              <a:ext uri="{FF2B5EF4-FFF2-40B4-BE49-F238E27FC236}">
                <a16:creationId xmlns:a16="http://schemas.microsoft.com/office/drawing/2014/main" id="{88A1E664-65EC-12D9-B50B-23A5F9258D16}"/>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0" name="TextBox 10">
            <a:extLst>
              <a:ext uri="{FF2B5EF4-FFF2-40B4-BE49-F238E27FC236}">
                <a16:creationId xmlns:a16="http://schemas.microsoft.com/office/drawing/2014/main" id="{AE199C48-9CBA-2AF6-045E-7702C43D8D23}"/>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3" name="AutoShape 6">
            <a:extLst>
              <a:ext uri="{FF2B5EF4-FFF2-40B4-BE49-F238E27FC236}">
                <a16:creationId xmlns:a16="http://schemas.microsoft.com/office/drawing/2014/main" id="{2EC85FBF-03B7-0796-C349-844CAF553DF4}"/>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4" name="Subtitle 2">
            <a:extLst>
              <a:ext uri="{FF2B5EF4-FFF2-40B4-BE49-F238E27FC236}">
                <a16:creationId xmlns:a16="http://schemas.microsoft.com/office/drawing/2014/main" id="{DBA2680F-C403-8591-735B-BEC3F8A2887B}"/>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chemeClr val="bg1"/>
                </a:solidFill>
                <a:latin typeface="+mn-lt"/>
              </a:rPr>
              <a:t>Fred Hutchinson Cancer Center</a:t>
            </a:r>
          </a:p>
        </p:txBody>
      </p:sp>
      <p:pic>
        <p:nvPicPr>
          <p:cNvPr id="2" name="Picture 1">
            <a:extLst>
              <a:ext uri="{FF2B5EF4-FFF2-40B4-BE49-F238E27FC236}">
                <a16:creationId xmlns:a16="http://schemas.microsoft.com/office/drawing/2014/main" id="{35E0105E-4B60-FD6A-FA44-E7CC3CDFB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6761"/>
            <a:ext cx="389467" cy="3810000"/>
          </a:xfrm>
          <a:prstGeom prst="rect">
            <a:avLst/>
          </a:prstGeom>
        </p:spPr>
      </p:pic>
      <p:sp>
        <p:nvSpPr>
          <p:cNvPr id="4" name="Oval 3">
            <a:extLst>
              <a:ext uri="{FF2B5EF4-FFF2-40B4-BE49-F238E27FC236}">
                <a16:creationId xmlns:a16="http://schemas.microsoft.com/office/drawing/2014/main" id="{50AD613F-B42F-6AE7-12C7-5A4CFB7ADDA7}"/>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 name="TextBox 10">
            <a:extLst>
              <a:ext uri="{FF2B5EF4-FFF2-40B4-BE49-F238E27FC236}">
                <a16:creationId xmlns:a16="http://schemas.microsoft.com/office/drawing/2014/main" id="{CA2B2552-1200-86E2-8834-4DA147F24D86}"/>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6" name="AutoShape 6">
            <a:extLst>
              <a:ext uri="{FF2B5EF4-FFF2-40B4-BE49-F238E27FC236}">
                <a16:creationId xmlns:a16="http://schemas.microsoft.com/office/drawing/2014/main" id="{5D1C0E82-EBE9-AC5F-3982-D71E0862C7C8}"/>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7" name="Subtitle 2">
            <a:extLst>
              <a:ext uri="{FF2B5EF4-FFF2-40B4-BE49-F238E27FC236}">
                <a16:creationId xmlns:a16="http://schemas.microsoft.com/office/drawing/2014/main" id="{A112DD47-6E22-A3ED-AEDD-598B5095C2F6}"/>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chemeClr val="bg1"/>
                </a:solidFill>
                <a:latin typeface="+mn-lt"/>
              </a:rPr>
              <a:t>Fred Hutchinson Cancer Center</a:t>
            </a:r>
          </a:p>
        </p:txBody>
      </p:sp>
    </p:spTree>
    <p:extLst>
      <p:ext uri="{BB962C8B-B14F-4D97-AF65-F5344CB8AC3E}">
        <p14:creationId xmlns:p14="http://schemas.microsoft.com/office/powerpoint/2010/main" val="405979540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Section Divider">
    <p:bg>
      <p:bgPr>
        <a:solidFill>
          <a:srgbClr val="0B799A"/>
        </a:solidFill>
        <a:effectLst/>
      </p:bgPr>
    </p:bg>
    <p:spTree>
      <p:nvGrpSpPr>
        <p:cNvPr id="1" name=""/>
        <p:cNvGrpSpPr/>
        <p:nvPr/>
      </p:nvGrpSpPr>
      <p:grpSpPr>
        <a:xfrm>
          <a:off x="0" y="0"/>
          <a:ext cx="0" cy="0"/>
          <a:chOff x="0" y="0"/>
          <a:chExt cx="0" cy="0"/>
        </a:xfrm>
      </p:grpSpPr>
      <p:sp>
        <p:nvSpPr>
          <p:cNvPr id="14" name="Freeform 3">
            <a:extLst>
              <a:ext uri="{FF2B5EF4-FFF2-40B4-BE49-F238E27FC236}">
                <a16:creationId xmlns:a16="http://schemas.microsoft.com/office/drawing/2014/main" id="{C86B4B11-3C28-1B50-B5E1-2D9E59ED717F}"/>
              </a:ext>
            </a:extLst>
          </p:cNvPr>
          <p:cNvSpPr/>
          <p:nvPr/>
        </p:nvSpPr>
        <p:spPr>
          <a:xfrm rot="16200000">
            <a:off x="756973" y="-756972"/>
            <a:ext cx="6909699" cy="8423643"/>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1C345D"/>
          </a:solidFill>
        </p:spPr>
        <p:txBody>
          <a:bodyPr/>
          <a:lstStyle/>
          <a:p>
            <a:endParaRPr lang="en-US" sz="1200" dirty="0"/>
          </a:p>
        </p:txBody>
      </p:sp>
      <p:sp>
        <p:nvSpPr>
          <p:cNvPr id="3" name="Text Placeholder 2">
            <a:extLst>
              <a:ext uri="{FF2B5EF4-FFF2-40B4-BE49-F238E27FC236}">
                <a16:creationId xmlns:a16="http://schemas.microsoft.com/office/drawing/2014/main" id="{883445D1-652D-EF13-6B3C-52B2056EF144}"/>
              </a:ext>
            </a:extLst>
          </p:cNvPr>
          <p:cNvSpPr>
            <a:spLocks noGrp="1"/>
          </p:cNvSpPr>
          <p:nvPr>
            <p:ph type="body" sz="quarter" idx="10" hasCustomPrompt="1"/>
          </p:nvPr>
        </p:nvSpPr>
        <p:spPr>
          <a:xfrm>
            <a:off x="702015" y="1993109"/>
            <a:ext cx="5769015" cy="2865967"/>
          </a:xfrm>
          <a:prstGeom prst="rect">
            <a:avLst/>
          </a:prstGeom>
        </p:spPr>
        <p:txBody>
          <a:bodyPr>
            <a:noAutofit/>
          </a:bodyPr>
          <a:lstStyle>
            <a:lvl1pPr marL="0" indent="0">
              <a:buNone/>
              <a:defRPr sz="5334">
                <a:solidFill>
                  <a:schemeClr val="bg1"/>
                </a:solidFill>
                <a:latin typeface="Times" pitchFamily="2" charset="0"/>
              </a:defRPr>
            </a:lvl1pPr>
            <a:lvl2pPr>
              <a:defRPr sz="5334">
                <a:solidFill>
                  <a:schemeClr val="bg1"/>
                </a:solidFill>
              </a:defRPr>
            </a:lvl2pPr>
            <a:lvl3pPr>
              <a:defRPr sz="5334">
                <a:solidFill>
                  <a:schemeClr val="bg1"/>
                </a:solidFill>
              </a:defRPr>
            </a:lvl3pPr>
            <a:lvl4pPr>
              <a:defRPr sz="5334">
                <a:solidFill>
                  <a:schemeClr val="bg1"/>
                </a:solidFill>
              </a:defRPr>
            </a:lvl4pPr>
            <a:lvl5pPr>
              <a:defRPr sz="5334">
                <a:solidFill>
                  <a:schemeClr val="bg1"/>
                </a:solidFill>
              </a:defRPr>
            </a:lvl5pPr>
          </a:lstStyle>
          <a:p>
            <a:pPr lvl="0"/>
            <a:r>
              <a:rPr lang="en-US" dirty="0"/>
              <a:t>Section title here or key statement</a:t>
            </a:r>
          </a:p>
        </p:txBody>
      </p:sp>
      <p:sp>
        <p:nvSpPr>
          <p:cNvPr id="4" name="Oval 3">
            <a:extLst>
              <a:ext uri="{FF2B5EF4-FFF2-40B4-BE49-F238E27FC236}">
                <a16:creationId xmlns:a16="http://schemas.microsoft.com/office/drawing/2014/main" id="{87146D47-3BC5-222C-95AC-A0C247216778}"/>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 name="TextBox 10">
            <a:extLst>
              <a:ext uri="{FF2B5EF4-FFF2-40B4-BE49-F238E27FC236}">
                <a16:creationId xmlns:a16="http://schemas.microsoft.com/office/drawing/2014/main" id="{5B6BC809-2B12-399B-AC78-DC43D91160C6}"/>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5" name="AutoShape 6">
            <a:extLst>
              <a:ext uri="{FF2B5EF4-FFF2-40B4-BE49-F238E27FC236}">
                <a16:creationId xmlns:a16="http://schemas.microsoft.com/office/drawing/2014/main" id="{C257D965-B007-432E-5C10-6FFF9D71A68D}"/>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6" name="Subtitle 2">
            <a:extLst>
              <a:ext uri="{FF2B5EF4-FFF2-40B4-BE49-F238E27FC236}">
                <a16:creationId xmlns:a16="http://schemas.microsoft.com/office/drawing/2014/main" id="{DA862A9D-0A65-D31F-D4A4-48A6FF587B20}"/>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chemeClr val="bg1"/>
                </a:solidFill>
                <a:latin typeface="+mn-lt"/>
              </a:rPr>
              <a:t>Fred Hutchinson Cancer Center</a:t>
            </a:r>
          </a:p>
        </p:txBody>
      </p:sp>
      <p:sp>
        <p:nvSpPr>
          <p:cNvPr id="2" name="Freeform 3">
            <a:extLst>
              <a:ext uri="{FF2B5EF4-FFF2-40B4-BE49-F238E27FC236}">
                <a16:creationId xmlns:a16="http://schemas.microsoft.com/office/drawing/2014/main" id="{B4DA238A-A073-F80D-1EBA-8D5BC4E90F61}"/>
              </a:ext>
            </a:extLst>
          </p:cNvPr>
          <p:cNvSpPr/>
          <p:nvPr/>
        </p:nvSpPr>
        <p:spPr>
          <a:xfrm rot="16200000">
            <a:off x="756973" y="-756972"/>
            <a:ext cx="6909699" cy="8423643"/>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1C345D"/>
          </a:solidFill>
        </p:spPr>
        <p:txBody>
          <a:bodyPr/>
          <a:lstStyle/>
          <a:p>
            <a:endParaRPr lang="en-US" sz="1200" dirty="0"/>
          </a:p>
        </p:txBody>
      </p:sp>
      <p:sp>
        <p:nvSpPr>
          <p:cNvPr id="5" name="Oval 4">
            <a:extLst>
              <a:ext uri="{FF2B5EF4-FFF2-40B4-BE49-F238E27FC236}">
                <a16:creationId xmlns:a16="http://schemas.microsoft.com/office/drawing/2014/main" id="{F9DCC89B-A553-483C-F914-E4D06E8C42A4}"/>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 name="TextBox 10">
            <a:extLst>
              <a:ext uri="{FF2B5EF4-FFF2-40B4-BE49-F238E27FC236}">
                <a16:creationId xmlns:a16="http://schemas.microsoft.com/office/drawing/2014/main" id="{83D7BCF1-659C-189A-558B-574A2B9291FD}"/>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8" name="AutoShape 6">
            <a:extLst>
              <a:ext uri="{FF2B5EF4-FFF2-40B4-BE49-F238E27FC236}">
                <a16:creationId xmlns:a16="http://schemas.microsoft.com/office/drawing/2014/main" id="{243CE266-4D90-E80C-1926-35131B5AF22D}"/>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9" name="Subtitle 2">
            <a:extLst>
              <a:ext uri="{FF2B5EF4-FFF2-40B4-BE49-F238E27FC236}">
                <a16:creationId xmlns:a16="http://schemas.microsoft.com/office/drawing/2014/main" id="{FEC72790-3F3A-1061-95DB-976840544489}"/>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chemeClr val="bg1"/>
                </a:solidFill>
                <a:latin typeface="+mn-lt"/>
              </a:rPr>
              <a:t>Fred Hutchinson Cancer Center</a:t>
            </a:r>
          </a:p>
        </p:txBody>
      </p:sp>
    </p:spTree>
    <p:extLst>
      <p:ext uri="{BB962C8B-B14F-4D97-AF65-F5344CB8AC3E}">
        <p14:creationId xmlns:p14="http://schemas.microsoft.com/office/powerpoint/2010/main" val="15344539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1 Chart Slide">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60400" y="6356350"/>
            <a:ext cx="10845799" cy="365125"/>
          </a:xfrm>
        </p:spPr>
        <p:txBody>
          <a:bodyPr/>
          <a:lstStyle>
            <a:lvl1pPr>
              <a:defRPr>
                <a:solidFill>
                  <a:srgbClr val="1C345D"/>
                </a:solidFill>
                <a:latin typeface="+mn-lt"/>
                <a:cs typeface="Calibri" panose="020F0502020204030204" pitchFamily="34" charset="0"/>
              </a:defRPr>
            </a:lvl1pPr>
          </a:lstStyle>
          <a:p>
            <a:endParaRPr lang="en-US"/>
          </a:p>
        </p:txBody>
      </p:sp>
      <p:sp>
        <p:nvSpPr>
          <p:cNvPr id="2" name="Title 1">
            <a:extLst>
              <a:ext uri="{FF2B5EF4-FFF2-40B4-BE49-F238E27FC236}">
                <a16:creationId xmlns:a16="http://schemas.microsoft.com/office/drawing/2014/main" id="{59836382-AC66-0B00-4EAF-7C23914B1943}"/>
              </a:ext>
            </a:extLst>
          </p:cNvPr>
          <p:cNvSpPr>
            <a:spLocks noGrp="1"/>
          </p:cNvSpPr>
          <p:nvPr>
            <p:ph type="ctrTitle" hasCustomPrompt="1"/>
          </p:nvPr>
        </p:nvSpPr>
        <p:spPr>
          <a:xfrm>
            <a:off x="685798" y="471837"/>
            <a:ext cx="10615245" cy="650395"/>
          </a:xfrm>
          <a:prstGeom prst="rect">
            <a:avLst/>
          </a:prstGeom>
        </p:spPr>
        <p:txBody>
          <a:bodyPr>
            <a:normAutofit/>
          </a:bodyPr>
          <a:lstStyle>
            <a:lvl1pPr>
              <a:defRPr sz="3200" b="0" i="0">
                <a:solidFill>
                  <a:srgbClr val="0B799A"/>
                </a:solidFill>
                <a:latin typeface="Times" pitchFamily="2" charset="0"/>
                <a:cs typeface="Calibri" panose="020F0502020204030204" pitchFamily="34" charset="0"/>
              </a:defRPr>
            </a:lvl1pPr>
          </a:lstStyle>
          <a:p>
            <a:r>
              <a:rPr lang="en-US" dirty="0"/>
              <a:t>Chart Slide (1 chart)- insert heading here</a:t>
            </a:r>
          </a:p>
        </p:txBody>
      </p:sp>
      <p:sp>
        <p:nvSpPr>
          <p:cNvPr id="3" name="Text Placeholder 7">
            <a:extLst>
              <a:ext uri="{FF2B5EF4-FFF2-40B4-BE49-F238E27FC236}">
                <a16:creationId xmlns:a16="http://schemas.microsoft.com/office/drawing/2014/main" id="{C1F19AA8-4CDC-0B95-0E09-379A74B30530}"/>
              </a:ext>
            </a:extLst>
          </p:cNvPr>
          <p:cNvSpPr>
            <a:spLocks noGrp="1"/>
          </p:cNvSpPr>
          <p:nvPr>
            <p:ph type="body" sz="quarter" idx="13" hasCustomPrompt="1"/>
          </p:nvPr>
        </p:nvSpPr>
        <p:spPr>
          <a:xfrm>
            <a:off x="685800" y="1358281"/>
            <a:ext cx="5136557" cy="593464"/>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lang="en-US" dirty="0"/>
              <a:t>Enter body text here</a:t>
            </a:r>
          </a:p>
        </p:txBody>
      </p:sp>
      <p:sp>
        <p:nvSpPr>
          <p:cNvPr id="4" name="Text Placeholder 7">
            <a:extLst>
              <a:ext uri="{FF2B5EF4-FFF2-40B4-BE49-F238E27FC236}">
                <a16:creationId xmlns:a16="http://schemas.microsoft.com/office/drawing/2014/main" id="{75DAC73A-4A9A-6B86-E8AE-A4BC775DAED0}"/>
              </a:ext>
            </a:extLst>
          </p:cNvPr>
          <p:cNvSpPr>
            <a:spLocks noGrp="1"/>
          </p:cNvSpPr>
          <p:nvPr>
            <p:ph type="body" sz="quarter" idx="14" hasCustomPrompt="1"/>
          </p:nvPr>
        </p:nvSpPr>
        <p:spPr>
          <a:xfrm>
            <a:off x="660400" y="2074830"/>
            <a:ext cx="5158509" cy="1038001"/>
          </a:xfrm>
          <a:prstGeom prst="rect">
            <a:avLst/>
          </a:prstGeom>
        </p:spPr>
        <p:txBody>
          <a:bodyPr>
            <a:normAutofit/>
          </a:bodyPr>
          <a:lstStyle>
            <a:lvl1pPr marL="0" indent="0">
              <a:buFont typeface="Arial" panose="020B0604020202020204" pitchFamily="34" charset="0"/>
              <a:buChar char="•"/>
              <a:defRPr sz="16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228611" marR="0" lvl="0" indent="-228611" algn="l" defTabSz="609630" rtl="0" eaLnBrk="1" fontAlgn="auto" latinLnBrk="0" hangingPunct="1">
              <a:lnSpc>
                <a:spcPct val="100000"/>
              </a:lnSpc>
              <a:spcBef>
                <a:spcPct val="20000"/>
              </a:spcBef>
              <a:spcAft>
                <a:spcPts val="0"/>
              </a:spcAft>
              <a:buClrTx/>
              <a:buSzTx/>
              <a:tabLst/>
              <a:defRPr/>
            </a:pPr>
            <a:r>
              <a:rPr lang="en-US" dirty="0"/>
              <a:t>Key point 1</a:t>
            </a:r>
          </a:p>
          <a:p>
            <a:pPr marL="228611" marR="0" lvl="0" indent="-228611" algn="l" defTabSz="609630" rtl="0" eaLnBrk="1" fontAlgn="auto" latinLnBrk="0" hangingPunct="1">
              <a:lnSpc>
                <a:spcPct val="100000"/>
              </a:lnSpc>
              <a:spcBef>
                <a:spcPct val="20000"/>
              </a:spcBef>
              <a:spcAft>
                <a:spcPts val="0"/>
              </a:spcAft>
              <a:buClrTx/>
              <a:buSzTx/>
              <a:tabLst/>
              <a:defRPr/>
            </a:pPr>
            <a:r>
              <a:rPr lang="en-US" dirty="0"/>
              <a:t>Key point 2</a:t>
            </a:r>
          </a:p>
          <a:p>
            <a:pPr marL="228611" marR="0" lvl="0" indent="-228611" algn="l" defTabSz="609630" rtl="0" eaLnBrk="1" fontAlgn="auto" latinLnBrk="0" hangingPunct="1">
              <a:lnSpc>
                <a:spcPct val="100000"/>
              </a:lnSpc>
              <a:spcBef>
                <a:spcPct val="20000"/>
              </a:spcBef>
              <a:spcAft>
                <a:spcPts val="0"/>
              </a:spcAft>
              <a:buClrTx/>
              <a:buSzTx/>
              <a:tabLst/>
              <a:defRPr/>
            </a:pPr>
            <a:r>
              <a:rPr lang="en-US" dirty="0"/>
              <a:t>Key point 3</a:t>
            </a:r>
          </a:p>
        </p:txBody>
      </p:sp>
      <p:sp>
        <p:nvSpPr>
          <p:cNvPr id="6" name="Chart Placeholder 5">
            <a:extLst>
              <a:ext uri="{FF2B5EF4-FFF2-40B4-BE49-F238E27FC236}">
                <a16:creationId xmlns:a16="http://schemas.microsoft.com/office/drawing/2014/main" id="{ECFD8B02-78B3-DAA0-D9BA-2588A681B383}"/>
              </a:ext>
            </a:extLst>
          </p:cNvPr>
          <p:cNvSpPr>
            <a:spLocks noGrp="1"/>
          </p:cNvSpPr>
          <p:nvPr>
            <p:ph type="chart" sz="quarter" idx="15"/>
          </p:nvPr>
        </p:nvSpPr>
        <p:spPr>
          <a:xfrm>
            <a:off x="6378575" y="1357842"/>
            <a:ext cx="4922308" cy="4468609"/>
          </a:xfrm>
          <a:prstGeom prst="rect">
            <a:avLst/>
          </a:prstGeom>
        </p:spPr>
        <p:txBody>
          <a:bodyPr>
            <a:normAutofit/>
          </a:bodyPr>
          <a:lstStyle>
            <a:lvl1pPr>
              <a:defRPr sz="1867">
                <a:solidFill>
                  <a:srgbClr val="1C345D"/>
                </a:solidFill>
                <a:latin typeface="+mn-lt"/>
              </a:defRPr>
            </a:lvl1pPr>
          </a:lstStyle>
          <a:p>
            <a:r>
              <a:rPr lang="en-US"/>
              <a:t>Click icon to add chart</a:t>
            </a:r>
          </a:p>
        </p:txBody>
      </p:sp>
      <p:sp>
        <p:nvSpPr>
          <p:cNvPr id="7" name="Oval 6">
            <a:extLst>
              <a:ext uri="{FF2B5EF4-FFF2-40B4-BE49-F238E27FC236}">
                <a16:creationId xmlns:a16="http://schemas.microsoft.com/office/drawing/2014/main" id="{BA32A610-35AF-7CCB-8A52-F8C43EB0E5B5}"/>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3" name="TextBox 10">
            <a:extLst>
              <a:ext uri="{FF2B5EF4-FFF2-40B4-BE49-F238E27FC236}">
                <a16:creationId xmlns:a16="http://schemas.microsoft.com/office/drawing/2014/main" id="{DB20E96C-F4CD-B985-76AD-F8722AAEB4CB}"/>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21" name="AutoShape 6">
            <a:extLst>
              <a:ext uri="{FF2B5EF4-FFF2-40B4-BE49-F238E27FC236}">
                <a16:creationId xmlns:a16="http://schemas.microsoft.com/office/drawing/2014/main" id="{872113DD-78DF-AAFC-1181-0CD2D0F1C7A0}"/>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22" name="Subtitle 2">
            <a:extLst>
              <a:ext uri="{FF2B5EF4-FFF2-40B4-BE49-F238E27FC236}">
                <a16:creationId xmlns:a16="http://schemas.microsoft.com/office/drawing/2014/main" id="{56C250AE-1577-4F01-ECAB-C3C545CA8159}"/>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pic>
        <p:nvPicPr>
          <p:cNvPr id="15" name="Picture 14" descr="Icon&#10;&#10;Description automatically generated">
            <a:extLst>
              <a:ext uri="{FF2B5EF4-FFF2-40B4-BE49-F238E27FC236}">
                <a16:creationId xmlns:a16="http://schemas.microsoft.com/office/drawing/2014/main" id="{7BB49CCB-4B61-6CA3-F95B-17269D3E6C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9080" y="306018"/>
            <a:ext cx="997433" cy="1200301"/>
          </a:xfrm>
          <a:prstGeom prst="rect">
            <a:avLst/>
          </a:prstGeom>
        </p:spPr>
      </p:pic>
      <p:sp>
        <p:nvSpPr>
          <p:cNvPr id="5" name="Oval 4">
            <a:extLst>
              <a:ext uri="{FF2B5EF4-FFF2-40B4-BE49-F238E27FC236}">
                <a16:creationId xmlns:a16="http://schemas.microsoft.com/office/drawing/2014/main" id="{6C76A563-9C46-3749-5361-7C2948695139}"/>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8" name="TextBox 10">
            <a:extLst>
              <a:ext uri="{FF2B5EF4-FFF2-40B4-BE49-F238E27FC236}">
                <a16:creationId xmlns:a16="http://schemas.microsoft.com/office/drawing/2014/main" id="{25951CB1-AA25-0AB2-17F1-1E0E176AB56E}"/>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9" name="AutoShape 6">
            <a:extLst>
              <a:ext uri="{FF2B5EF4-FFF2-40B4-BE49-F238E27FC236}">
                <a16:creationId xmlns:a16="http://schemas.microsoft.com/office/drawing/2014/main" id="{505AE9D1-E304-B9C3-0419-2B3174DDCEDC}"/>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0" name="Subtitle 2">
            <a:extLst>
              <a:ext uri="{FF2B5EF4-FFF2-40B4-BE49-F238E27FC236}">
                <a16:creationId xmlns:a16="http://schemas.microsoft.com/office/drawing/2014/main" id="{812C39E9-5455-19E0-0D13-8E552656D4FD}"/>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pic>
        <p:nvPicPr>
          <p:cNvPr id="11" name="Picture 10" descr="Icon&#10;&#10;Description automatically generated">
            <a:extLst>
              <a:ext uri="{FF2B5EF4-FFF2-40B4-BE49-F238E27FC236}">
                <a16:creationId xmlns:a16="http://schemas.microsoft.com/office/drawing/2014/main" id="{2CA00A9C-75C2-43C1-B0EE-097AD12AE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9080" y="306018"/>
            <a:ext cx="997433" cy="1200301"/>
          </a:xfrm>
          <a:prstGeom prst="rect">
            <a:avLst/>
          </a:prstGeom>
        </p:spPr>
      </p:pic>
    </p:spTree>
    <p:extLst>
      <p:ext uri="{BB962C8B-B14F-4D97-AF65-F5344CB8AC3E}">
        <p14:creationId xmlns:p14="http://schemas.microsoft.com/office/powerpoint/2010/main" val="4259163908"/>
      </p:ext>
    </p:extLst>
  </p:cSld>
  <p:clrMapOvr>
    <a:masterClrMapping/>
  </p:clrMapOvr>
  <p:extLst>
    <p:ext uri="{DCECCB84-F9BA-43D5-87BE-67443E8EF086}">
      <p15:sldGuideLst xmlns:p15="http://schemas.microsoft.com/office/powerpoint/2012/main">
        <p15:guide id="1" pos="624">
          <p15:clr>
            <a:srgbClr val="FBAE4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2 Charts">
    <p:bg>
      <p:bgPr>
        <a:solidFill>
          <a:schemeClr val="bg1"/>
        </a:solidFill>
        <a:effectLst/>
      </p:bgPr>
    </p:bg>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85799" y="6356350"/>
            <a:ext cx="10634076" cy="365125"/>
          </a:xfrm>
        </p:spPr>
        <p:txBody>
          <a:bodyPr/>
          <a:lstStyle>
            <a:lvl1pPr>
              <a:defRPr>
                <a:solidFill>
                  <a:srgbClr val="1C345D"/>
                </a:solidFill>
                <a:latin typeface="+mn-lt"/>
                <a:cs typeface="Calibri" panose="020F0502020204030204" pitchFamily="34" charset="0"/>
              </a:defRPr>
            </a:lvl1pPr>
          </a:lstStyle>
          <a:p>
            <a:endParaRPr lang="en-US"/>
          </a:p>
        </p:txBody>
      </p:sp>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685798" y="471837"/>
            <a:ext cx="10634076" cy="650395"/>
          </a:xfrm>
          <a:prstGeom prst="rect">
            <a:avLst/>
          </a:prstGeom>
        </p:spPr>
        <p:txBody>
          <a:bodyPr>
            <a:normAutofit/>
          </a:bodyPr>
          <a:lstStyle>
            <a:lvl1pPr>
              <a:defRPr sz="3200" b="0" i="0">
                <a:solidFill>
                  <a:srgbClr val="0B799A"/>
                </a:solidFill>
                <a:latin typeface="Times" pitchFamily="2" charset="0"/>
                <a:cs typeface="Calibri" panose="020F0502020204030204" pitchFamily="34" charset="0"/>
              </a:defRPr>
            </a:lvl1pPr>
          </a:lstStyle>
          <a:p>
            <a:r>
              <a:rPr lang="en-US" dirty="0"/>
              <a:t>Chart Slide (2 charts)- insert heading here </a:t>
            </a:r>
          </a:p>
        </p:txBody>
      </p:sp>
      <p:sp>
        <p:nvSpPr>
          <p:cNvPr id="8" name="Text Placeholder 7">
            <a:extLst>
              <a:ext uri="{FF2B5EF4-FFF2-40B4-BE49-F238E27FC236}">
                <a16:creationId xmlns:a16="http://schemas.microsoft.com/office/drawing/2014/main" id="{A0A87890-6147-9E6D-79A4-B3A777F287EC}"/>
              </a:ext>
            </a:extLst>
          </p:cNvPr>
          <p:cNvSpPr>
            <a:spLocks noGrp="1"/>
          </p:cNvSpPr>
          <p:nvPr>
            <p:ph type="body" sz="quarter" idx="13" hasCustomPrompt="1"/>
          </p:nvPr>
        </p:nvSpPr>
        <p:spPr>
          <a:xfrm>
            <a:off x="685800" y="1358281"/>
            <a:ext cx="5039497" cy="473161"/>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lang="en-US" dirty="0"/>
              <a:t>Enter body text here</a:t>
            </a:r>
          </a:p>
        </p:txBody>
      </p:sp>
      <p:sp>
        <p:nvSpPr>
          <p:cNvPr id="17" name="Chart Placeholder 16">
            <a:extLst>
              <a:ext uri="{FF2B5EF4-FFF2-40B4-BE49-F238E27FC236}">
                <a16:creationId xmlns:a16="http://schemas.microsoft.com/office/drawing/2014/main" id="{4ED290C9-1ECD-58C0-0016-349EC10360A0}"/>
              </a:ext>
            </a:extLst>
          </p:cNvPr>
          <p:cNvSpPr>
            <a:spLocks noGrp="1"/>
          </p:cNvSpPr>
          <p:nvPr>
            <p:ph type="chart" sz="quarter" idx="14"/>
          </p:nvPr>
        </p:nvSpPr>
        <p:spPr>
          <a:xfrm>
            <a:off x="685798" y="2104635"/>
            <a:ext cx="5039497" cy="3732027"/>
          </a:xfrm>
          <a:prstGeom prst="rect">
            <a:avLst/>
          </a:prstGeom>
        </p:spPr>
        <p:txBody>
          <a:bodyPr>
            <a:normAutofit/>
          </a:bodyPr>
          <a:lstStyle>
            <a:lvl1pPr>
              <a:defRPr sz="1867">
                <a:solidFill>
                  <a:srgbClr val="1C345D"/>
                </a:solidFill>
                <a:latin typeface="+mn-lt"/>
              </a:defRPr>
            </a:lvl1pPr>
          </a:lstStyle>
          <a:p>
            <a:r>
              <a:rPr lang="en-US"/>
              <a:t>Click icon to add chart</a:t>
            </a:r>
          </a:p>
        </p:txBody>
      </p:sp>
      <p:sp>
        <p:nvSpPr>
          <p:cNvPr id="9" name="Text Placeholder 7">
            <a:extLst>
              <a:ext uri="{FF2B5EF4-FFF2-40B4-BE49-F238E27FC236}">
                <a16:creationId xmlns:a16="http://schemas.microsoft.com/office/drawing/2014/main" id="{7D82775D-3374-3146-639E-4C6627433146}"/>
              </a:ext>
            </a:extLst>
          </p:cNvPr>
          <p:cNvSpPr>
            <a:spLocks noGrp="1"/>
          </p:cNvSpPr>
          <p:nvPr>
            <p:ph type="body" sz="quarter" idx="15" hasCustomPrompt="1"/>
          </p:nvPr>
        </p:nvSpPr>
        <p:spPr>
          <a:xfrm>
            <a:off x="6212328" y="1359716"/>
            <a:ext cx="5088717" cy="473161"/>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lang="en-US" dirty="0"/>
              <a:t>Enter body text here</a:t>
            </a:r>
          </a:p>
        </p:txBody>
      </p:sp>
      <p:sp>
        <p:nvSpPr>
          <p:cNvPr id="11" name="Chart Placeholder 16">
            <a:extLst>
              <a:ext uri="{FF2B5EF4-FFF2-40B4-BE49-F238E27FC236}">
                <a16:creationId xmlns:a16="http://schemas.microsoft.com/office/drawing/2014/main" id="{2703D505-ADD9-43E9-E019-DD1458B2FBDC}"/>
              </a:ext>
            </a:extLst>
          </p:cNvPr>
          <p:cNvSpPr>
            <a:spLocks noGrp="1"/>
          </p:cNvSpPr>
          <p:nvPr>
            <p:ph type="chart" sz="quarter" idx="16"/>
          </p:nvPr>
        </p:nvSpPr>
        <p:spPr>
          <a:xfrm>
            <a:off x="6212326" y="2106069"/>
            <a:ext cx="5088717" cy="3732027"/>
          </a:xfrm>
          <a:prstGeom prst="rect">
            <a:avLst/>
          </a:prstGeom>
        </p:spPr>
        <p:txBody>
          <a:bodyPr>
            <a:normAutofit/>
          </a:bodyPr>
          <a:lstStyle>
            <a:lvl1pPr>
              <a:defRPr sz="1867">
                <a:solidFill>
                  <a:srgbClr val="1C345D"/>
                </a:solidFill>
                <a:latin typeface="+mn-lt"/>
              </a:defRPr>
            </a:lvl1pPr>
          </a:lstStyle>
          <a:p>
            <a:r>
              <a:rPr lang="en-US"/>
              <a:t>Click icon to add chart</a:t>
            </a:r>
          </a:p>
        </p:txBody>
      </p:sp>
      <p:sp>
        <p:nvSpPr>
          <p:cNvPr id="18" name="Oval 17">
            <a:extLst>
              <a:ext uri="{FF2B5EF4-FFF2-40B4-BE49-F238E27FC236}">
                <a16:creationId xmlns:a16="http://schemas.microsoft.com/office/drawing/2014/main" id="{E1BFB607-8D48-43E5-EC2E-A17735E6B0B7}"/>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9" name="TextBox 10">
            <a:extLst>
              <a:ext uri="{FF2B5EF4-FFF2-40B4-BE49-F238E27FC236}">
                <a16:creationId xmlns:a16="http://schemas.microsoft.com/office/drawing/2014/main" id="{44E4F76F-9B2C-321E-341E-3F2889749D92}"/>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22" name="AutoShape 6">
            <a:extLst>
              <a:ext uri="{FF2B5EF4-FFF2-40B4-BE49-F238E27FC236}">
                <a16:creationId xmlns:a16="http://schemas.microsoft.com/office/drawing/2014/main" id="{655A37DD-78AF-4604-1008-D64081CF2B1D}"/>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23" name="Subtitle 2">
            <a:extLst>
              <a:ext uri="{FF2B5EF4-FFF2-40B4-BE49-F238E27FC236}">
                <a16:creationId xmlns:a16="http://schemas.microsoft.com/office/drawing/2014/main" id="{A5560E93-DB67-325F-7AA0-5790DC21340C}"/>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2" name="Oval 1">
            <a:extLst>
              <a:ext uri="{FF2B5EF4-FFF2-40B4-BE49-F238E27FC236}">
                <a16:creationId xmlns:a16="http://schemas.microsoft.com/office/drawing/2014/main" id="{4A12FD14-9E55-9646-8FFA-06781341604B}"/>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 name="TextBox 10">
            <a:extLst>
              <a:ext uri="{FF2B5EF4-FFF2-40B4-BE49-F238E27FC236}">
                <a16:creationId xmlns:a16="http://schemas.microsoft.com/office/drawing/2014/main" id="{2FA91CD4-EBDA-2CE5-134F-54D3BE4AE846}"/>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4" name="AutoShape 6">
            <a:extLst>
              <a:ext uri="{FF2B5EF4-FFF2-40B4-BE49-F238E27FC236}">
                <a16:creationId xmlns:a16="http://schemas.microsoft.com/office/drawing/2014/main" id="{E17D12C2-986E-06F7-6F74-C370DDB51531}"/>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5" name="Subtitle 2">
            <a:extLst>
              <a:ext uri="{FF2B5EF4-FFF2-40B4-BE49-F238E27FC236}">
                <a16:creationId xmlns:a16="http://schemas.microsoft.com/office/drawing/2014/main" id="{CF854332-25FE-5BBE-40A0-70987B7717A9}"/>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276472297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Table">
    <p:bg>
      <p:bgPr>
        <a:solidFill>
          <a:schemeClr val="bg1"/>
        </a:solidFill>
        <a:effectLst/>
      </p:bgPr>
    </p:bg>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85799" y="6356350"/>
            <a:ext cx="10634076" cy="365125"/>
          </a:xfrm>
        </p:spPr>
        <p:txBody>
          <a:bodyPr/>
          <a:lstStyle>
            <a:lvl1pPr>
              <a:defRPr>
                <a:solidFill>
                  <a:srgbClr val="1C345D"/>
                </a:solidFill>
                <a:latin typeface="+mn-lt"/>
                <a:cs typeface="Calibri" panose="020F0502020204030204" pitchFamily="34" charset="0"/>
              </a:defRPr>
            </a:lvl1pPr>
          </a:lstStyle>
          <a:p>
            <a:endParaRPr lang="en-US"/>
          </a:p>
        </p:txBody>
      </p:sp>
      <p:sp>
        <p:nvSpPr>
          <p:cNvPr id="18" name="Oval 17">
            <a:extLst>
              <a:ext uri="{FF2B5EF4-FFF2-40B4-BE49-F238E27FC236}">
                <a16:creationId xmlns:a16="http://schemas.microsoft.com/office/drawing/2014/main" id="{E1BFB607-8D48-43E5-EC2E-A17735E6B0B7}"/>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9" name="TextBox 10">
            <a:extLst>
              <a:ext uri="{FF2B5EF4-FFF2-40B4-BE49-F238E27FC236}">
                <a16:creationId xmlns:a16="http://schemas.microsoft.com/office/drawing/2014/main" id="{44E4F76F-9B2C-321E-341E-3F2889749D92}"/>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22" name="AutoShape 6">
            <a:extLst>
              <a:ext uri="{FF2B5EF4-FFF2-40B4-BE49-F238E27FC236}">
                <a16:creationId xmlns:a16="http://schemas.microsoft.com/office/drawing/2014/main" id="{655A37DD-78AF-4604-1008-D64081CF2B1D}"/>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23" name="Subtitle 2">
            <a:extLst>
              <a:ext uri="{FF2B5EF4-FFF2-40B4-BE49-F238E27FC236}">
                <a16:creationId xmlns:a16="http://schemas.microsoft.com/office/drawing/2014/main" id="{A5560E93-DB67-325F-7AA0-5790DC21340C}"/>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2" name="Title 19">
            <a:extLst>
              <a:ext uri="{FF2B5EF4-FFF2-40B4-BE49-F238E27FC236}">
                <a16:creationId xmlns:a16="http://schemas.microsoft.com/office/drawing/2014/main" id="{79CE1837-45AA-F22D-DF76-61FA39D4D8D2}"/>
              </a:ext>
            </a:extLst>
          </p:cNvPr>
          <p:cNvSpPr>
            <a:spLocks noGrp="1"/>
          </p:cNvSpPr>
          <p:nvPr>
            <p:ph type="title"/>
          </p:nvPr>
        </p:nvSpPr>
        <p:spPr>
          <a:xfrm>
            <a:off x="711200" y="330199"/>
            <a:ext cx="10602735" cy="672619"/>
          </a:xfrm>
        </p:spPr>
        <p:txBody>
          <a:bodyPr>
            <a:normAutofit/>
          </a:bodyPr>
          <a:lstStyle>
            <a:lvl1pPr>
              <a:defRPr sz="3200" b="0"/>
            </a:lvl1pPr>
          </a:lstStyle>
          <a:p>
            <a:r>
              <a:rPr lang="en-US"/>
              <a:t>Click to edit Master title style</a:t>
            </a:r>
            <a:endParaRPr lang="en-US" dirty="0"/>
          </a:p>
        </p:txBody>
      </p:sp>
      <p:sp>
        <p:nvSpPr>
          <p:cNvPr id="3" name="Text Placeholder 21">
            <a:extLst>
              <a:ext uri="{FF2B5EF4-FFF2-40B4-BE49-F238E27FC236}">
                <a16:creationId xmlns:a16="http://schemas.microsoft.com/office/drawing/2014/main" id="{7814DA42-AC21-0626-589A-AECFD96A2093}"/>
              </a:ext>
            </a:extLst>
          </p:cNvPr>
          <p:cNvSpPr>
            <a:spLocks noGrp="1"/>
          </p:cNvSpPr>
          <p:nvPr>
            <p:ph type="body" sz="quarter" idx="10"/>
          </p:nvPr>
        </p:nvSpPr>
        <p:spPr>
          <a:xfrm>
            <a:off x="706462" y="1387708"/>
            <a:ext cx="10613413" cy="309245"/>
          </a:xfrm>
        </p:spPr>
        <p:txBody>
          <a:bodyPr>
            <a:normAutofit/>
          </a:bodyPr>
          <a:lstStyle>
            <a:lvl1pPr marL="0" indent="0">
              <a:buNone/>
              <a:defRPr sz="1600">
                <a:latin typeface="+mn-lt"/>
              </a:defRPr>
            </a:lvl1pPr>
          </a:lstStyle>
          <a:p>
            <a:pPr lvl="0"/>
            <a:r>
              <a:rPr lang="en-US"/>
              <a:t>Click to edit Master text styles</a:t>
            </a:r>
          </a:p>
        </p:txBody>
      </p:sp>
      <p:sp>
        <p:nvSpPr>
          <p:cNvPr id="4" name="Text Placeholder 24">
            <a:extLst>
              <a:ext uri="{FF2B5EF4-FFF2-40B4-BE49-F238E27FC236}">
                <a16:creationId xmlns:a16="http://schemas.microsoft.com/office/drawing/2014/main" id="{541E29B0-D25F-6D37-9F9E-0B5C5A5A6D8D}"/>
              </a:ext>
            </a:extLst>
          </p:cNvPr>
          <p:cNvSpPr>
            <a:spLocks noGrp="1"/>
          </p:cNvSpPr>
          <p:nvPr>
            <p:ph type="body" sz="quarter" idx="12"/>
          </p:nvPr>
        </p:nvSpPr>
        <p:spPr>
          <a:xfrm>
            <a:off x="706462" y="1036245"/>
            <a:ext cx="10613413" cy="345464"/>
          </a:xfrm>
        </p:spPr>
        <p:txBody>
          <a:bodyPr>
            <a:normAutofit/>
          </a:bodyPr>
          <a:lstStyle>
            <a:lvl1pPr marL="0" indent="0">
              <a:buNone/>
              <a:defRPr sz="1867">
                <a:solidFill>
                  <a:srgbClr val="0B799A"/>
                </a:solidFill>
                <a:latin typeface="+mn-lt"/>
              </a:defRPr>
            </a:lvl1pPr>
          </a:lstStyle>
          <a:p>
            <a:pPr lvl="0"/>
            <a:r>
              <a:rPr lang="en-US"/>
              <a:t>Click to edit Master text styles</a:t>
            </a:r>
          </a:p>
        </p:txBody>
      </p:sp>
      <p:sp>
        <p:nvSpPr>
          <p:cNvPr id="7" name="Table Placeholder 6">
            <a:extLst>
              <a:ext uri="{FF2B5EF4-FFF2-40B4-BE49-F238E27FC236}">
                <a16:creationId xmlns:a16="http://schemas.microsoft.com/office/drawing/2014/main" id="{6DEFADC8-4706-A4BE-0C3E-42901CF063FF}"/>
              </a:ext>
            </a:extLst>
          </p:cNvPr>
          <p:cNvSpPr>
            <a:spLocks noGrp="1"/>
          </p:cNvSpPr>
          <p:nvPr>
            <p:ph type="tbl" sz="quarter" idx="13"/>
          </p:nvPr>
        </p:nvSpPr>
        <p:spPr>
          <a:xfrm>
            <a:off x="681567" y="2454275"/>
            <a:ext cx="10619317" cy="3151717"/>
          </a:xfrm>
        </p:spPr>
        <p:txBody>
          <a:bodyPr>
            <a:normAutofit/>
          </a:bodyPr>
          <a:lstStyle>
            <a:lvl1pPr>
              <a:defRPr sz="1867">
                <a:latin typeface="Arial" panose="020B0604020202020204" pitchFamily="34" charset="0"/>
                <a:cs typeface="Arial" panose="020B0604020202020204" pitchFamily="34" charset="0"/>
              </a:defRPr>
            </a:lvl1pPr>
          </a:lstStyle>
          <a:p>
            <a:r>
              <a:rPr lang="en-US"/>
              <a:t>Click icon to add table</a:t>
            </a:r>
          </a:p>
        </p:txBody>
      </p:sp>
      <p:sp>
        <p:nvSpPr>
          <p:cNvPr id="5" name="Oval 4">
            <a:extLst>
              <a:ext uri="{FF2B5EF4-FFF2-40B4-BE49-F238E27FC236}">
                <a16:creationId xmlns:a16="http://schemas.microsoft.com/office/drawing/2014/main" id="{F6EE8730-1501-8109-57A6-C9ECE915D478}"/>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 name="TextBox 10">
            <a:extLst>
              <a:ext uri="{FF2B5EF4-FFF2-40B4-BE49-F238E27FC236}">
                <a16:creationId xmlns:a16="http://schemas.microsoft.com/office/drawing/2014/main" id="{549D94CF-35EA-D8AE-1105-FE7176850871}"/>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8" name="AutoShape 6">
            <a:extLst>
              <a:ext uri="{FF2B5EF4-FFF2-40B4-BE49-F238E27FC236}">
                <a16:creationId xmlns:a16="http://schemas.microsoft.com/office/drawing/2014/main" id="{25D27123-3D07-753C-2F4B-DC7DA34CBCD1}"/>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9" name="Subtitle 2">
            <a:extLst>
              <a:ext uri="{FF2B5EF4-FFF2-40B4-BE49-F238E27FC236}">
                <a16:creationId xmlns:a16="http://schemas.microsoft.com/office/drawing/2014/main" id="{2B44F555-446E-70A1-C507-E0ED9FE8F34B}"/>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374212219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60400" y="6356350"/>
            <a:ext cx="10845799" cy="365125"/>
          </a:xfrm>
        </p:spPr>
        <p:txBody>
          <a:bodyPr/>
          <a:lstStyle>
            <a:lvl1pPr>
              <a:defRPr>
                <a:solidFill>
                  <a:srgbClr val="1C345D"/>
                </a:solidFill>
                <a:latin typeface="+mn-lt"/>
                <a:cs typeface="Calibri" panose="020F0502020204030204" pitchFamily="34" charset="0"/>
              </a:defRPr>
            </a:lvl1pPr>
          </a:lstStyle>
          <a:p>
            <a:endParaRPr lang="en-US"/>
          </a:p>
        </p:txBody>
      </p:sp>
      <p:sp>
        <p:nvSpPr>
          <p:cNvPr id="2" name="AutoShape 2">
            <a:extLst>
              <a:ext uri="{FF2B5EF4-FFF2-40B4-BE49-F238E27FC236}">
                <a16:creationId xmlns:a16="http://schemas.microsoft.com/office/drawing/2014/main" id="{5847649A-6C7A-CC01-22F6-DEAFCDF7B773}"/>
              </a:ext>
            </a:extLst>
          </p:cNvPr>
          <p:cNvSpPr/>
          <p:nvPr/>
        </p:nvSpPr>
        <p:spPr>
          <a:xfrm>
            <a:off x="5016346" y="1018580"/>
            <a:ext cx="32142" cy="3793709"/>
          </a:xfrm>
          <a:prstGeom prst="rect">
            <a:avLst/>
          </a:prstGeom>
          <a:solidFill>
            <a:srgbClr val="1B365D"/>
          </a:solidFill>
        </p:spPr>
      </p:sp>
      <p:grpSp>
        <p:nvGrpSpPr>
          <p:cNvPr id="3" name="Group 3">
            <a:extLst>
              <a:ext uri="{FF2B5EF4-FFF2-40B4-BE49-F238E27FC236}">
                <a16:creationId xmlns:a16="http://schemas.microsoft.com/office/drawing/2014/main" id="{42FCDA92-C48B-9B4B-DFEF-697FA051F4DD}"/>
              </a:ext>
            </a:extLst>
          </p:cNvPr>
          <p:cNvGrpSpPr/>
          <p:nvPr/>
        </p:nvGrpSpPr>
        <p:grpSpPr>
          <a:xfrm>
            <a:off x="4871919" y="1018579"/>
            <a:ext cx="327203" cy="327203"/>
            <a:chOff x="0" y="0"/>
            <a:chExt cx="6350000" cy="6350000"/>
          </a:xfrm>
        </p:grpSpPr>
        <p:sp>
          <p:nvSpPr>
            <p:cNvPr id="4" name="Freeform 4">
              <a:extLst>
                <a:ext uri="{FF2B5EF4-FFF2-40B4-BE49-F238E27FC236}">
                  <a16:creationId xmlns:a16="http://schemas.microsoft.com/office/drawing/2014/main" id="{022DABE5-8BDC-6AFB-BB38-B6FCC2A385DF}"/>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BC1D5"/>
            </a:solidFill>
          </p:spPr>
        </p:sp>
      </p:grpSp>
      <p:grpSp>
        <p:nvGrpSpPr>
          <p:cNvPr id="5" name="Group 5">
            <a:extLst>
              <a:ext uri="{FF2B5EF4-FFF2-40B4-BE49-F238E27FC236}">
                <a16:creationId xmlns:a16="http://schemas.microsoft.com/office/drawing/2014/main" id="{663016EF-304B-9706-FEB3-53A0EF2FA4BD}"/>
              </a:ext>
            </a:extLst>
          </p:cNvPr>
          <p:cNvGrpSpPr/>
          <p:nvPr/>
        </p:nvGrpSpPr>
        <p:grpSpPr>
          <a:xfrm>
            <a:off x="4871919" y="1018579"/>
            <a:ext cx="327203" cy="327203"/>
            <a:chOff x="0" y="0"/>
            <a:chExt cx="6350000" cy="6350000"/>
          </a:xfrm>
        </p:grpSpPr>
        <p:sp>
          <p:nvSpPr>
            <p:cNvPr id="6" name="Freeform 6">
              <a:extLst>
                <a:ext uri="{FF2B5EF4-FFF2-40B4-BE49-F238E27FC236}">
                  <a16:creationId xmlns:a16="http://schemas.microsoft.com/office/drawing/2014/main" id="{C7080ADE-B6F5-46D1-7224-38137D95B17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448"/>
            </a:solidFill>
          </p:spPr>
        </p:sp>
      </p:grpSp>
      <p:grpSp>
        <p:nvGrpSpPr>
          <p:cNvPr id="7" name="Group 9">
            <a:extLst>
              <a:ext uri="{FF2B5EF4-FFF2-40B4-BE49-F238E27FC236}">
                <a16:creationId xmlns:a16="http://schemas.microsoft.com/office/drawing/2014/main" id="{87239547-BD18-1AD8-BF24-52D3C7A25DC9}"/>
              </a:ext>
            </a:extLst>
          </p:cNvPr>
          <p:cNvGrpSpPr/>
          <p:nvPr/>
        </p:nvGrpSpPr>
        <p:grpSpPr>
          <a:xfrm>
            <a:off x="4877145" y="2249553"/>
            <a:ext cx="278400" cy="278400"/>
            <a:chOff x="0" y="0"/>
            <a:chExt cx="1913890" cy="1913890"/>
          </a:xfrm>
        </p:grpSpPr>
        <p:sp>
          <p:nvSpPr>
            <p:cNvPr id="8" name="Freeform 10">
              <a:extLst>
                <a:ext uri="{FF2B5EF4-FFF2-40B4-BE49-F238E27FC236}">
                  <a16:creationId xmlns:a16="http://schemas.microsoft.com/office/drawing/2014/main" id="{D5F6B14F-B82A-C380-0DBA-3D16854B5EAF}"/>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BC1D5"/>
            </a:solidFill>
          </p:spPr>
        </p:sp>
      </p:grpSp>
      <p:grpSp>
        <p:nvGrpSpPr>
          <p:cNvPr id="9" name="Group 11">
            <a:extLst>
              <a:ext uri="{FF2B5EF4-FFF2-40B4-BE49-F238E27FC236}">
                <a16:creationId xmlns:a16="http://schemas.microsoft.com/office/drawing/2014/main" id="{33D69B5F-6F46-1372-3EB8-754FFF4A33AD}"/>
              </a:ext>
            </a:extLst>
          </p:cNvPr>
          <p:cNvGrpSpPr>
            <a:grpSpLocks noChangeAspect="1"/>
          </p:cNvGrpSpPr>
          <p:nvPr/>
        </p:nvGrpSpPr>
        <p:grpSpPr>
          <a:xfrm>
            <a:off x="4871678" y="3426125"/>
            <a:ext cx="321478" cy="278400"/>
            <a:chOff x="0" y="0"/>
            <a:chExt cx="6350000" cy="5499100"/>
          </a:xfrm>
        </p:grpSpPr>
        <p:sp>
          <p:nvSpPr>
            <p:cNvPr id="10" name="Freeform 12">
              <a:extLst>
                <a:ext uri="{FF2B5EF4-FFF2-40B4-BE49-F238E27FC236}">
                  <a16:creationId xmlns:a16="http://schemas.microsoft.com/office/drawing/2014/main" id="{A39A2473-1A96-8DBB-D29C-AFC67F083B88}"/>
                </a:ext>
              </a:extLst>
            </p:cNvPr>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AA4AC4"/>
            </a:solidFill>
          </p:spPr>
        </p:sp>
      </p:grpSp>
      <p:grpSp>
        <p:nvGrpSpPr>
          <p:cNvPr id="11" name="Group 13">
            <a:extLst>
              <a:ext uri="{FF2B5EF4-FFF2-40B4-BE49-F238E27FC236}">
                <a16:creationId xmlns:a16="http://schemas.microsoft.com/office/drawing/2014/main" id="{EF7E022B-3C5D-338F-5095-95CAA050C714}"/>
              </a:ext>
            </a:extLst>
          </p:cNvPr>
          <p:cNvGrpSpPr/>
          <p:nvPr/>
        </p:nvGrpSpPr>
        <p:grpSpPr>
          <a:xfrm>
            <a:off x="4877146" y="4672858"/>
            <a:ext cx="321977" cy="278862"/>
            <a:chOff x="0" y="0"/>
            <a:chExt cx="6202680" cy="5372100"/>
          </a:xfrm>
        </p:grpSpPr>
        <p:sp>
          <p:nvSpPr>
            <p:cNvPr id="12" name="Freeform 14">
              <a:extLst>
                <a:ext uri="{FF2B5EF4-FFF2-40B4-BE49-F238E27FC236}">
                  <a16:creationId xmlns:a16="http://schemas.microsoft.com/office/drawing/2014/main" id="{84D50735-87F8-A5D8-F050-D44A6DC9C2E8}"/>
                </a:ext>
              </a:extLst>
            </p:cNvPr>
            <p:cNvSpPr/>
            <p:nvPr/>
          </p:nvSpPr>
          <p:spPr>
            <a:xfrm>
              <a:off x="0" y="0"/>
              <a:ext cx="6202680" cy="5372100"/>
            </a:xfrm>
            <a:custGeom>
              <a:avLst/>
              <a:gdLst/>
              <a:ahLst/>
              <a:cxnLst/>
              <a:rect l="l" t="t" r="r" b="b"/>
              <a:pathLst>
                <a:path w="6202680" h="5372100">
                  <a:moveTo>
                    <a:pt x="4652010" y="0"/>
                  </a:moveTo>
                  <a:lnTo>
                    <a:pt x="1550670" y="0"/>
                  </a:lnTo>
                  <a:lnTo>
                    <a:pt x="0" y="2686050"/>
                  </a:lnTo>
                  <a:lnTo>
                    <a:pt x="1550670" y="5372100"/>
                  </a:lnTo>
                  <a:lnTo>
                    <a:pt x="4652010" y="5372100"/>
                  </a:lnTo>
                  <a:lnTo>
                    <a:pt x="6202680" y="2686050"/>
                  </a:lnTo>
                  <a:lnTo>
                    <a:pt x="4652010" y="0"/>
                  </a:lnTo>
                  <a:close/>
                </a:path>
              </a:pathLst>
            </a:custGeom>
            <a:solidFill>
              <a:srgbClr val="FFB500"/>
            </a:solidFill>
          </p:spPr>
        </p:sp>
      </p:grpSp>
      <p:sp>
        <p:nvSpPr>
          <p:cNvPr id="20" name="Title 1">
            <a:extLst>
              <a:ext uri="{FF2B5EF4-FFF2-40B4-BE49-F238E27FC236}">
                <a16:creationId xmlns:a16="http://schemas.microsoft.com/office/drawing/2014/main" id="{B8DD1415-9672-06C9-C32C-3896202FB2CE}"/>
              </a:ext>
            </a:extLst>
          </p:cNvPr>
          <p:cNvSpPr>
            <a:spLocks noGrp="1"/>
          </p:cNvSpPr>
          <p:nvPr>
            <p:ph type="ctrTitle" hasCustomPrompt="1"/>
          </p:nvPr>
        </p:nvSpPr>
        <p:spPr>
          <a:xfrm>
            <a:off x="660400" y="612901"/>
            <a:ext cx="4079793" cy="872472"/>
          </a:xfrm>
          <a:prstGeom prst="rect">
            <a:avLst/>
          </a:prstGeom>
        </p:spPr>
        <p:txBody>
          <a:bodyPr>
            <a:noAutofit/>
          </a:bodyPr>
          <a:lstStyle>
            <a:lvl1pPr>
              <a:defRPr sz="3200" b="0" i="0">
                <a:solidFill>
                  <a:srgbClr val="1C345D"/>
                </a:solidFill>
                <a:latin typeface="Times" pitchFamily="2" charset="0"/>
                <a:cs typeface="Calibri" panose="020F0502020204030204" pitchFamily="34" charset="0"/>
              </a:defRPr>
            </a:lvl1pPr>
          </a:lstStyle>
          <a:p>
            <a:r>
              <a:rPr lang="en-US" dirty="0"/>
              <a:t>Timeline Slide-Insert </a:t>
            </a:r>
            <a:br>
              <a:rPr lang="en-US" dirty="0"/>
            </a:br>
            <a:r>
              <a:rPr lang="en-US" dirty="0"/>
              <a:t>Title Here</a:t>
            </a:r>
          </a:p>
        </p:txBody>
      </p:sp>
      <p:sp>
        <p:nvSpPr>
          <p:cNvPr id="21" name="Content Placeholder 2">
            <a:extLst>
              <a:ext uri="{FF2B5EF4-FFF2-40B4-BE49-F238E27FC236}">
                <a16:creationId xmlns:a16="http://schemas.microsoft.com/office/drawing/2014/main" id="{F66A6C03-5DFA-65C0-419C-148FAA5E5449}"/>
              </a:ext>
            </a:extLst>
          </p:cNvPr>
          <p:cNvSpPr>
            <a:spLocks noGrp="1"/>
          </p:cNvSpPr>
          <p:nvPr>
            <p:ph idx="1" hasCustomPrompt="1"/>
          </p:nvPr>
        </p:nvSpPr>
        <p:spPr>
          <a:xfrm>
            <a:off x="5342088" y="1345782"/>
            <a:ext cx="5857423" cy="765022"/>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Enter body of the text goes here</a:t>
            </a:r>
          </a:p>
        </p:txBody>
      </p:sp>
      <p:sp>
        <p:nvSpPr>
          <p:cNvPr id="22" name="Content Placeholder 2">
            <a:extLst>
              <a:ext uri="{FF2B5EF4-FFF2-40B4-BE49-F238E27FC236}">
                <a16:creationId xmlns:a16="http://schemas.microsoft.com/office/drawing/2014/main" id="{77B56760-7454-9E86-DAB3-80FF65F2FAF9}"/>
              </a:ext>
            </a:extLst>
          </p:cNvPr>
          <p:cNvSpPr>
            <a:spLocks noGrp="1"/>
          </p:cNvSpPr>
          <p:nvPr>
            <p:ph idx="13" hasCustomPrompt="1"/>
          </p:nvPr>
        </p:nvSpPr>
        <p:spPr>
          <a:xfrm>
            <a:off x="5342088" y="992240"/>
            <a:ext cx="5857423" cy="353542"/>
          </a:xfrm>
          <a:prstGeom prst="rect">
            <a:avLst/>
          </a:prstGeom>
        </p:spPr>
        <p:txBody>
          <a:bodyPr>
            <a:normAutofit/>
          </a:bodyPr>
          <a:lstStyle>
            <a:lvl1pPr marL="0" indent="0">
              <a:buNone/>
              <a:defRPr sz="1867"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Write your topic or idea</a:t>
            </a:r>
          </a:p>
        </p:txBody>
      </p:sp>
      <p:sp>
        <p:nvSpPr>
          <p:cNvPr id="34" name="Content Placeholder 2">
            <a:extLst>
              <a:ext uri="{FF2B5EF4-FFF2-40B4-BE49-F238E27FC236}">
                <a16:creationId xmlns:a16="http://schemas.microsoft.com/office/drawing/2014/main" id="{DF9C1988-18BE-9B4D-35FA-9221E6453AAB}"/>
              </a:ext>
            </a:extLst>
          </p:cNvPr>
          <p:cNvSpPr>
            <a:spLocks noGrp="1"/>
          </p:cNvSpPr>
          <p:nvPr>
            <p:ph idx="14" hasCustomPrompt="1"/>
          </p:nvPr>
        </p:nvSpPr>
        <p:spPr>
          <a:xfrm>
            <a:off x="5342088" y="2569850"/>
            <a:ext cx="5857423" cy="765022"/>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Enter body of the text goes here</a:t>
            </a:r>
          </a:p>
        </p:txBody>
      </p:sp>
      <p:sp>
        <p:nvSpPr>
          <p:cNvPr id="35" name="Content Placeholder 2">
            <a:extLst>
              <a:ext uri="{FF2B5EF4-FFF2-40B4-BE49-F238E27FC236}">
                <a16:creationId xmlns:a16="http://schemas.microsoft.com/office/drawing/2014/main" id="{99EE6676-A9A7-AEB3-4899-989AD8D29E30}"/>
              </a:ext>
            </a:extLst>
          </p:cNvPr>
          <p:cNvSpPr>
            <a:spLocks noGrp="1"/>
          </p:cNvSpPr>
          <p:nvPr>
            <p:ph idx="15" hasCustomPrompt="1"/>
          </p:nvPr>
        </p:nvSpPr>
        <p:spPr>
          <a:xfrm>
            <a:off x="5342088" y="2216308"/>
            <a:ext cx="5857423" cy="353542"/>
          </a:xfrm>
          <a:prstGeom prst="rect">
            <a:avLst/>
          </a:prstGeom>
        </p:spPr>
        <p:txBody>
          <a:bodyPr>
            <a:normAutofit/>
          </a:bodyPr>
          <a:lstStyle>
            <a:lvl1pPr marL="0" indent="0">
              <a:buNone/>
              <a:defRPr sz="1867"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Write your topic or idea</a:t>
            </a:r>
          </a:p>
        </p:txBody>
      </p:sp>
      <p:sp>
        <p:nvSpPr>
          <p:cNvPr id="36" name="Content Placeholder 2">
            <a:extLst>
              <a:ext uri="{FF2B5EF4-FFF2-40B4-BE49-F238E27FC236}">
                <a16:creationId xmlns:a16="http://schemas.microsoft.com/office/drawing/2014/main" id="{06EAB4BC-34D8-C560-6405-FFB9CE55129C}"/>
              </a:ext>
            </a:extLst>
          </p:cNvPr>
          <p:cNvSpPr>
            <a:spLocks noGrp="1"/>
          </p:cNvSpPr>
          <p:nvPr>
            <p:ph idx="16" hasCustomPrompt="1"/>
          </p:nvPr>
        </p:nvSpPr>
        <p:spPr>
          <a:xfrm>
            <a:off x="5342088" y="3779667"/>
            <a:ext cx="5857423" cy="765022"/>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Enter body of the text goes here</a:t>
            </a:r>
          </a:p>
        </p:txBody>
      </p:sp>
      <p:sp>
        <p:nvSpPr>
          <p:cNvPr id="37" name="Content Placeholder 2">
            <a:extLst>
              <a:ext uri="{FF2B5EF4-FFF2-40B4-BE49-F238E27FC236}">
                <a16:creationId xmlns:a16="http://schemas.microsoft.com/office/drawing/2014/main" id="{DC6C87D9-3637-8AB5-FB0A-490289B3EBAD}"/>
              </a:ext>
            </a:extLst>
          </p:cNvPr>
          <p:cNvSpPr>
            <a:spLocks noGrp="1"/>
          </p:cNvSpPr>
          <p:nvPr>
            <p:ph idx="17" hasCustomPrompt="1"/>
          </p:nvPr>
        </p:nvSpPr>
        <p:spPr>
          <a:xfrm>
            <a:off x="5342088" y="3426125"/>
            <a:ext cx="5857423" cy="353542"/>
          </a:xfrm>
          <a:prstGeom prst="rect">
            <a:avLst/>
          </a:prstGeom>
        </p:spPr>
        <p:txBody>
          <a:bodyPr>
            <a:normAutofit/>
          </a:bodyPr>
          <a:lstStyle>
            <a:lvl1pPr marL="0" indent="0">
              <a:buNone/>
              <a:defRPr sz="1867"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Write your topic or idea</a:t>
            </a:r>
          </a:p>
        </p:txBody>
      </p:sp>
      <p:sp>
        <p:nvSpPr>
          <p:cNvPr id="38" name="Content Placeholder 2">
            <a:extLst>
              <a:ext uri="{FF2B5EF4-FFF2-40B4-BE49-F238E27FC236}">
                <a16:creationId xmlns:a16="http://schemas.microsoft.com/office/drawing/2014/main" id="{FAA25765-0FDF-F2C7-FEF5-874848D22E51}"/>
              </a:ext>
            </a:extLst>
          </p:cNvPr>
          <p:cNvSpPr>
            <a:spLocks noGrp="1"/>
          </p:cNvSpPr>
          <p:nvPr>
            <p:ph idx="18" hasCustomPrompt="1"/>
          </p:nvPr>
        </p:nvSpPr>
        <p:spPr>
          <a:xfrm>
            <a:off x="5338322" y="5019472"/>
            <a:ext cx="5857423" cy="765022"/>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Enter body of the text goes here</a:t>
            </a:r>
          </a:p>
        </p:txBody>
      </p:sp>
      <p:sp>
        <p:nvSpPr>
          <p:cNvPr id="39" name="Content Placeholder 2">
            <a:extLst>
              <a:ext uri="{FF2B5EF4-FFF2-40B4-BE49-F238E27FC236}">
                <a16:creationId xmlns:a16="http://schemas.microsoft.com/office/drawing/2014/main" id="{071BFE87-A18B-F382-8708-D3F5F4406692}"/>
              </a:ext>
            </a:extLst>
          </p:cNvPr>
          <p:cNvSpPr>
            <a:spLocks noGrp="1"/>
          </p:cNvSpPr>
          <p:nvPr>
            <p:ph idx="19" hasCustomPrompt="1"/>
          </p:nvPr>
        </p:nvSpPr>
        <p:spPr>
          <a:xfrm>
            <a:off x="5338322" y="4665930"/>
            <a:ext cx="5857423" cy="353542"/>
          </a:xfrm>
          <a:prstGeom prst="rect">
            <a:avLst/>
          </a:prstGeom>
        </p:spPr>
        <p:txBody>
          <a:bodyPr>
            <a:normAutofit/>
          </a:bodyPr>
          <a:lstStyle>
            <a:lvl1pPr marL="0" indent="0">
              <a:buNone/>
              <a:defRPr sz="1867"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Write your topic or idea</a:t>
            </a:r>
          </a:p>
        </p:txBody>
      </p:sp>
      <p:sp>
        <p:nvSpPr>
          <p:cNvPr id="13" name="Oval 12">
            <a:extLst>
              <a:ext uri="{FF2B5EF4-FFF2-40B4-BE49-F238E27FC236}">
                <a16:creationId xmlns:a16="http://schemas.microsoft.com/office/drawing/2014/main" id="{36594F09-EACB-3E40-A7AE-D4673B6804BF}"/>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6" name="TextBox 10">
            <a:extLst>
              <a:ext uri="{FF2B5EF4-FFF2-40B4-BE49-F238E27FC236}">
                <a16:creationId xmlns:a16="http://schemas.microsoft.com/office/drawing/2014/main" id="{C20AAB32-3A0B-B700-6799-E704383235D7}"/>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25" name="AutoShape 6">
            <a:extLst>
              <a:ext uri="{FF2B5EF4-FFF2-40B4-BE49-F238E27FC236}">
                <a16:creationId xmlns:a16="http://schemas.microsoft.com/office/drawing/2014/main" id="{2C783666-C926-3702-A979-2D7030FCCE1D}"/>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26" name="Subtitle 2">
            <a:extLst>
              <a:ext uri="{FF2B5EF4-FFF2-40B4-BE49-F238E27FC236}">
                <a16:creationId xmlns:a16="http://schemas.microsoft.com/office/drawing/2014/main" id="{C5180D03-2315-9630-1C5E-05E92911A4B7}"/>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15" name="AutoShape 2">
            <a:extLst>
              <a:ext uri="{FF2B5EF4-FFF2-40B4-BE49-F238E27FC236}">
                <a16:creationId xmlns:a16="http://schemas.microsoft.com/office/drawing/2014/main" id="{02095B37-F91A-0C42-15A0-5144E96A5D16}"/>
              </a:ext>
            </a:extLst>
          </p:cNvPr>
          <p:cNvSpPr/>
          <p:nvPr/>
        </p:nvSpPr>
        <p:spPr>
          <a:xfrm>
            <a:off x="5016346" y="1018580"/>
            <a:ext cx="32142" cy="3793709"/>
          </a:xfrm>
          <a:prstGeom prst="rect">
            <a:avLst/>
          </a:prstGeom>
          <a:solidFill>
            <a:srgbClr val="1B365D"/>
          </a:solidFill>
        </p:spPr>
      </p:sp>
      <p:grpSp>
        <p:nvGrpSpPr>
          <p:cNvPr id="17" name="Group 3">
            <a:extLst>
              <a:ext uri="{FF2B5EF4-FFF2-40B4-BE49-F238E27FC236}">
                <a16:creationId xmlns:a16="http://schemas.microsoft.com/office/drawing/2014/main" id="{313C18F5-9C32-2804-82CC-FCB8055CEBF9}"/>
              </a:ext>
            </a:extLst>
          </p:cNvPr>
          <p:cNvGrpSpPr/>
          <p:nvPr/>
        </p:nvGrpSpPr>
        <p:grpSpPr>
          <a:xfrm>
            <a:off x="4871919" y="1018579"/>
            <a:ext cx="327203" cy="327203"/>
            <a:chOff x="0" y="0"/>
            <a:chExt cx="6350000" cy="6350000"/>
          </a:xfrm>
        </p:grpSpPr>
        <p:sp>
          <p:nvSpPr>
            <p:cNvPr id="18" name="Freeform 4">
              <a:extLst>
                <a:ext uri="{FF2B5EF4-FFF2-40B4-BE49-F238E27FC236}">
                  <a16:creationId xmlns:a16="http://schemas.microsoft.com/office/drawing/2014/main" id="{320F08AD-2A6D-B36A-B822-4EF0686C7EC3}"/>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BC1D5"/>
            </a:solidFill>
          </p:spPr>
        </p:sp>
      </p:grpSp>
      <p:grpSp>
        <p:nvGrpSpPr>
          <p:cNvPr id="19" name="Group 5">
            <a:extLst>
              <a:ext uri="{FF2B5EF4-FFF2-40B4-BE49-F238E27FC236}">
                <a16:creationId xmlns:a16="http://schemas.microsoft.com/office/drawing/2014/main" id="{01E51980-08EA-CD85-E1EF-616D85060111}"/>
              </a:ext>
            </a:extLst>
          </p:cNvPr>
          <p:cNvGrpSpPr/>
          <p:nvPr/>
        </p:nvGrpSpPr>
        <p:grpSpPr>
          <a:xfrm>
            <a:off x="4871919" y="1018579"/>
            <a:ext cx="327203" cy="327203"/>
            <a:chOff x="0" y="0"/>
            <a:chExt cx="6350000" cy="6350000"/>
          </a:xfrm>
        </p:grpSpPr>
        <p:sp>
          <p:nvSpPr>
            <p:cNvPr id="23" name="Freeform 6">
              <a:extLst>
                <a:ext uri="{FF2B5EF4-FFF2-40B4-BE49-F238E27FC236}">
                  <a16:creationId xmlns:a16="http://schemas.microsoft.com/office/drawing/2014/main" id="{58A2D103-4DAC-6555-3526-F16BEF5E089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448"/>
            </a:solidFill>
          </p:spPr>
        </p:sp>
      </p:grpSp>
      <p:grpSp>
        <p:nvGrpSpPr>
          <p:cNvPr id="24" name="Group 9">
            <a:extLst>
              <a:ext uri="{FF2B5EF4-FFF2-40B4-BE49-F238E27FC236}">
                <a16:creationId xmlns:a16="http://schemas.microsoft.com/office/drawing/2014/main" id="{6825495F-1B7E-97F6-D65C-ADBDB261EAD1}"/>
              </a:ext>
            </a:extLst>
          </p:cNvPr>
          <p:cNvGrpSpPr/>
          <p:nvPr/>
        </p:nvGrpSpPr>
        <p:grpSpPr>
          <a:xfrm>
            <a:off x="4877145" y="2249553"/>
            <a:ext cx="278400" cy="278400"/>
            <a:chOff x="0" y="0"/>
            <a:chExt cx="1913890" cy="1913890"/>
          </a:xfrm>
        </p:grpSpPr>
        <p:sp>
          <p:nvSpPr>
            <p:cNvPr id="27" name="Freeform 10">
              <a:extLst>
                <a:ext uri="{FF2B5EF4-FFF2-40B4-BE49-F238E27FC236}">
                  <a16:creationId xmlns:a16="http://schemas.microsoft.com/office/drawing/2014/main" id="{D1573513-3E1D-BA7A-CD42-619BD68F850E}"/>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BC1D5"/>
            </a:solidFill>
          </p:spPr>
        </p:sp>
      </p:grpSp>
      <p:grpSp>
        <p:nvGrpSpPr>
          <p:cNvPr id="28" name="Group 11">
            <a:extLst>
              <a:ext uri="{FF2B5EF4-FFF2-40B4-BE49-F238E27FC236}">
                <a16:creationId xmlns:a16="http://schemas.microsoft.com/office/drawing/2014/main" id="{0D6239D8-0D24-96CF-3007-48CD4C0B9F92}"/>
              </a:ext>
            </a:extLst>
          </p:cNvPr>
          <p:cNvGrpSpPr>
            <a:grpSpLocks noChangeAspect="1"/>
          </p:cNvGrpSpPr>
          <p:nvPr/>
        </p:nvGrpSpPr>
        <p:grpSpPr>
          <a:xfrm>
            <a:off x="4871678" y="3426125"/>
            <a:ext cx="321478" cy="278400"/>
            <a:chOff x="0" y="0"/>
            <a:chExt cx="6350000" cy="5499100"/>
          </a:xfrm>
        </p:grpSpPr>
        <p:sp>
          <p:nvSpPr>
            <p:cNvPr id="29" name="Freeform 12">
              <a:extLst>
                <a:ext uri="{FF2B5EF4-FFF2-40B4-BE49-F238E27FC236}">
                  <a16:creationId xmlns:a16="http://schemas.microsoft.com/office/drawing/2014/main" id="{9E061D3A-DFCB-E6C8-2C80-53A61320AA88}"/>
                </a:ext>
              </a:extLst>
            </p:cNvPr>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AA4AC4"/>
            </a:solidFill>
          </p:spPr>
        </p:sp>
      </p:grpSp>
      <p:grpSp>
        <p:nvGrpSpPr>
          <p:cNvPr id="30" name="Group 13">
            <a:extLst>
              <a:ext uri="{FF2B5EF4-FFF2-40B4-BE49-F238E27FC236}">
                <a16:creationId xmlns:a16="http://schemas.microsoft.com/office/drawing/2014/main" id="{F46AE049-15F9-DE57-6685-D4AC112E839D}"/>
              </a:ext>
            </a:extLst>
          </p:cNvPr>
          <p:cNvGrpSpPr/>
          <p:nvPr/>
        </p:nvGrpSpPr>
        <p:grpSpPr>
          <a:xfrm>
            <a:off x="4877146" y="4672858"/>
            <a:ext cx="321977" cy="278862"/>
            <a:chOff x="0" y="0"/>
            <a:chExt cx="6202680" cy="5372100"/>
          </a:xfrm>
        </p:grpSpPr>
        <p:sp>
          <p:nvSpPr>
            <p:cNvPr id="31" name="Freeform 14">
              <a:extLst>
                <a:ext uri="{FF2B5EF4-FFF2-40B4-BE49-F238E27FC236}">
                  <a16:creationId xmlns:a16="http://schemas.microsoft.com/office/drawing/2014/main" id="{2FC3DA98-75E7-2C57-8043-F8B24ECB1003}"/>
                </a:ext>
              </a:extLst>
            </p:cNvPr>
            <p:cNvSpPr/>
            <p:nvPr/>
          </p:nvSpPr>
          <p:spPr>
            <a:xfrm>
              <a:off x="0" y="0"/>
              <a:ext cx="6202680" cy="5372100"/>
            </a:xfrm>
            <a:custGeom>
              <a:avLst/>
              <a:gdLst/>
              <a:ahLst/>
              <a:cxnLst/>
              <a:rect l="l" t="t" r="r" b="b"/>
              <a:pathLst>
                <a:path w="6202680" h="5372100">
                  <a:moveTo>
                    <a:pt x="4652010" y="0"/>
                  </a:moveTo>
                  <a:lnTo>
                    <a:pt x="1550670" y="0"/>
                  </a:lnTo>
                  <a:lnTo>
                    <a:pt x="0" y="2686050"/>
                  </a:lnTo>
                  <a:lnTo>
                    <a:pt x="1550670" y="5372100"/>
                  </a:lnTo>
                  <a:lnTo>
                    <a:pt x="4652010" y="5372100"/>
                  </a:lnTo>
                  <a:lnTo>
                    <a:pt x="6202680" y="2686050"/>
                  </a:lnTo>
                  <a:lnTo>
                    <a:pt x="4652010" y="0"/>
                  </a:lnTo>
                  <a:close/>
                </a:path>
              </a:pathLst>
            </a:custGeom>
            <a:solidFill>
              <a:srgbClr val="FFB500"/>
            </a:solidFill>
          </p:spPr>
        </p:sp>
      </p:grpSp>
      <p:sp>
        <p:nvSpPr>
          <p:cNvPr id="32" name="Oval 31">
            <a:extLst>
              <a:ext uri="{FF2B5EF4-FFF2-40B4-BE49-F238E27FC236}">
                <a16:creationId xmlns:a16="http://schemas.microsoft.com/office/drawing/2014/main" id="{694B45F5-512C-E581-A021-0AD80DF5CBBB}"/>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3" name="TextBox 10">
            <a:extLst>
              <a:ext uri="{FF2B5EF4-FFF2-40B4-BE49-F238E27FC236}">
                <a16:creationId xmlns:a16="http://schemas.microsoft.com/office/drawing/2014/main" id="{44B0C4D6-3B75-0B11-874F-B94040B5D0AE}"/>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40" name="AutoShape 6">
            <a:extLst>
              <a:ext uri="{FF2B5EF4-FFF2-40B4-BE49-F238E27FC236}">
                <a16:creationId xmlns:a16="http://schemas.microsoft.com/office/drawing/2014/main" id="{B276BB29-0E27-57BF-5489-7BACE9810541}"/>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41" name="Subtitle 2">
            <a:extLst>
              <a:ext uri="{FF2B5EF4-FFF2-40B4-BE49-F238E27FC236}">
                <a16:creationId xmlns:a16="http://schemas.microsoft.com/office/drawing/2014/main" id="{B0C3E8ED-8EEC-D4BC-71D2-74104750A6DD}"/>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2367281047"/>
      </p:ext>
    </p:extLst>
  </p:cSld>
  <p:clrMapOvr>
    <a:masterClrMapping/>
  </p:clrMapOvr>
  <p:extLst>
    <p:ext uri="{DCECCB84-F9BA-43D5-87BE-67443E8EF086}">
      <p15:sldGuideLst xmlns:p15="http://schemas.microsoft.com/office/powerpoint/2012/main">
        <p15:guide id="1" pos="624">
          <p15:clr>
            <a:srgbClr val="FBAE4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Pie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75366" y="495300"/>
            <a:ext cx="10049835" cy="653799"/>
          </a:xfrm>
          <a:prstGeom prst="rect">
            <a:avLst/>
          </a:prstGeom>
        </p:spPr>
        <p:txBody>
          <a:bodyPr anchor="t">
            <a:normAutofit/>
          </a:bodyPr>
          <a:lstStyle>
            <a:lvl1pPr>
              <a:defRPr sz="3200" b="0">
                <a:solidFill>
                  <a:srgbClr val="1C345D"/>
                </a:solidFill>
              </a:defRPr>
            </a:lvl1pPr>
          </a:lstStyle>
          <a:p>
            <a:r>
              <a:rPr lang="en-US" dirty="0"/>
              <a:t>Example Charts</a:t>
            </a:r>
          </a:p>
        </p:txBody>
      </p:sp>
      <p:sp>
        <p:nvSpPr>
          <p:cNvPr id="5" name="Slide Number Placeholder 4">
            <a:extLst>
              <a:ext uri="{FF2B5EF4-FFF2-40B4-BE49-F238E27FC236}">
                <a16:creationId xmlns:a16="http://schemas.microsoft.com/office/drawing/2014/main" id="{25EE0827-E235-7147-995F-7CEAF6D48EB2}"/>
              </a:ext>
            </a:extLst>
          </p:cNvPr>
          <p:cNvSpPr>
            <a:spLocks noGrp="1"/>
          </p:cNvSpPr>
          <p:nvPr>
            <p:ph type="sldNum" sz="quarter" idx="15"/>
          </p:nvPr>
        </p:nvSpPr>
        <p:spPr>
          <a:xfrm>
            <a:off x="7481455" y="4345422"/>
            <a:ext cx="248114" cy="172291"/>
          </a:xfrm>
          <a:prstGeom prst="rect">
            <a:avLst/>
          </a:prstGeom>
        </p:spPr>
        <p:txBody>
          <a:bodyPr vert="horz" lIns="91440" tIns="45720" rIns="91440" bIns="45720" rtlCol="0" anchor="ctr"/>
          <a:lstStyle>
            <a:defPPr>
              <a:defRPr lang="en-US"/>
            </a:defPPr>
            <a:lvl1pPr marL="0" algn="r" defTabSz="499274" rtl="0" eaLnBrk="1" latinLnBrk="0" hangingPunct="1">
              <a:defRPr sz="523" b="0" i="0" kern="1200">
                <a:solidFill>
                  <a:schemeClr val="tx1">
                    <a:tint val="75000"/>
                  </a:schemeClr>
                </a:solidFill>
                <a:latin typeface="Calibri" panose="020F0502020204030204" pitchFamily="34" charset="0"/>
                <a:ea typeface="+mn-ea"/>
                <a:cs typeface="+mn-cs"/>
              </a:defRPr>
            </a:lvl1pPr>
            <a:lvl2pPr marL="249637" algn="l" defTabSz="499274" rtl="0" eaLnBrk="1" latinLnBrk="0" hangingPunct="1">
              <a:defRPr sz="983" kern="1200">
                <a:solidFill>
                  <a:schemeClr val="tx1"/>
                </a:solidFill>
                <a:latin typeface="+mn-lt"/>
                <a:ea typeface="+mn-ea"/>
                <a:cs typeface="+mn-cs"/>
              </a:defRPr>
            </a:lvl2pPr>
            <a:lvl3pPr marL="499274" algn="l" defTabSz="499274" rtl="0" eaLnBrk="1" latinLnBrk="0" hangingPunct="1">
              <a:defRPr sz="983" kern="1200">
                <a:solidFill>
                  <a:schemeClr val="tx1"/>
                </a:solidFill>
                <a:latin typeface="+mn-lt"/>
                <a:ea typeface="+mn-ea"/>
                <a:cs typeface="+mn-cs"/>
              </a:defRPr>
            </a:lvl3pPr>
            <a:lvl4pPr marL="748911" algn="l" defTabSz="499274" rtl="0" eaLnBrk="1" latinLnBrk="0" hangingPunct="1">
              <a:defRPr sz="983" kern="1200">
                <a:solidFill>
                  <a:schemeClr val="tx1"/>
                </a:solidFill>
                <a:latin typeface="+mn-lt"/>
                <a:ea typeface="+mn-ea"/>
                <a:cs typeface="+mn-cs"/>
              </a:defRPr>
            </a:lvl4pPr>
            <a:lvl5pPr marL="998549" algn="l" defTabSz="499274" rtl="0" eaLnBrk="1" latinLnBrk="0" hangingPunct="1">
              <a:defRPr sz="983" kern="1200">
                <a:solidFill>
                  <a:schemeClr val="tx1"/>
                </a:solidFill>
                <a:latin typeface="+mn-lt"/>
                <a:ea typeface="+mn-ea"/>
                <a:cs typeface="+mn-cs"/>
              </a:defRPr>
            </a:lvl5pPr>
            <a:lvl6pPr marL="1248185" algn="l" defTabSz="499274" rtl="0" eaLnBrk="1" latinLnBrk="0" hangingPunct="1">
              <a:defRPr sz="983" kern="1200">
                <a:solidFill>
                  <a:schemeClr val="tx1"/>
                </a:solidFill>
                <a:latin typeface="+mn-lt"/>
                <a:ea typeface="+mn-ea"/>
                <a:cs typeface="+mn-cs"/>
              </a:defRPr>
            </a:lvl6pPr>
            <a:lvl7pPr marL="1497822" algn="l" defTabSz="499274" rtl="0" eaLnBrk="1" latinLnBrk="0" hangingPunct="1">
              <a:defRPr sz="983" kern="1200">
                <a:solidFill>
                  <a:schemeClr val="tx1"/>
                </a:solidFill>
                <a:latin typeface="+mn-lt"/>
                <a:ea typeface="+mn-ea"/>
                <a:cs typeface="+mn-cs"/>
              </a:defRPr>
            </a:lvl7pPr>
            <a:lvl8pPr marL="1747459" algn="l" defTabSz="499274" rtl="0" eaLnBrk="1" latinLnBrk="0" hangingPunct="1">
              <a:defRPr sz="983" kern="1200">
                <a:solidFill>
                  <a:schemeClr val="tx1"/>
                </a:solidFill>
                <a:latin typeface="+mn-lt"/>
                <a:ea typeface="+mn-ea"/>
                <a:cs typeface="+mn-cs"/>
              </a:defRPr>
            </a:lvl8pPr>
            <a:lvl9pPr marL="1997096" algn="l" defTabSz="499274" rtl="0" eaLnBrk="1" latinLnBrk="0" hangingPunct="1">
              <a:defRPr sz="983" kern="1200">
                <a:solidFill>
                  <a:schemeClr val="tx1"/>
                </a:solidFill>
                <a:latin typeface="+mn-lt"/>
                <a:ea typeface="+mn-ea"/>
                <a:cs typeface="+mn-cs"/>
              </a:defRPr>
            </a:lvl9pPr>
          </a:lstStyle>
          <a:p>
            <a:fld id="{D6822F49-2218-4A25-8F2E-0752FCE1C4D7}" type="slidenum">
              <a:rPr lang="en-US" smtClean="0"/>
              <a:t>‹#›</a:t>
            </a:fld>
            <a:endParaRPr lang="en-US"/>
          </a:p>
        </p:txBody>
      </p:sp>
      <p:sp>
        <p:nvSpPr>
          <p:cNvPr id="14" name="Text Placeholder 6">
            <a:extLst>
              <a:ext uri="{FF2B5EF4-FFF2-40B4-BE49-F238E27FC236}">
                <a16:creationId xmlns:a16="http://schemas.microsoft.com/office/drawing/2014/main" id="{28E3DA45-F4AB-A948-B172-90718CE9A5ED}"/>
              </a:ext>
            </a:extLst>
          </p:cNvPr>
          <p:cNvSpPr>
            <a:spLocks noGrp="1"/>
          </p:cNvSpPr>
          <p:nvPr>
            <p:ph type="body" sz="quarter" idx="19"/>
          </p:nvPr>
        </p:nvSpPr>
        <p:spPr>
          <a:xfrm>
            <a:off x="1075366" y="4034898"/>
            <a:ext cx="3036387" cy="1908121"/>
          </a:xfrm>
          <a:prstGeom prst="rect">
            <a:avLst/>
          </a:prstGeom>
        </p:spPr>
        <p:txBody>
          <a:bodyPr>
            <a:noAutofit/>
          </a:bodyPr>
          <a:lstStyle>
            <a:lvl1pPr marL="0" marR="0" indent="0" algn="l" defTabSz="788893" rtl="0" eaLnBrk="1" fontAlgn="auto" latinLnBrk="0" hangingPunct="1">
              <a:lnSpc>
                <a:spcPct val="90000"/>
              </a:lnSpc>
              <a:spcBef>
                <a:spcPts val="600"/>
              </a:spcBef>
              <a:spcAft>
                <a:spcPts val="0"/>
              </a:spcAft>
              <a:buClr>
                <a:schemeClr val="tx2"/>
              </a:buClr>
              <a:buSzTx/>
              <a:buFont typeface="Arial" panose="020B0604020202020204" pitchFamily="34" charset="0"/>
              <a:buNone/>
              <a:tabLst/>
              <a:defRPr sz="1600">
                <a:solidFill>
                  <a:srgbClr val="1C345D"/>
                </a:solidFill>
                <a:latin typeface="+mn-lt"/>
              </a:defRPr>
            </a:lvl1pPr>
            <a:lvl2pPr>
              <a:defRPr sz="1600">
                <a:solidFill>
                  <a:srgbClr val="1C345D"/>
                </a:solidFill>
                <a:latin typeface="+mn-lt"/>
              </a:defRPr>
            </a:lvl2pPr>
            <a:lvl3pPr>
              <a:defRPr sz="1600">
                <a:solidFill>
                  <a:srgbClr val="1C345D"/>
                </a:solidFill>
                <a:latin typeface="+mn-lt"/>
              </a:defRPr>
            </a:lvl3pPr>
            <a:lvl4pPr>
              <a:defRPr sz="1600">
                <a:solidFill>
                  <a:srgbClr val="1C345D"/>
                </a:solidFill>
                <a:latin typeface="+mn-lt"/>
              </a:defRPr>
            </a:lvl4pPr>
            <a:lvl5pPr>
              <a:defRPr sz="1600">
                <a:solidFill>
                  <a:srgbClr val="1C345D"/>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6">
            <a:extLst>
              <a:ext uri="{FF2B5EF4-FFF2-40B4-BE49-F238E27FC236}">
                <a16:creationId xmlns:a16="http://schemas.microsoft.com/office/drawing/2014/main" id="{2B89DC1A-6CB6-7B49-9667-DA2AB4B7A5DE}"/>
              </a:ext>
            </a:extLst>
          </p:cNvPr>
          <p:cNvSpPr>
            <a:spLocks noGrp="1"/>
          </p:cNvSpPr>
          <p:nvPr>
            <p:ph type="body" sz="quarter" idx="21"/>
          </p:nvPr>
        </p:nvSpPr>
        <p:spPr>
          <a:xfrm>
            <a:off x="4576447" y="4034897"/>
            <a:ext cx="3036387" cy="1903192"/>
          </a:xfrm>
          <a:prstGeom prst="rect">
            <a:avLst/>
          </a:prstGeom>
        </p:spPr>
        <p:txBody>
          <a:bodyPr>
            <a:noAutofit/>
          </a:bodyPr>
          <a:lstStyle>
            <a:lvl1pPr marL="0" marR="0" indent="0" algn="l" defTabSz="788893" rtl="0" eaLnBrk="1" fontAlgn="auto" latinLnBrk="0" hangingPunct="1">
              <a:lnSpc>
                <a:spcPct val="90000"/>
              </a:lnSpc>
              <a:spcBef>
                <a:spcPts val="600"/>
              </a:spcBef>
              <a:spcAft>
                <a:spcPts val="0"/>
              </a:spcAft>
              <a:buClr>
                <a:schemeClr val="tx2"/>
              </a:buClr>
              <a:buSzTx/>
              <a:buFont typeface="Arial" panose="020B0604020202020204" pitchFamily="34" charset="0"/>
              <a:buNone/>
              <a:tabLst/>
              <a:defRPr sz="1600">
                <a:solidFill>
                  <a:srgbClr val="1C345D"/>
                </a:solidFill>
                <a:latin typeface="+mn-lt"/>
              </a:defRPr>
            </a:lvl1pPr>
            <a:lvl2pPr>
              <a:defRPr sz="1600">
                <a:solidFill>
                  <a:srgbClr val="1C345D"/>
                </a:solidFill>
                <a:latin typeface="+mn-lt"/>
              </a:defRPr>
            </a:lvl2pPr>
            <a:lvl3pPr>
              <a:defRPr sz="1600">
                <a:solidFill>
                  <a:srgbClr val="1C345D"/>
                </a:solidFill>
                <a:latin typeface="+mn-lt"/>
              </a:defRPr>
            </a:lvl3pPr>
            <a:lvl4pPr>
              <a:defRPr sz="1600">
                <a:solidFill>
                  <a:srgbClr val="1C345D"/>
                </a:solidFill>
                <a:latin typeface="+mn-lt"/>
              </a:defRPr>
            </a:lvl4pPr>
            <a:lvl5pPr>
              <a:defRPr sz="1600">
                <a:solidFill>
                  <a:srgbClr val="1C345D"/>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a:extLst>
              <a:ext uri="{FF2B5EF4-FFF2-40B4-BE49-F238E27FC236}">
                <a16:creationId xmlns:a16="http://schemas.microsoft.com/office/drawing/2014/main" id="{4000F03B-AEC2-9542-84CE-7B210557A4FC}"/>
              </a:ext>
            </a:extLst>
          </p:cNvPr>
          <p:cNvSpPr>
            <a:spLocks noGrp="1"/>
          </p:cNvSpPr>
          <p:nvPr>
            <p:ph type="body" sz="quarter" idx="23"/>
          </p:nvPr>
        </p:nvSpPr>
        <p:spPr>
          <a:xfrm>
            <a:off x="8085766" y="4034898"/>
            <a:ext cx="3036387" cy="1908121"/>
          </a:xfrm>
          <a:prstGeom prst="rect">
            <a:avLst/>
          </a:prstGeom>
        </p:spPr>
        <p:txBody>
          <a:bodyPr>
            <a:noAutofit/>
          </a:bodyPr>
          <a:lstStyle>
            <a:lvl1pPr marL="0" marR="0" indent="0" algn="l" defTabSz="788893" rtl="0" eaLnBrk="1" fontAlgn="auto" latinLnBrk="0" hangingPunct="1">
              <a:lnSpc>
                <a:spcPct val="90000"/>
              </a:lnSpc>
              <a:spcBef>
                <a:spcPts val="600"/>
              </a:spcBef>
              <a:spcAft>
                <a:spcPts val="0"/>
              </a:spcAft>
              <a:buClr>
                <a:schemeClr val="tx2"/>
              </a:buClr>
              <a:buSzTx/>
              <a:buFont typeface="Arial" panose="020B0604020202020204" pitchFamily="34" charset="0"/>
              <a:buNone/>
              <a:tabLst/>
              <a:defRPr sz="1600">
                <a:solidFill>
                  <a:srgbClr val="1C345D"/>
                </a:solidFill>
                <a:latin typeface="+mn-lt"/>
              </a:defRPr>
            </a:lvl1pPr>
            <a:lvl2pPr>
              <a:defRPr sz="1600">
                <a:solidFill>
                  <a:srgbClr val="1C345D"/>
                </a:solidFill>
                <a:latin typeface="+mn-lt"/>
              </a:defRPr>
            </a:lvl2pPr>
            <a:lvl3pPr>
              <a:defRPr sz="1600">
                <a:solidFill>
                  <a:srgbClr val="1C345D"/>
                </a:solidFill>
                <a:latin typeface="+mn-lt"/>
              </a:defRPr>
            </a:lvl3pPr>
            <a:lvl4pPr>
              <a:defRPr sz="1600">
                <a:solidFill>
                  <a:srgbClr val="1C345D"/>
                </a:solidFill>
                <a:latin typeface="+mn-lt"/>
              </a:defRPr>
            </a:lvl4pPr>
            <a:lvl5pPr>
              <a:defRPr sz="1600">
                <a:solidFill>
                  <a:srgbClr val="1C345D"/>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20">
            <a:extLst>
              <a:ext uri="{FF2B5EF4-FFF2-40B4-BE49-F238E27FC236}">
                <a16:creationId xmlns:a16="http://schemas.microsoft.com/office/drawing/2014/main" id="{66A6A049-FE87-AE44-B27D-65DEBBA5C96E}"/>
              </a:ext>
            </a:extLst>
          </p:cNvPr>
          <p:cNvSpPr>
            <a:spLocks noGrp="1"/>
          </p:cNvSpPr>
          <p:nvPr>
            <p:ph type="body" sz="quarter" idx="10" hasCustomPrompt="1"/>
          </p:nvPr>
        </p:nvSpPr>
        <p:spPr>
          <a:xfrm>
            <a:off x="1075366" y="3665581"/>
            <a:ext cx="3039435" cy="379656"/>
          </a:xfrm>
          <a:prstGeom prst="rect">
            <a:avLst/>
          </a:prstGeom>
        </p:spPr>
        <p:txBody>
          <a:bodyPr vert="horz" lIns="0" tIns="45720" rIns="91440" bIns="45720" rtlCol="0">
            <a:spAutoFit/>
          </a:bodyPr>
          <a:lstStyle>
            <a:lvl1pPr>
              <a:defRPr lang="en-US" sz="1867" b="0" kern="0" cap="none" spc="0" normalizeH="0" baseline="0" dirty="0">
                <a:solidFill>
                  <a:srgbClr val="0B799A"/>
                </a:solidFill>
                <a:latin typeface="+mn-lt"/>
              </a:defRPr>
            </a:lvl1pPr>
          </a:lstStyle>
          <a:p>
            <a:pPr lvl="0">
              <a:buNone/>
            </a:pPr>
            <a:r>
              <a:rPr lang="en-US" dirty="0"/>
              <a:t>Subhead text</a:t>
            </a:r>
          </a:p>
        </p:txBody>
      </p:sp>
      <p:sp>
        <p:nvSpPr>
          <p:cNvPr id="20" name="Text Placeholder 20">
            <a:extLst>
              <a:ext uri="{FF2B5EF4-FFF2-40B4-BE49-F238E27FC236}">
                <a16:creationId xmlns:a16="http://schemas.microsoft.com/office/drawing/2014/main" id="{298D1B1D-F824-FB4A-9094-552ABCB28ECD}"/>
              </a:ext>
            </a:extLst>
          </p:cNvPr>
          <p:cNvSpPr>
            <a:spLocks noGrp="1"/>
          </p:cNvSpPr>
          <p:nvPr>
            <p:ph type="body" sz="quarter" idx="24" hasCustomPrompt="1"/>
          </p:nvPr>
        </p:nvSpPr>
        <p:spPr>
          <a:xfrm>
            <a:off x="4568209" y="3665581"/>
            <a:ext cx="3039435" cy="379656"/>
          </a:xfrm>
          <a:prstGeom prst="rect">
            <a:avLst/>
          </a:prstGeom>
        </p:spPr>
        <p:txBody>
          <a:bodyPr vert="horz" lIns="0" tIns="45720" rIns="91440" bIns="45720" rtlCol="0">
            <a:spAutoFit/>
          </a:bodyPr>
          <a:lstStyle>
            <a:lvl1pPr>
              <a:defRPr lang="en-US" sz="1867" b="0" kern="0" cap="none" spc="0" normalizeH="0" baseline="0" dirty="0">
                <a:solidFill>
                  <a:srgbClr val="0B799A"/>
                </a:solidFill>
                <a:latin typeface="+mn-lt"/>
              </a:defRPr>
            </a:lvl1pPr>
          </a:lstStyle>
          <a:p>
            <a:pPr lvl="0">
              <a:buNone/>
            </a:pPr>
            <a:r>
              <a:rPr lang="en-US" dirty="0"/>
              <a:t>Subhead text</a:t>
            </a:r>
          </a:p>
        </p:txBody>
      </p:sp>
      <p:sp>
        <p:nvSpPr>
          <p:cNvPr id="21" name="Text Placeholder 20">
            <a:extLst>
              <a:ext uri="{FF2B5EF4-FFF2-40B4-BE49-F238E27FC236}">
                <a16:creationId xmlns:a16="http://schemas.microsoft.com/office/drawing/2014/main" id="{B391744D-5085-C340-99F7-2A76E5CBE15D}"/>
              </a:ext>
            </a:extLst>
          </p:cNvPr>
          <p:cNvSpPr>
            <a:spLocks noGrp="1"/>
          </p:cNvSpPr>
          <p:nvPr>
            <p:ph type="body" sz="quarter" idx="25" hasCustomPrompt="1"/>
          </p:nvPr>
        </p:nvSpPr>
        <p:spPr>
          <a:xfrm>
            <a:off x="8077528" y="3665581"/>
            <a:ext cx="3039435" cy="379656"/>
          </a:xfrm>
          <a:prstGeom prst="rect">
            <a:avLst/>
          </a:prstGeom>
        </p:spPr>
        <p:txBody>
          <a:bodyPr vert="horz" lIns="0" tIns="45720" rIns="91440" bIns="45720" rtlCol="0">
            <a:spAutoFit/>
          </a:bodyPr>
          <a:lstStyle>
            <a:lvl1pPr>
              <a:defRPr lang="en-US" sz="1867" b="0" kern="0" cap="none" spc="0" normalizeH="0" baseline="0" dirty="0">
                <a:solidFill>
                  <a:srgbClr val="0B799A"/>
                </a:solidFill>
                <a:latin typeface="+mn-lt"/>
              </a:defRPr>
            </a:lvl1pPr>
          </a:lstStyle>
          <a:p>
            <a:pPr lvl="0">
              <a:buNone/>
            </a:pPr>
            <a:r>
              <a:rPr lang="en-US" dirty="0"/>
              <a:t>Subhead text</a:t>
            </a:r>
          </a:p>
        </p:txBody>
      </p:sp>
      <p:sp>
        <p:nvSpPr>
          <p:cNvPr id="4" name="Oval 3">
            <a:extLst>
              <a:ext uri="{FF2B5EF4-FFF2-40B4-BE49-F238E27FC236}">
                <a16:creationId xmlns:a16="http://schemas.microsoft.com/office/drawing/2014/main" id="{E2E3DADC-29A0-9288-17C7-041446FC3987}"/>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 name="TextBox 10">
            <a:extLst>
              <a:ext uri="{FF2B5EF4-FFF2-40B4-BE49-F238E27FC236}">
                <a16:creationId xmlns:a16="http://schemas.microsoft.com/office/drawing/2014/main" id="{A89E1D6C-0E19-FCE9-639C-5F20EC177130}"/>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7" name="AutoShape 6">
            <a:extLst>
              <a:ext uri="{FF2B5EF4-FFF2-40B4-BE49-F238E27FC236}">
                <a16:creationId xmlns:a16="http://schemas.microsoft.com/office/drawing/2014/main" id="{377114A5-FED4-BE76-C3D2-CCEFBA467D17}"/>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8" name="Subtitle 2">
            <a:extLst>
              <a:ext uri="{FF2B5EF4-FFF2-40B4-BE49-F238E27FC236}">
                <a16:creationId xmlns:a16="http://schemas.microsoft.com/office/drawing/2014/main" id="{14645EC6-8F0D-EA0B-FFA6-50F88588A111}"/>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10" name="Chart Placeholder 9">
            <a:extLst>
              <a:ext uri="{FF2B5EF4-FFF2-40B4-BE49-F238E27FC236}">
                <a16:creationId xmlns:a16="http://schemas.microsoft.com/office/drawing/2014/main" id="{4E82D04F-4903-7C7A-5ACB-5C806264F5CC}"/>
              </a:ext>
            </a:extLst>
          </p:cNvPr>
          <p:cNvSpPr>
            <a:spLocks noGrp="1"/>
          </p:cNvSpPr>
          <p:nvPr>
            <p:ph type="chart" sz="quarter" idx="26"/>
          </p:nvPr>
        </p:nvSpPr>
        <p:spPr>
          <a:xfrm>
            <a:off x="1075267" y="1345142"/>
            <a:ext cx="3036359" cy="2083858"/>
          </a:xfrm>
        </p:spPr>
        <p:txBody>
          <a:bodyPr>
            <a:normAutofit/>
          </a:bodyPr>
          <a:lstStyle>
            <a:lvl1pPr>
              <a:defRPr sz="1867">
                <a:latin typeface="+mn-lt"/>
              </a:defRPr>
            </a:lvl1pPr>
          </a:lstStyle>
          <a:p>
            <a:r>
              <a:rPr lang="en-US"/>
              <a:t>Click icon to add chart</a:t>
            </a:r>
          </a:p>
        </p:txBody>
      </p:sp>
      <p:sp>
        <p:nvSpPr>
          <p:cNvPr id="11" name="Chart Placeholder 9">
            <a:extLst>
              <a:ext uri="{FF2B5EF4-FFF2-40B4-BE49-F238E27FC236}">
                <a16:creationId xmlns:a16="http://schemas.microsoft.com/office/drawing/2014/main" id="{A3BA2946-0F0F-B0CF-6EF1-19A18BC5EA2A}"/>
              </a:ext>
            </a:extLst>
          </p:cNvPr>
          <p:cNvSpPr>
            <a:spLocks noGrp="1"/>
          </p:cNvSpPr>
          <p:nvPr>
            <p:ph type="chart" sz="quarter" idx="27"/>
          </p:nvPr>
        </p:nvSpPr>
        <p:spPr>
          <a:xfrm>
            <a:off x="4576447" y="1345142"/>
            <a:ext cx="3036359" cy="2083858"/>
          </a:xfrm>
        </p:spPr>
        <p:txBody>
          <a:bodyPr>
            <a:normAutofit/>
          </a:bodyPr>
          <a:lstStyle>
            <a:lvl1pPr>
              <a:defRPr sz="1867">
                <a:latin typeface="+mn-lt"/>
              </a:defRPr>
            </a:lvl1pPr>
          </a:lstStyle>
          <a:p>
            <a:r>
              <a:rPr lang="en-US"/>
              <a:t>Click icon to add chart</a:t>
            </a:r>
          </a:p>
        </p:txBody>
      </p:sp>
      <p:sp>
        <p:nvSpPr>
          <p:cNvPr id="12" name="Chart Placeholder 9">
            <a:extLst>
              <a:ext uri="{FF2B5EF4-FFF2-40B4-BE49-F238E27FC236}">
                <a16:creationId xmlns:a16="http://schemas.microsoft.com/office/drawing/2014/main" id="{9638AFF9-9D9F-C787-E83B-032939E2C2C4}"/>
              </a:ext>
            </a:extLst>
          </p:cNvPr>
          <p:cNvSpPr>
            <a:spLocks noGrp="1"/>
          </p:cNvSpPr>
          <p:nvPr>
            <p:ph type="chart" sz="quarter" idx="28"/>
          </p:nvPr>
        </p:nvSpPr>
        <p:spPr>
          <a:xfrm>
            <a:off x="8085794" y="1345141"/>
            <a:ext cx="3036359" cy="2083858"/>
          </a:xfrm>
        </p:spPr>
        <p:txBody>
          <a:bodyPr>
            <a:normAutofit/>
          </a:bodyPr>
          <a:lstStyle>
            <a:lvl1pPr>
              <a:defRPr sz="1867">
                <a:latin typeface="+mn-lt"/>
              </a:defRPr>
            </a:lvl1pPr>
          </a:lstStyle>
          <a:p>
            <a:r>
              <a:rPr lang="en-US"/>
              <a:t>Click icon to add chart</a:t>
            </a:r>
          </a:p>
        </p:txBody>
      </p:sp>
      <p:sp>
        <p:nvSpPr>
          <p:cNvPr id="3" name="Oval 2">
            <a:extLst>
              <a:ext uri="{FF2B5EF4-FFF2-40B4-BE49-F238E27FC236}">
                <a16:creationId xmlns:a16="http://schemas.microsoft.com/office/drawing/2014/main" id="{DF35EC4F-136C-2A9F-241F-ADFF67DF9BB0}"/>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9" name="TextBox 10">
            <a:extLst>
              <a:ext uri="{FF2B5EF4-FFF2-40B4-BE49-F238E27FC236}">
                <a16:creationId xmlns:a16="http://schemas.microsoft.com/office/drawing/2014/main" id="{881E515D-42E0-4245-F099-F82F71D27761}"/>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3" name="AutoShape 6">
            <a:extLst>
              <a:ext uri="{FF2B5EF4-FFF2-40B4-BE49-F238E27FC236}">
                <a16:creationId xmlns:a16="http://schemas.microsoft.com/office/drawing/2014/main" id="{C160D2B0-3FEA-03B5-347F-2EE44C712A7A}"/>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5" name="Subtitle 2">
            <a:extLst>
              <a:ext uri="{FF2B5EF4-FFF2-40B4-BE49-F238E27FC236}">
                <a16:creationId xmlns:a16="http://schemas.microsoft.com/office/drawing/2014/main" id="{CBAE0E80-AA05-40FD-61A4-33F1EB9DAC7F}"/>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697796260"/>
      </p:ext>
    </p:extLst>
  </p:cSld>
  <p:clrMapOvr>
    <a:masterClrMapping/>
  </p:clrMapOvr>
  <p:extLst>
    <p:ext uri="{DCECCB84-F9BA-43D5-87BE-67443E8EF086}">
      <p15:sldGuideLst xmlns:p15="http://schemas.microsoft.com/office/powerpoint/2012/main">
        <p15:guide id="1" pos="2592">
          <p15:clr>
            <a:srgbClr val="FBAE40"/>
          </p15:clr>
        </p15:guide>
        <p15:guide id="2" pos="4800">
          <p15:clr>
            <a:srgbClr val="FBAE40"/>
          </p15:clr>
        </p15:guide>
        <p15:guide id="3" pos="2880">
          <p15:clr>
            <a:srgbClr val="FBAE40"/>
          </p15:clr>
        </p15:guide>
        <p15:guide id="4" pos="5088">
          <p15:clr>
            <a:srgbClr val="FBAE4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Steps ">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60400" y="6356350"/>
            <a:ext cx="10845799" cy="365125"/>
          </a:xfrm>
        </p:spPr>
        <p:txBody>
          <a:bodyPr/>
          <a:lstStyle>
            <a:lvl1pPr>
              <a:defRPr>
                <a:solidFill>
                  <a:srgbClr val="1C345D"/>
                </a:solidFill>
                <a:latin typeface="+mn-lt"/>
                <a:cs typeface="Calibri" panose="020F0502020204030204" pitchFamily="34" charset="0"/>
              </a:defRPr>
            </a:lvl1pPr>
          </a:lstStyle>
          <a:p>
            <a:endParaRPr lang="en-US"/>
          </a:p>
        </p:txBody>
      </p:sp>
      <p:grpSp>
        <p:nvGrpSpPr>
          <p:cNvPr id="13" name="Group 2">
            <a:extLst>
              <a:ext uri="{FF2B5EF4-FFF2-40B4-BE49-F238E27FC236}">
                <a16:creationId xmlns:a16="http://schemas.microsoft.com/office/drawing/2014/main" id="{A86A2B9B-A403-63F0-A566-C085AA607064}"/>
              </a:ext>
            </a:extLst>
          </p:cNvPr>
          <p:cNvGrpSpPr/>
          <p:nvPr/>
        </p:nvGrpSpPr>
        <p:grpSpPr>
          <a:xfrm>
            <a:off x="4247712" y="2447998"/>
            <a:ext cx="195196" cy="134657"/>
            <a:chOff x="0" y="0"/>
            <a:chExt cx="622246" cy="429260"/>
          </a:xfrm>
        </p:grpSpPr>
        <p:sp>
          <p:nvSpPr>
            <p:cNvPr id="16" name="Freeform 3">
              <a:extLst>
                <a:ext uri="{FF2B5EF4-FFF2-40B4-BE49-F238E27FC236}">
                  <a16:creationId xmlns:a16="http://schemas.microsoft.com/office/drawing/2014/main" id="{F1FAD7C3-5022-3E69-2D80-4377550C56F1}"/>
                </a:ext>
              </a:extLst>
            </p:cNvPr>
            <p:cNvSpPr/>
            <p:nvPr/>
          </p:nvSpPr>
          <p:spPr>
            <a:xfrm>
              <a:off x="0" y="-5080"/>
              <a:ext cx="622246" cy="434340"/>
            </a:xfrm>
            <a:custGeom>
              <a:avLst/>
              <a:gdLst/>
              <a:ahLst/>
              <a:cxnLst/>
              <a:rect l="l" t="t" r="r" b="b"/>
              <a:pathLst>
                <a:path w="622246" h="434340">
                  <a:moveTo>
                    <a:pt x="604466" y="187960"/>
                  </a:moveTo>
                  <a:lnTo>
                    <a:pt x="342846" y="11430"/>
                  </a:lnTo>
                  <a:cubicBezTo>
                    <a:pt x="325066" y="0"/>
                    <a:pt x="302206" y="3810"/>
                    <a:pt x="289506" y="21590"/>
                  </a:cubicBezTo>
                  <a:cubicBezTo>
                    <a:pt x="278076" y="39370"/>
                    <a:pt x="281886" y="62230"/>
                    <a:pt x="299666" y="74930"/>
                  </a:cubicBezTo>
                  <a:lnTo>
                    <a:pt x="458416" y="181610"/>
                  </a:lnTo>
                  <a:lnTo>
                    <a:pt x="0" y="181610"/>
                  </a:lnTo>
                  <a:lnTo>
                    <a:pt x="0" y="257810"/>
                  </a:lnTo>
                  <a:lnTo>
                    <a:pt x="458416" y="257810"/>
                  </a:lnTo>
                  <a:lnTo>
                    <a:pt x="299666" y="364490"/>
                  </a:lnTo>
                  <a:cubicBezTo>
                    <a:pt x="281886" y="375920"/>
                    <a:pt x="278076" y="400050"/>
                    <a:pt x="289506" y="417830"/>
                  </a:cubicBezTo>
                  <a:cubicBezTo>
                    <a:pt x="297126" y="429260"/>
                    <a:pt x="308556" y="434340"/>
                    <a:pt x="321256" y="434340"/>
                  </a:cubicBezTo>
                  <a:cubicBezTo>
                    <a:pt x="328876" y="434340"/>
                    <a:pt x="336496" y="431800"/>
                    <a:pt x="342846" y="427990"/>
                  </a:cubicBezTo>
                  <a:lnTo>
                    <a:pt x="605736" y="251460"/>
                  </a:lnTo>
                  <a:cubicBezTo>
                    <a:pt x="615896" y="243840"/>
                    <a:pt x="622246" y="232410"/>
                    <a:pt x="622246" y="219710"/>
                  </a:cubicBezTo>
                  <a:cubicBezTo>
                    <a:pt x="622246" y="207010"/>
                    <a:pt x="615896" y="195580"/>
                    <a:pt x="604466" y="187960"/>
                  </a:cubicBezTo>
                  <a:close/>
                </a:path>
              </a:pathLst>
            </a:custGeom>
            <a:solidFill>
              <a:srgbClr val="0A799A"/>
            </a:solidFill>
          </p:spPr>
        </p:sp>
      </p:grpSp>
      <p:grpSp>
        <p:nvGrpSpPr>
          <p:cNvPr id="23" name="Group 4">
            <a:extLst>
              <a:ext uri="{FF2B5EF4-FFF2-40B4-BE49-F238E27FC236}">
                <a16:creationId xmlns:a16="http://schemas.microsoft.com/office/drawing/2014/main" id="{AC0C5B1A-7EE5-2ADE-05D4-852BC92FEAE9}"/>
              </a:ext>
            </a:extLst>
          </p:cNvPr>
          <p:cNvGrpSpPr/>
          <p:nvPr/>
        </p:nvGrpSpPr>
        <p:grpSpPr>
          <a:xfrm>
            <a:off x="7749091" y="2447998"/>
            <a:ext cx="195196" cy="134657"/>
            <a:chOff x="0" y="0"/>
            <a:chExt cx="622246" cy="429260"/>
          </a:xfrm>
        </p:grpSpPr>
        <p:sp>
          <p:nvSpPr>
            <p:cNvPr id="24" name="Freeform 5">
              <a:extLst>
                <a:ext uri="{FF2B5EF4-FFF2-40B4-BE49-F238E27FC236}">
                  <a16:creationId xmlns:a16="http://schemas.microsoft.com/office/drawing/2014/main" id="{83D0B105-602F-CB8D-F762-767CC84E30FC}"/>
                </a:ext>
              </a:extLst>
            </p:cNvPr>
            <p:cNvSpPr/>
            <p:nvPr/>
          </p:nvSpPr>
          <p:spPr>
            <a:xfrm>
              <a:off x="0" y="-5080"/>
              <a:ext cx="622246" cy="434340"/>
            </a:xfrm>
            <a:custGeom>
              <a:avLst/>
              <a:gdLst/>
              <a:ahLst/>
              <a:cxnLst/>
              <a:rect l="l" t="t" r="r" b="b"/>
              <a:pathLst>
                <a:path w="622246" h="434340">
                  <a:moveTo>
                    <a:pt x="604466" y="187960"/>
                  </a:moveTo>
                  <a:lnTo>
                    <a:pt x="342846" y="11430"/>
                  </a:lnTo>
                  <a:cubicBezTo>
                    <a:pt x="325066" y="0"/>
                    <a:pt x="302206" y="3810"/>
                    <a:pt x="289506" y="21590"/>
                  </a:cubicBezTo>
                  <a:cubicBezTo>
                    <a:pt x="278076" y="39370"/>
                    <a:pt x="281886" y="62230"/>
                    <a:pt x="299666" y="74930"/>
                  </a:cubicBezTo>
                  <a:lnTo>
                    <a:pt x="458416" y="181610"/>
                  </a:lnTo>
                  <a:lnTo>
                    <a:pt x="0" y="181610"/>
                  </a:lnTo>
                  <a:lnTo>
                    <a:pt x="0" y="257810"/>
                  </a:lnTo>
                  <a:lnTo>
                    <a:pt x="458416" y="257810"/>
                  </a:lnTo>
                  <a:lnTo>
                    <a:pt x="299666" y="364490"/>
                  </a:lnTo>
                  <a:cubicBezTo>
                    <a:pt x="281886" y="375920"/>
                    <a:pt x="278076" y="400050"/>
                    <a:pt x="289506" y="417830"/>
                  </a:cubicBezTo>
                  <a:cubicBezTo>
                    <a:pt x="297126" y="429260"/>
                    <a:pt x="308556" y="434340"/>
                    <a:pt x="321256" y="434340"/>
                  </a:cubicBezTo>
                  <a:cubicBezTo>
                    <a:pt x="328876" y="434340"/>
                    <a:pt x="336496" y="431800"/>
                    <a:pt x="342846" y="427990"/>
                  </a:cubicBezTo>
                  <a:lnTo>
                    <a:pt x="605736" y="251460"/>
                  </a:lnTo>
                  <a:cubicBezTo>
                    <a:pt x="615896" y="243840"/>
                    <a:pt x="622246" y="232410"/>
                    <a:pt x="622246" y="219710"/>
                  </a:cubicBezTo>
                  <a:cubicBezTo>
                    <a:pt x="622246" y="207010"/>
                    <a:pt x="615896" y="195580"/>
                    <a:pt x="604466" y="187960"/>
                  </a:cubicBezTo>
                  <a:close/>
                </a:path>
              </a:pathLst>
            </a:custGeom>
            <a:solidFill>
              <a:srgbClr val="0A799A"/>
            </a:solidFill>
          </p:spPr>
        </p:sp>
      </p:grpSp>
      <p:grpSp>
        <p:nvGrpSpPr>
          <p:cNvPr id="29" name="Group 10">
            <a:extLst>
              <a:ext uri="{FF2B5EF4-FFF2-40B4-BE49-F238E27FC236}">
                <a16:creationId xmlns:a16="http://schemas.microsoft.com/office/drawing/2014/main" id="{89548A45-0F68-0FBE-D5AC-05873AE201A2}"/>
              </a:ext>
            </a:extLst>
          </p:cNvPr>
          <p:cNvGrpSpPr/>
          <p:nvPr/>
        </p:nvGrpSpPr>
        <p:grpSpPr>
          <a:xfrm>
            <a:off x="1411376" y="2255777"/>
            <a:ext cx="2366489" cy="527563"/>
            <a:chOff x="0" y="0"/>
            <a:chExt cx="1478175" cy="329531"/>
          </a:xfrm>
        </p:grpSpPr>
        <p:sp>
          <p:nvSpPr>
            <p:cNvPr id="32" name="Freeform 11">
              <a:extLst>
                <a:ext uri="{FF2B5EF4-FFF2-40B4-BE49-F238E27FC236}">
                  <a16:creationId xmlns:a16="http://schemas.microsoft.com/office/drawing/2014/main" id="{09EB1130-192B-CC5B-C8F0-2879C8AABE7D}"/>
                </a:ext>
              </a:extLst>
            </p:cNvPr>
            <p:cNvSpPr/>
            <p:nvPr/>
          </p:nvSpPr>
          <p:spPr>
            <a:xfrm>
              <a:off x="0" y="0"/>
              <a:ext cx="1478175" cy="329531"/>
            </a:xfrm>
            <a:custGeom>
              <a:avLst/>
              <a:gdLst/>
              <a:ahLst/>
              <a:cxnLst/>
              <a:rect l="l" t="t" r="r" b="b"/>
              <a:pathLst>
                <a:path w="1478175" h="329531">
                  <a:moveTo>
                    <a:pt x="0" y="0"/>
                  </a:moveTo>
                  <a:lnTo>
                    <a:pt x="1478175" y="0"/>
                  </a:lnTo>
                  <a:lnTo>
                    <a:pt x="1478175" y="329531"/>
                  </a:lnTo>
                  <a:lnTo>
                    <a:pt x="0" y="329531"/>
                  </a:lnTo>
                  <a:close/>
                </a:path>
              </a:pathLst>
            </a:custGeom>
            <a:solidFill>
              <a:srgbClr val="0A799A"/>
            </a:solidFill>
          </p:spPr>
        </p:sp>
      </p:grpSp>
      <p:grpSp>
        <p:nvGrpSpPr>
          <p:cNvPr id="40" name="Group 15">
            <a:extLst>
              <a:ext uri="{FF2B5EF4-FFF2-40B4-BE49-F238E27FC236}">
                <a16:creationId xmlns:a16="http://schemas.microsoft.com/office/drawing/2014/main" id="{FA58A629-4C79-32E5-E11B-58E25F782BF5}"/>
              </a:ext>
            </a:extLst>
          </p:cNvPr>
          <p:cNvGrpSpPr/>
          <p:nvPr/>
        </p:nvGrpSpPr>
        <p:grpSpPr>
          <a:xfrm>
            <a:off x="4912756" y="2255777"/>
            <a:ext cx="2366489" cy="527563"/>
            <a:chOff x="0" y="0"/>
            <a:chExt cx="1478175" cy="329531"/>
          </a:xfrm>
        </p:grpSpPr>
        <p:sp>
          <p:nvSpPr>
            <p:cNvPr id="43" name="Freeform 16">
              <a:extLst>
                <a:ext uri="{FF2B5EF4-FFF2-40B4-BE49-F238E27FC236}">
                  <a16:creationId xmlns:a16="http://schemas.microsoft.com/office/drawing/2014/main" id="{E29A8D76-28BE-E53C-6DAA-B419950D0B1A}"/>
                </a:ext>
              </a:extLst>
            </p:cNvPr>
            <p:cNvSpPr/>
            <p:nvPr/>
          </p:nvSpPr>
          <p:spPr>
            <a:xfrm>
              <a:off x="0" y="0"/>
              <a:ext cx="1478175" cy="329531"/>
            </a:xfrm>
            <a:custGeom>
              <a:avLst/>
              <a:gdLst/>
              <a:ahLst/>
              <a:cxnLst/>
              <a:rect l="l" t="t" r="r" b="b"/>
              <a:pathLst>
                <a:path w="1478175" h="329531">
                  <a:moveTo>
                    <a:pt x="0" y="0"/>
                  </a:moveTo>
                  <a:lnTo>
                    <a:pt x="1478175" y="0"/>
                  </a:lnTo>
                  <a:lnTo>
                    <a:pt x="1478175" y="329531"/>
                  </a:lnTo>
                  <a:lnTo>
                    <a:pt x="0" y="329531"/>
                  </a:lnTo>
                  <a:close/>
                </a:path>
              </a:pathLst>
            </a:custGeom>
            <a:solidFill>
              <a:srgbClr val="0A799A"/>
            </a:solidFill>
          </p:spPr>
        </p:sp>
      </p:grpSp>
      <p:grpSp>
        <p:nvGrpSpPr>
          <p:cNvPr id="45" name="Group 20">
            <a:extLst>
              <a:ext uri="{FF2B5EF4-FFF2-40B4-BE49-F238E27FC236}">
                <a16:creationId xmlns:a16="http://schemas.microsoft.com/office/drawing/2014/main" id="{2D8920D9-2A82-14CA-993B-7435F643A9B2}"/>
              </a:ext>
            </a:extLst>
          </p:cNvPr>
          <p:cNvGrpSpPr/>
          <p:nvPr/>
        </p:nvGrpSpPr>
        <p:grpSpPr>
          <a:xfrm>
            <a:off x="8414135" y="2255778"/>
            <a:ext cx="2366489" cy="527563"/>
            <a:chOff x="0" y="0"/>
            <a:chExt cx="1478175" cy="329531"/>
          </a:xfrm>
        </p:grpSpPr>
        <p:sp>
          <p:nvSpPr>
            <p:cNvPr id="48" name="Freeform 21">
              <a:extLst>
                <a:ext uri="{FF2B5EF4-FFF2-40B4-BE49-F238E27FC236}">
                  <a16:creationId xmlns:a16="http://schemas.microsoft.com/office/drawing/2014/main" id="{55542301-0977-A597-B50A-7B86424EBF33}"/>
                </a:ext>
              </a:extLst>
            </p:cNvPr>
            <p:cNvSpPr/>
            <p:nvPr/>
          </p:nvSpPr>
          <p:spPr>
            <a:xfrm>
              <a:off x="0" y="0"/>
              <a:ext cx="1478175" cy="329531"/>
            </a:xfrm>
            <a:custGeom>
              <a:avLst/>
              <a:gdLst/>
              <a:ahLst/>
              <a:cxnLst/>
              <a:rect l="l" t="t" r="r" b="b"/>
              <a:pathLst>
                <a:path w="1478175" h="329531">
                  <a:moveTo>
                    <a:pt x="0" y="0"/>
                  </a:moveTo>
                  <a:lnTo>
                    <a:pt x="1478175" y="0"/>
                  </a:lnTo>
                  <a:lnTo>
                    <a:pt x="1478175" y="329531"/>
                  </a:lnTo>
                  <a:lnTo>
                    <a:pt x="0" y="329531"/>
                  </a:lnTo>
                  <a:close/>
                </a:path>
              </a:pathLst>
            </a:custGeom>
            <a:solidFill>
              <a:srgbClr val="0A799A"/>
            </a:solidFill>
          </p:spPr>
        </p:sp>
      </p:grpSp>
      <p:sp>
        <p:nvSpPr>
          <p:cNvPr id="2" name="Oval 1">
            <a:extLst>
              <a:ext uri="{FF2B5EF4-FFF2-40B4-BE49-F238E27FC236}">
                <a16:creationId xmlns:a16="http://schemas.microsoft.com/office/drawing/2014/main" id="{07B82E5C-601A-EB53-EB00-52F4F1307C70}"/>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 name="TextBox 10">
            <a:extLst>
              <a:ext uri="{FF2B5EF4-FFF2-40B4-BE49-F238E27FC236}">
                <a16:creationId xmlns:a16="http://schemas.microsoft.com/office/drawing/2014/main" id="{C966127C-8B55-3897-59BC-83A5178F4FD2}"/>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4" name="AutoShape 6">
            <a:extLst>
              <a:ext uri="{FF2B5EF4-FFF2-40B4-BE49-F238E27FC236}">
                <a16:creationId xmlns:a16="http://schemas.microsoft.com/office/drawing/2014/main" id="{D73C4CDA-1A85-6296-5E3A-1D132BBB3106}"/>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5" name="Subtitle 2">
            <a:extLst>
              <a:ext uri="{FF2B5EF4-FFF2-40B4-BE49-F238E27FC236}">
                <a16:creationId xmlns:a16="http://schemas.microsoft.com/office/drawing/2014/main" id="{799CFB8D-2DB7-880B-8915-B17A3D936938}"/>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6" name="Title 1">
            <a:extLst>
              <a:ext uri="{FF2B5EF4-FFF2-40B4-BE49-F238E27FC236}">
                <a16:creationId xmlns:a16="http://schemas.microsoft.com/office/drawing/2014/main" id="{E3F5E1BA-5E25-529D-D6BB-934469DBE39A}"/>
              </a:ext>
            </a:extLst>
          </p:cNvPr>
          <p:cNvSpPr>
            <a:spLocks noGrp="1"/>
          </p:cNvSpPr>
          <p:nvPr>
            <p:ph type="ctrTitle" hasCustomPrompt="1"/>
          </p:nvPr>
        </p:nvSpPr>
        <p:spPr>
          <a:xfrm>
            <a:off x="685798" y="471837"/>
            <a:ext cx="10615245" cy="650395"/>
          </a:xfrm>
          <a:prstGeom prst="rect">
            <a:avLst/>
          </a:prstGeom>
        </p:spPr>
        <p:txBody>
          <a:bodyPr>
            <a:normAutofit/>
          </a:bodyPr>
          <a:lstStyle>
            <a:lvl1pPr algn="ctr">
              <a:defRPr sz="3200" b="0" i="0">
                <a:solidFill>
                  <a:srgbClr val="0B799A"/>
                </a:solidFill>
                <a:latin typeface="Times" pitchFamily="2" charset="0"/>
                <a:cs typeface="Calibri" panose="020F0502020204030204" pitchFamily="34" charset="0"/>
              </a:defRPr>
            </a:lvl1pPr>
          </a:lstStyle>
          <a:p>
            <a:r>
              <a:rPr lang="en-US" dirty="0"/>
              <a:t>Insert heading here</a:t>
            </a:r>
          </a:p>
        </p:txBody>
      </p:sp>
      <p:sp>
        <p:nvSpPr>
          <p:cNvPr id="9" name="Text Placeholder 8">
            <a:extLst>
              <a:ext uri="{FF2B5EF4-FFF2-40B4-BE49-F238E27FC236}">
                <a16:creationId xmlns:a16="http://schemas.microsoft.com/office/drawing/2014/main" id="{AFC2B8E8-5392-247D-8783-73FD561964A4}"/>
              </a:ext>
            </a:extLst>
          </p:cNvPr>
          <p:cNvSpPr>
            <a:spLocks noGrp="1"/>
          </p:cNvSpPr>
          <p:nvPr>
            <p:ph type="body" sz="quarter" idx="12" hasCustomPrompt="1"/>
          </p:nvPr>
        </p:nvSpPr>
        <p:spPr>
          <a:xfrm>
            <a:off x="4526520" y="1237175"/>
            <a:ext cx="2752725" cy="406075"/>
          </a:xfrm>
        </p:spPr>
        <p:txBody>
          <a:bodyPr>
            <a:normAutofit/>
          </a:bodyPr>
          <a:lstStyle>
            <a:lvl1pPr marL="0" indent="0" algn="ctr">
              <a:buNone/>
              <a:defRPr sz="1867">
                <a:latin typeface="+mn-lt"/>
              </a:defRPr>
            </a:lvl1pPr>
          </a:lstStyle>
          <a:p>
            <a:pPr lvl="0"/>
            <a:r>
              <a:rPr lang="en-US" dirty="0"/>
              <a:t>Steps and Actions</a:t>
            </a:r>
          </a:p>
        </p:txBody>
      </p:sp>
      <p:sp>
        <p:nvSpPr>
          <p:cNvPr id="10" name="Text Placeholder 8">
            <a:extLst>
              <a:ext uri="{FF2B5EF4-FFF2-40B4-BE49-F238E27FC236}">
                <a16:creationId xmlns:a16="http://schemas.microsoft.com/office/drawing/2014/main" id="{F357C8A2-902E-80B8-B898-8854582BB00C}"/>
              </a:ext>
            </a:extLst>
          </p:cNvPr>
          <p:cNvSpPr>
            <a:spLocks noGrp="1"/>
          </p:cNvSpPr>
          <p:nvPr>
            <p:ph type="body" sz="quarter" idx="13" hasCustomPrompt="1"/>
          </p:nvPr>
        </p:nvSpPr>
        <p:spPr>
          <a:xfrm>
            <a:off x="1565048" y="2335895"/>
            <a:ext cx="2059147" cy="406075"/>
          </a:xfrm>
        </p:spPr>
        <p:txBody>
          <a:bodyPr>
            <a:normAutofit/>
          </a:bodyPr>
          <a:lstStyle>
            <a:lvl1pPr marL="0" indent="0" algn="ctr">
              <a:buNone/>
              <a:defRPr sz="1867">
                <a:solidFill>
                  <a:schemeClr val="bg1"/>
                </a:solidFill>
                <a:latin typeface="+mn-lt"/>
              </a:defRPr>
            </a:lvl1pPr>
          </a:lstStyle>
          <a:p>
            <a:pPr lvl="0"/>
            <a:r>
              <a:rPr lang="en-US" dirty="0"/>
              <a:t>STEP 1</a:t>
            </a:r>
          </a:p>
        </p:txBody>
      </p:sp>
      <p:sp>
        <p:nvSpPr>
          <p:cNvPr id="11" name="Text Placeholder 8">
            <a:extLst>
              <a:ext uri="{FF2B5EF4-FFF2-40B4-BE49-F238E27FC236}">
                <a16:creationId xmlns:a16="http://schemas.microsoft.com/office/drawing/2014/main" id="{37E6F80D-8E0E-D323-BDC7-7B7B74099D75}"/>
              </a:ext>
            </a:extLst>
          </p:cNvPr>
          <p:cNvSpPr>
            <a:spLocks noGrp="1"/>
          </p:cNvSpPr>
          <p:nvPr>
            <p:ph type="body" sz="quarter" idx="14" hasCustomPrompt="1"/>
          </p:nvPr>
        </p:nvSpPr>
        <p:spPr>
          <a:xfrm>
            <a:off x="5066427" y="2344019"/>
            <a:ext cx="2059147" cy="406075"/>
          </a:xfrm>
        </p:spPr>
        <p:txBody>
          <a:bodyPr>
            <a:normAutofit/>
          </a:bodyPr>
          <a:lstStyle>
            <a:lvl1pPr marL="0" indent="0" algn="ctr">
              <a:buNone/>
              <a:defRPr sz="1867">
                <a:solidFill>
                  <a:schemeClr val="bg1"/>
                </a:solidFill>
                <a:latin typeface="+mn-lt"/>
              </a:defRPr>
            </a:lvl1pPr>
          </a:lstStyle>
          <a:p>
            <a:pPr lvl="0"/>
            <a:r>
              <a:rPr lang="en-US" dirty="0"/>
              <a:t>STEP 2</a:t>
            </a:r>
          </a:p>
        </p:txBody>
      </p:sp>
      <p:sp>
        <p:nvSpPr>
          <p:cNvPr id="12" name="Text Placeholder 8">
            <a:extLst>
              <a:ext uri="{FF2B5EF4-FFF2-40B4-BE49-F238E27FC236}">
                <a16:creationId xmlns:a16="http://schemas.microsoft.com/office/drawing/2014/main" id="{2396E664-13F7-3618-B0F0-CDD1ACE178E5}"/>
              </a:ext>
            </a:extLst>
          </p:cNvPr>
          <p:cNvSpPr>
            <a:spLocks noGrp="1"/>
          </p:cNvSpPr>
          <p:nvPr>
            <p:ph type="body" sz="quarter" idx="15" hasCustomPrompt="1"/>
          </p:nvPr>
        </p:nvSpPr>
        <p:spPr>
          <a:xfrm>
            <a:off x="8567807" y="2344019"/>
            <a:ext cx="2059147" cy="406075"/>
          </a:xfrm>
        </p:spPr>
        <p:txBody>
          <a:bodyPr>
            <a:normAutofit/>
          </a:bodyPr>
          <a:lstStyle>
            <a:lvl1pPr marL="0" indent="0" algn="ctr">
              <a:buNone/>
              <a:defRPr sz="1867">
                <a:solidFill>
                  <a:schemeClr val="bg1"/>
                </a:solidFill>
                <a:latin typeface="+mn-lt"/>
              </a:defRPr>
            </a:lvl1pPr>
          </a:lstStyle>
          <a:p>
            <a:pPr lvl="0"/>
            <a:r>
              <a:rPr lang="en-US" dirty="0"/>
              <a:t>STEP 3</a:t>
            </a:r>
          </a:p>
        </p:txBody>
      </p:sp>
      <p:sp>
        <p:nvSpPr>
          <p:cNvPr id="20" name="Text Placeholder 8">
            <a:extLst>
              <a:ext uri="{FF2B5EF4-FFF2-40B4-BE49-F238E27FC236}">
                <a16:creationId xmlns:a16="http://schemas.microsoft.com/office/drawing/2014/main" id="{E08CBB66-92C9-32A3-4E0C-D8E8CDB616F6}"/>
              </a:ext>
            </a:extLst>
          </p:cNvPr>
          <p:cNvSpPr>
            <a:spLocks noGrp="1"/>
          </p:cNvSpPr>
          <p:nvPr>
            <p:ph type="body" sz="quarter" idx="16" hasCustomPrompt="1"/>
          </p:nvPr>
        </p:nvSpPr>
        <p:spPr>
          <a:xfrm>
            <a:off x="1411377" y="2946414"/>
            <a:ext cx="2366489" cy="1692716"/>
          </a:xfrm>
        </p:spPr>
        <p:txBody>
          <a:bodyPr>
            <a:normAutofit/>
          </a:bodyPr>
          <a:lstStyle>
            <a:lvl1pPr marL="0" indent="0" algn="l">
              <a:lnSpc>
                <a:spcPts val="1819"/>
              </a:lnSpc>
              <a:buNone/>
              <a:defRPr sz="1600">
                <a:latin typeface="+mn-lt"/>
              </a:defRPr>
            </a:lvl1pPr>
          </a:lstStyle>
          <a:p>
            <a:pPr>
              <a:lnSpc>
                <a:spcPts val="2729"/>
              </a:lnSpc>
            </a:pPr>
            <a:r>
              <a:rPr lang="en-US" sz="1867" spc="13" dirty="0">
                <a:solidFill>
                  <a:srgbClr val="1B365D"/>
                </a:solidFill>
                <a:latin typeface="+mn-lt"/>
              </a:rPr>
              <a:t>Presentations are communication tools that can be used as demonstrations, lectures, speeches, reports, and more.</a:t>
            </a:r>
          </a:p>
        </p:txBody>
      </p:sp>
      <p:sp>
        <p:nvSpPr>
          <p:cNvPr id="22" name="Text Placeholder 8">
            <a:extLst>
              <a:ext uri="{FF2B5EF4-FFF2-40B4-BE49-F238E27FC236}">
                <a16:creationId xmlns:a16="http://schemas.microsoft.com/office/drawing/2014/main" id="{F5DA9B43-D3FD-DD63-906C-5BD3325B2606}"/>
              </a:ext>
            </a:extLst>
          </p:cNvPr>
          <p:cNvSpPr>
            <a:spLocks noGrp="1"/>
          </p:cNvSpPr>
          <p:nvPr>
            <p:ph type="body" sz="quarter" idx="17" hasCustomPrompt="1"/>
          </p:nvPr>
        </p:nvSpPr>
        <p:spPr>
          <a:xfrm>
            <a:off x="4912756" y="2946414"/>
            <a:ext cx="2366489" cy="1692716"/>
          </a:xfrm>
        </p:spPr>
        <p:txBody>
          <a:bodyPr>
            <a:normAutofit/>
          </a:bodyPr>
          <a:lstStyle>
            <a:lvl1pPr marL="0" indent="0" algn="l">
              <a:lnSpc>
                <a:spcPts val="1819"/>
              </a:lnSpc>
              <a:buNone/>
              <a:defRPr sz="1600">
                <a:latin typeface="+mn-lt"/>
              </a:defRPr>
            </a:lvl1pPr>
          </a:lstStyle>
          <a:p>
            <a:pPr>
              <a:lnSpc>
                <a:spcPts val="2729"/>
              </a:lnSpc>
            </a:pPr>
            <a:r>
              <a:rPr lang="en-US" sz="1867" spc="13" dirty="0">
                <a:solidFill>
                  <a:srgbClr val="1B365D"/>
                </a:solidFill>
                <a:latin typeface="+mn-lt"/>
              </a:rPr>
              <a:t>Presentations are communication tools that can be used as demonstrations, lectures, speeches, reports, and more.</a:t>
            </a:r>
          </a:p>
        </p:txBody>
      </p:sp>
      <p:sp>
        <p:nvSpPr>
          <p:cNvPr id="34" name="Text Placeholder 8">
            <a:extLst>
              <a:ext uri="{FF2B5EF4-FFF2-40B4-BE49-F238E27FC236}">
                <a16:creationId xmlns:a16="http://schemas.microsoft.com/office/drawing/2014/main" id="{83957171-C797-FFB4-5C44-D343D168BA96}"/>
              </a:ext>
            </a:extLst>
          </p:cNvPr>
          <p:cNvSpPr>
            <a:spLocks noGrp="1"/>
          </p:cNvSpPr>
          <p:nvPr>
            <p:ph type="body" sz="quarter" idx="18" hasCustomPrompt="1"/>
          </p:nvPr>
        </p:nvSpPr>
        <p:spPr>
          <a:xfrm>
            <a:off x="8414135" y="2946414"/>
            <a:ext cx="2366489" cy="1692716"/>
          </a:xfrm>
        </p:spPr>
        <p:txBody>
          <a:bodyPr>
            <a:normAutofit/>
          </a:bodyPr>
          <a:lstStyle>
            <a:lvl1pPr marL="0" indent="0" algn="l">
              <a:lnSpc>
                <a:spcPts val="1819"/>
              </a:lnSpc>
              <a:buNone/>
              <a:defRPr sz="1600">
                <a:latin typeface="+mn-lt"/>
              </a:defRPr>
            </a:lvl1pPr>
          </a:lstStyle>
          <a:p>
            <a:pPr>
              <a:lnSpc>
                <a:spcPts val="2729"/>
              </a:lnSpc>
            </a:pPr>
            <a:r>
              <a:rPr lang="en-US" sz="1867" spc="13" dirty="0">
                <a:solidFill>
                  <a:srgbClr val="1B365D"/>
                </a:solidFill>
                <a:latin typeface="+mn-lt"/>
              </a:rPr>
              <a:t>Presentations are communication tools that can be used as demonstrations, lectures, speeches, reports, and more.</a:t>
            </a:r>
          </a:p>
        </p:txBody>
      </p:sp>
      <p:grpSp>
        <p:nvGrpSpPr>
          <p:cNvPr id="7" name="Group 2">
            <a:extLst>
              <a:ext uri="{FF2B5EF4-FFF2-40B4-BE49-F238E27FC236}">
                <a16:creationId xmlns:a16="http://schemas.microsoft.com/office/drawing/2014/main" id="{AB124EB3-F1B6-E25F-E7B7-3F8FDC63C838}"/>
              </a:ext>
            </a:extLst>
          </p:cNvPr>
          <p:cNvGrpSpPr/>
          <p:nvPr/>
        </p:nvGrpSpPr>
        <p:grpSpPr>
          <a:xfrm>
            <a:off x="4247712" y="2447998"/>
            <a:ext cx="195196" cy="134657"/>
            <a:chOff x="0" y="0"/>
            <a:chExt cx="622246" cy="429260"/>
          </a:xfrm>
        </p:grpSpPr>
        <p:sp>
          <p:nvSpPr>
            <p:cNvPr id="8" name="Freeform 3">
              <a:extLst>
                <a:ext uri="{FF2B5EF4-FFF2-40B4-BE49-F238E27FC236}">
                  <a16:creationId xmlns:a16="http://schemas.microsoft.com/office/drawing/2014/main" id="{AFF97E6E-7319-C770-7349-83616808B8C2}"/>
                </a:ext>
              </a:extLst>
            </p:cNvPr>
            <p:cNvSpPr/>
            <p:nvPr/>
          </p:nvSpPr>
          <p:spPr>
            <a:xfrm>
              <a:off x="0" y="-5080"/>
              <a:ext cx="622246" cy="434340"/>
            </a:xfrm>
            <a:custGeom>
              <a:avLst/>
              <a:gdLst/>
              <a:ahLst/>
              <a:cxnLst/>
              <a:rect l="l" t="t" r="r" b="b"/>
              <a:pathLst>
                <a:path w="622246" h="434340">
                  <a:moveTo>
                    <a:pt x="604466" y="187960"/>
                  </a:moveTo>
                  <a:lnTo>
                    <a:pt x="342846" y="11430"/>
                  </a:lnTo>
                  <a:cubicBezTo>
                    <a:pt x="325066" y="0"/>
                    <a:pt x="302206" y="3810"/>
                    <a:pt x="289506" y="21590"/>
                  </a:cubicBezTo>
                  <a:cubicBezTo>
                    <a:pt x="278076" y="39370"/>
                    <a:pt x="281886" y="62230"/>
                    <a:pt x="299666" y="74930"/>
                  </a:cubicBezTo>
                  <a:lnTo>
                    <a:pt x="458416" y="181610"/>
                  </a:lnTo>
                  <a:lnTo>
                    <a:pt x="0" y="181610"/>
                  </a:lnTo>
                  <a:lnTo>
                    <a:pt x="0" y="257810"/>
                  </a:lnTo>
                  <a:lnTo>
                    <a:pt x="458416" y="257810"/>
                  </a:lnTo>
                  <a:lnTo>
                    <a:pt x="299666" y="364490"/>
                  </a:lnTo>
                  <a:cubicBezTo>
                    <a:pt x="281886" y="375920"/>
                    <a:pt x="278076" y="400050"/>
                    <a:pt x="289506" y="417830"/>
                  </a:cubicBezTo>
                  <a:cubicBezTo>
                    <a:pt x="297126" y="429260"/>
                    <a:pt x="308556" y="434340"/>
                    <a:pt x="321256" y="434340"/>
                  </a:cubicBezTo>
                  <a:cubicBezTo>
                    <a:pt x="328876" y="434340"/>
                    <a:pt x="336496" y="431800"/>
                    <a:pt x="342846" y="427990"/>
                  </a:cubicBezTo>
                  <a:lnTo>
                    <a:pt x="605736" y="251460"/>
                  </a:lnTo>
                  <a:cubicBezTo>
                    <a:pt x="615896" y="243840"/>
                    <a:pt x="622246" y="232410"/>
                    <a:pt x="622246" y="219710"/>
                  </a:cubicBezTo>
                  <a:cubicBezTo>
                    <a:pt x="622246" y="207010"/>
                    <a:pt x="615896" y="195580"/>
                    <a:pt x="604466" y="187960"/>
                  </a:cubicBezTo>
                  <a:close/>
                </a:path>
              </a:pathLst>
            </a:custGeom>
            <a:solidFill>
              <a:srgbClr val="0A799A"/>
            </a:solidFill>
          </p:spPr>
        </p:sp>
      </p:grpSp>
      <p:grpSp>
        <p:nvGrpSpPr>
          <p:cNvPr id="15" name="Group 4">
            <a:extLst>
              <a:ext uri="{FF2B5EF4-FFF2-40B4-BE49-F238E27FC236}">
                <a16:creationId xmlns:a16="http://schemas.microsoft.com/office/drawing/2014/main" id="{F781A17C-9736-5780-AE8E-F5A422786388}"/>
              </a:ext>
            </a:extLst>
          </p:cNvPr>
          <p:cNvGrpSpPr/>
          <p:nvPr/>
        </p:nvGrpSpPr>
        <p:grpSpPr>
          <a:xfrm>
            <a:off x="7749091" y="2447998"/>
            <a:ext cx="195196" cy="134657"/>
            <a:chOff x="0" y="0"/>
            <a:chExt cx="622246" cy="429260"/>
          </a:xfrm>
        </p:grpSpPr>
        <p:sp>
          <p:nvSpPr>
            <p:cNvPr id="17" name="Freeform 5">
              <a:extLst>
                <a:ext uri="{FF2B5EF4-FFF2-40B4-BE49-F238E27FC236}">
                  <a16:creationId xmlns:a16="http://schemas.microsoft.com/office/drawing/2014/main" id="{00AB6CFF-4FA2-237F-49C3-D26FA57BDEAF}"/>
                </a:ext>
              </a:extLst>
            </p:cNvPr>
            <p:cNvSpPr/>
            <p:nvPr/>
          </p:nvSpPr>
          <p:spPr>
            <a:xfrm>
              <a:off x="0" y="-5080"/>
              <a:ext cx="622246" cy="434340"/>
            </a:xfrm>
            <a:custGeom>
              <a:avLst/>
              <a:gdLst/>
              <a:ahLst/>
              <a:cxnLst/>
              <a:rect l="l" t="t" r="r" b="b"/>
              <a:pathLst>
                <a:path w="622246" h="434340">
                  <a:moveTo>
                    <a:pt x="604466" y="187960"/>
                  </a:moveTo>
                  <a:lnTo>
                    <a:pt x="342846" y="11430"/>
                  </a:lnTo>
                  <a:cubicBezTo>
                    <a:pt x="325066" y="0"/>
                    <a:pt x="302206" y="3810"/>
                    <a:pt x="289506" y="21590"/>
                  </a:cubicBezTo>
                  <a:cubicBezTo>
                    <a:pt x="278076" y="39370"/>
                    <a:pt x="281886" y="62230"/>
                    <a:pt x="299666" y="74930"/>
                  </a:cubicBezTo>
                  <a:lnTo>
                    <a:pt x="458416" y="181610"/>
                  </a:lnTo>
                  <a:lnTo>
                    <a:pt x="0" y="181610"/>
                  </a:lnTo>
                  <a:lnTo>
                    <a:pt x="0" y="257810"/>
                  </a:lnTo>
                  <a:lnTo>
                    <a:pt x="458416" y="257810"/>
                  </a:lnTo>
                  <a:lnTo>
                    <a:pt x="299666" y="364490"/>
                  </a:lnTo>
                  <a:cubicBezTo>
                    <a:pt x="281886" y="375920"/>
                    <a:pt x="278076" y="400050"/>
                    <a:pt x="289506" y="417830"/>
                  </a:cubicBezTo>
                  <a:cubicBezTo>
                    <a:pt x="297126" y="429260"/>
                    <a:pt x="308556" y="434340"/>
                    <a:pt x="321256" y="434340"/>
                  </a:cubicBezTo>
                  <a:cubicBezTo>
                    <a:pt x="328876" y="434340"/>
                    <a:pt x="336496" y="431800"/>
                    <a:pt x="342846" y="427990"/>
                  </a:cubicBezTo>
                  <a:lnTo>
                    <a:pt x="605736" y="251460"/>
                  </a:lnTo>
                  <a:cubicBezTo>
                    <a:pt x="615896" y="243840"/>
                    <a:pt x="622246" y="232410"/>
                    <a:pt x="622246" y="219710"/>
                  </a:cubicBezTo>
                  <a:cubicBezTo>
                    <a:pt x="622246" y="207010"/>
                    <a:pt x="615896" y="195580"/>
                    <a:pt x="604466" y="187960"/>
                  </a:cubicBezTo>
                  <a:close/>
                </a:path>
              </a:pathLst>
            </a:custGeom>
            <a:solidFill>
              <a:srgbClr val="0A799A"/>
            </a:solidFill>
          </p:spPr>
        </p:sp>
      </p:grpSp>
      <p:sp>
        <p:nvSpPr>
          <p:cNvPr id="18" name="Oval 17">
            <a:extLst>
              <a:ext uri="{FF2B5EF4-FFF2-40B4-BE49-F238E27FC236}">
                <a16:creationId xmlns:a16="http://schemas.microsoft.com/office/drawing/2014/main" id="{66003C67-BE38-AAE3-1045-B7BBA3F12317}"/>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9" name="TextBox 10">
            <a:extLst>
              <a:ext uri="{FF2B5EF4-FFF2-40B4-BE49-F238E27FC236}">
                <a16:creationId xmlns:a16="http://schemas.microsoft.com/office/drawing/2014/main" id="{7A9ACA85-A00B-BA1C-8CB4-336C5D74356C}"/>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21" name="AutoShape 6">
            <a:extLst>
              <a:ext uri="{FF2B5EF4-FFF2-40B4-BE49-F238E27FC236}">
                <a16:creationId xmlns:a16="http://schemas.microsoft.com/office/drawing/2014/main" id="{94CB0624-82B1-A5A6-7970-0345FDE6E42B}"/>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25" name="Subtitle 2">
            <a:extLst>
              <a:ext uri="{FF2B5EF4-FFF2-40B4-BE49-F238E27FC236}">
                <a16:creationId xmlns:a16="http://schemas.microsoft.com/office/drawing/2014/main" id="{F2AC235D-AF13-52DD-4D76-E7D370257BDF}"/>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26" name="Title 1">
            <a:extLst>
              <a:ext uri="{FF2B5EF4-FFF2-40B4-BE49-F238E27FC236}">
                <a16:creationId xmlns:a16="http://schemas.microsoft.com/office/drawing/2014/main" id="{8135964F-88D2-38E6-789A-A4E2648F1F46}"/>
              </a:ext>
            </a:extLst>
          </p:cNvPr>
          <p:cNvSpPr>
            <a:spLocks noGrp="1"/>
          </p:cNvSpPr>
          <p:nvPr>
            <p:ph type="ctrTitle" hasCustomPrompt="1"/>
          </p:nvPr>
        </p:nvSpPr>
        <p:spPr>
          <a:xfrm>
            <a:off x="685798" y="471837"/>
            <a:ext cx="10615245" cy="650395"/>
          </a:xfrm>
          <a:prstGeom prst="rect">
            <a:avLst/>
          </a:prstGeom>
        </p:spPr>
        <p:txBody>
          <a:bodyPr>
            <a:normAutofit/>
          </a:bodyPr>
          <a:lstStyle>
            <a:lvl1pPr algn="ctr">
              <a:defRPr sz="3200" b="0" i="0">
                <a:solidFill>
                  <a:srgbClr val="0B799A"/>
                </a:solidFill>
                <a:latin typeface="Times" pitchFamily="2" charset="0"/>
                <a:cs typeface="Calibri" panose="020F0502020204030204" pitchFamily="34" charset="0"/>
              </a:defRPr>
            </a:lvl1pPr>
          </a:lstStyle>
          <a:p>
            <a:r>
              <a:rPr lang="en-US" dirty="0"/>
              <a:t>Insert heading here</a:t>
            </a:r>
          </a:p>
        </p:txBody>
      </p:sp>
      <p:sp>
        <p:nvSpPr>
          <p:cNvPr id="27" name="Text Placeholder 8">
            <a:extLst>
              <a:ext uri="{FF2B5EF4-FFF2-40B4-BE49-F238E27FC236}">
                <a16:creationId xmlns:a16="http://schemas.microsoft.com/office/drawing/2014/main" id="{8DFFAF43-5A0F-8029-F79B-1FB765636245}"/>
              </a:ext>
            </a:extLst>
          </p:cNvPr>
          <p:cNvSpPr>
            <a:spLocks noGrp="1"/>
          </p:cNvSpPr>
          <p:nvPr>
            <p:ph type="body" sz="quarter" idx="12" hasCustomPrompt="1"/>
          </p:nvPr>
        </p:nvSpPr>
        <p:spPr>
          <a:xfrm>
            <a:off x="4526520" y="1237175"/>
            <a:ext cx="2752725" cy="406075"/>
          </a:xfrm>
        </p:spPr>
        <p:txBody>
          <a:bodyPr>
            <a:normAutofit/>
          </a:bodyPr>
          <a:lstStyle>
            <a:lvl1pPr marL="0" indent="0" algn="ctr">
              <a:buNone/>
              <a:defRPr sz="1867">
                <a:latin typeface="+mn-lt"/>
              </a:defRPr>
            </a:lvl1pPr>
          </a:lstStyle>
          <a:p>
            <a:pPr lvl="0"/>
            <a:r>
              <a:rPr lang="en-US" dirty="0"/>
              <a:t>Steps and Actions</a:t>
            </a:r>
          </a:p>
        </p:txBody>
      </p:sp>
      <p:sp>
        <p:nvSpPr>
          <p:cNvPr id="28" name="Text Placeholder 8">
            <a:extLst>
              <a:ext uri="{FF2B5EF4-FFF2-40B4-BE49-F238E27FC236}">
                <a16:creationId xmlns:a16="http://schemas.microsoft.com/office/drawing/2014/main" id="{2E5D2CE1-796A-5E22-F9D4-158BDE6ABDBD}"/>
              </a:ext>
            </a:extLst>
          </p:cNvPr>
          <p:cNvSpPr>
            <a:spLocks noGrp="1"/>
          </p:cNvSpPr>
          <p:nvPr>
            <p:ph type="body" sz="quarter" idx="13" hasCustomPrompt="1"/>
          </p:nvPr>
        </p:nvSpPr>
        <p:spPr>
          <a:xfrm>
            <a:off x="1565048" y="2335895"/>
            <a:ext cx="2059147" cy="406075"/>
          </a:xfrm>
        </p:spPr>
        <p:txBody>
          <a:bodyPr>
            <a:normAutofit/>
          </a:bodyPr>
          <a:lstStyle>
            <a:lvl1pPr marL="0" indent="0" algn="ctr">
              <a:buNone/>
              <a:defRPr sz="1867">
                <a:solidFill>
                  <a:schemeClr val="bg1"/>
                </a:solidFill>
                <a:latin typeface="+mn-lt"/>
              </a:defRPr>
            </a:lvl1pPr>
          </a:lstStyle>
          <a:p>
            <a:pPr lvl="0"/>
            <a:r>
              <a:rPr lang="en-US" dirty="0"/>
              <a:t>STEP 1</a:t>
            </a:r>
          </a:p>
        </p:txBody>
      </p:sp>
    </p:spTree>
    <p:extLst>
      <p:ext uri="{BB962C8B-B14F-4D97-AF65-F5344CB8AC3E}">
        <p14:creationId xmlns:p14="http://schemas.microsoft.com/office/powerpoint/2010/main" val="2403466071"/>
      </p:ext>
    </p:extLst>
  </p:cSld>
  <p:clrMapOvr>
    <a:masterClrMapping/>
  </p:clrMapOvr>
  <p:extLst>
    <p:ext uri="{DCECCB84-F9BA-43D5-87BE-67443E8EF086}">
      <p15:sldGuideLst xmlns:p15="http://schemas.microsoft.com/office/powerpoint/2012/main">
        <p15:guide id="1" pos="600">
          <p15:clr>
            <a:srgbClr val="FBAE4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Image - Large">
    <p:bg>
      <p:bgPr>
        <a:solidFill>
          <a:schemeClr val="bg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685798" y="471837"/>
            <a:ext cx="4145847" cy="650395"/>
          </a:xfrm>
          <a:prstGeom prst="rect">
            <a:avLst/>
          </a:prstGeom>
        </p:spPr>
        <p:txBody>
          <a:bodyPr>
            <a:noAutofit/>
          </a:bodyPr>
          <a:lstStyle>
            <a:lvl1pPr>
              <a:defRPr sz="2400" b="0" i="0">
                <a:solidFill>
                  <a:srgbClr val="1C345D"/>
                </a:solidFill>
                <a:latin typeface="Times" pitchFamily="2" charset="0"/>
                <a:cs typeface="Calibri" panose="020F0502020204030204" pitchFamily="34" charset="0"/>
              </a:defRPr>
            </a:lvl1pPr>
          </a:lstStyle>
          <a:p>
            <a:r>
              <a:rPr lang="en-US" dirty="0"/>
              <a:t>Large Image Slide – Insert heading here</a:t>
            </a:r>
          </a:p>
        </p:txBody>
      </p:sp>
      <p:sp>
        <p:nvSpPr>
          <p:cNvPr id="8" name="Text Placeholder 7">
            <a:extLst>
              <a:ext uri="{FF2B5EF4-FFF2-40B4-BE49-F238E27FC236}">
                <a16:creationId xmlns:a16="http://schemas.microsoft.com/office/drawing/2014/main" id="{A0A87890-6147-9E6D-79A4-B3A777F287EC}"/>
              </a:ext>
            </a:extLst>
          </p:cNvPr>
          <p:cNvSpPr>
            <a:spLocks noGrp="1"/>
          </p:cNvSpPr>
          <p:nvPr>
            <p:ph type="body" sz="quarter" idx="13" hasCustomPrompt="1"/>
          </p:nvPr>
        </p:nvSpPr>
        <p:spPr>
          <a:xfrm>
            <a:off x="685799" y="1277751"/>
            <a:ext cx="2941064" cy="593464"/>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lang="en-US" dirty="0"/>
              <a:t>Enter body text here</a:t>
            </a:r>
          </a:p>
        </p:txBody>
      </p:sp>
      <p:sp>
        <p:nvSpPr>
          <p:cNvPr id="3" name="Oval 2">
            <a:extLst>
              <a:ext uri="{FF2B5EF4-FFF2-40B4-BE49-F238E27FC236}">
                <a16:creationId xmlns:a16="http://schemas.microsoft.com/office/drawing/2014/main" id="{CA00D7BA-3625-3E21-10B6-6D67855CEA69}"/>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 name="TextBox 10">
            <a:extLst>
              <a:ext uri="{FF2B5EF4-FFF2-40B4-BE49-F238E27FC236}">
                <a16:creationId xmlns:a16="http://schemas.microsoft.com/office/drawing/2014/main" id="{438D55BF-B141-6881-7C2F-005F3D0D6018}"/>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9" name="AutoShape 6">
            <a:extLst>
              <a:ext uri="{FF2B5EF4-FFF2-40B4-BE49-F238E27FC236}">
                <a16:creationId xmlns:a16="http://schemas.microsoft.com/office/drawing/2014/main" id="{FE8327C5-38B7-A943-B04C-EE55C203CCF3}"/>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0" name="Subtitle 2">
            <a:extLst>
              <a:ext uri="{FF2B5EF4-FFF2-40B4-BE49-F238E27FC236}">
                <a16:creationId xmlns:a16="http://schemas.microsoft.com/office/drawing/2014/main" id="{A3954269-E044-1B94-0CB7-8B20BA4A3058}"/>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13" name="Picture Placeholder 12">
            <a:extLst>
              <a:ext uri="{FF2B5EF4-FFF2-40B4-BE49-F238E27FC236}">
                <a16:creationId xmlns:a16="http://schemas.microsoft.com/office/drawing/2014/main" id="{3C82643A-5A9C-5B27-6D9C-430381E351E0}"/>
              </a:ext>
            </a:extLst>
          </p:cNvPr>
          <p:cNvSpPr>
            <a:spLocks noGrp="1"/>
          </p:cNvSpPr>
          <p:nvPr>
            <p:ph type="pic" sz="quarter" idx="14"/>
          </p:nvPr>
        </p:nvSpPr>
        <p:spPr>
          <a:xfrm>
            <a:off x="6096000" y="0"/>
            <a:ext cx="6096000" cy="6858000"/>
          </a:xfrm>
        </p:spPr>
        <p:txBody>
          <a:bodyPr>
            <a:normAutofit/>
          </a:bodyPr>
          <a:lstStyle>
            <a:lvl1pPr>
              <a:defRPr sz="1867">
                <a:latin typeface="+mn-lt"/>
              </a:defRPr>
            </a:lvl1pPr>
          </a:lstStyle>
          <a:p>
            <a:r>
              <a:rPr lang="en-US"/>
              <a:t>Click icon to add picture</a:t>
            </a:r>
          </a:p>
        </p:txBody>
      </p:sp>
      <p:sp>
        <p:nvSpPr>
          <p:cNvPr id="2" name="Oval 1">
            <a:extLst>
              <a:ext uri="{FF2B5EF4-FFF2-40B4-BE49-F238E27FC236}">
                <a16:creationId xmlns:a16="http://schemas.microsoft.com/office/drawing/2014/main" id="{7C0515BE-DDA4-4D72-A634-AFAB95ADD16E}"/>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 name="TextBox 10">
            <a:extLst>
              <a:ext uri="{FF2B5EF4-FFF2-40B4-BE49-F238E27FC236}">
                <a16:creationId xmlns:a16="http://schemas.microsoft.com/office/drawing/2014/main" id="{73E61934-DD72-CE3D-6DC4-2773FD1AB70E}"/>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5" name="AutoShape 6">
            <a:extLst>
              <a:ext uri="{FF2B5EF4-FFF2-40B4-BE49-F238E27FC236}">
                <a16:creationId xmlns:a16="http://schemas.microsoft.com/office/drawing/2014/main" id="{B12BE935-AFB9-9A7A-9CA9-E8256FF9FFE8}"/>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6" name="Subtitle 2">
            <a:extLst>
              <a:ext uri="{FF2B5EF4-FFF2-40B4-BE49-F238E27FC236}">
                <a16:creationId xmlns:a16="http://schemas.microsoft.com/office/drawing/2014/main" id="{C9BCF862-7C70-5416-00AE-E029F509575B}"/>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964765379"/>
      </p:ext>
    </p:extLst>
  </p:cSld>
  <p:clrMapOvr>
    <a:masterClrMapping/>
  </p:clrMapOvr>
  <p:extLst>
    <p:ext uri="{DCECCB84-F9BA-43D5-87BE-67443E8EF086}">
      <p15:sldGuideLst xmlns:p15="http://schemas.microsoft.com/office/powerpoint/2012/main">
        <p15:guide id="3" orient="horz" pos="3240">
          <p15:clr>
            <a:srgbClr val="FBAE40"/>
          </p15:clr>
        </p15:guide>
        <p15:guide id="4" pos="57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57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Media">
    <p:bg>
      <p:bgPr>
        <a:solidFill>
          <a:schemeClr val="bg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685799" y="471837"/>
            <a:ext cx="5992907" cy="650395"/>
          </a:xfrm>
          <a:prstGeom prst="rect">
            <a:avLst/>
          </a:prstGeom>
        </p:spPr>
        <p:txBody>
          <a:bodyPr>
            <a:noAutofit/>
          </a:bodyPr>
          <a:lstStyle>
            <a:lvl1pPr>
              <a:defRPr sz="3200" b="0" i="0">
                <a:solidFill>
                  <a:srgbClr val="1C345D"/>
                </a:solidFill>
                <a:latin typeface="Times" pitchFamily="2" charset="0"/>
                <a:cs typeface="Calibri" panose="020F0502020204030204" pitchFamily="34" charset="0"/>
              </a:defRPr>
            </a:lvl1pPr>
          </a:lstStyle>
          <a:p>
            <a:r>
              <a:rPr lang="en-US" dirty="0"/>
              <a:t>Media Slide-Insert heading here</a:t>
            </a:r>
          </a:p>
        </p:txBody>
      </p:sp>
      <p:sp>
        <p:nvSpPr>
          <p:cNvPr id="7" name="Media Placeholder 6">
            <a:extLst>
              <a:ext uri="{FF2B5EF4-FFF2-40B4-BE49-F238E27FC236}">
                <a16:creationId xmlns:a16="http://schemas.microsoft.com/office/drawing/2014/main" id="{38AFFAA8-7722-F90E-3F56-7F4C26F97229}"/>
              </a:ext>
            </a:extLst>
          </p:cNvPr>
          <p:cNvSpPr>
            <a:spLocks noGrp="1"/>
          </p:cNvSpPr>
          <p:nvPr>
            <p:ph type="media" sz="quarter" idx="12"/>
          </p:nvPr>
        </p:nvSpPr>
        <p:spPr>
          <a:xfrm>
            <a:off x="2478617" y="1436159"/>
            <a:ext cx="7043209" cy="3727450"/>
          </a:xfrm>
          <a:prstGeom prst="rect">
            <a:avLst/>
          </a:prstGeom>
        </p:spPr>
        <p:txBody>
          <a:bodyPr>
            <a:normAutofit/>
          </a:bodyPr>
          <a:lstStyle>
            <a:lvl1pPr>
              <a:defRPr sz="1867">
                <a:latin typeface="+mn-lt"/>
              </a:defRPr>
            </a:lvl1pPr>
          </a:lstStyle>
          <a:p>
            <a:r>
              <a:rPr lang="en-US"/>
              <a:t>Click icon to add media</a:t>
            </a:r>
          </a:p>
        </p:txBody>
      </p:sp>
      <p:sp>
        <p:nvSpPr>
          <p:cNvPr id="8" name="Oval 7">
            <a:extLst>
              <a:ext uri="{FF2B5EF4-FFF2-40B4-BE49-F238E27FC236}">
                <a16:creationId xmlns:a16="http://schemas.microsoft.com/office/drawing/2014/main" id="{DBC07D1D-5F29-A927-97C4-DD8BB98F2F97}"/>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9" name="TextBox 10">
            <a:extLst>
              <a:ext uri="{FF2B5EF4-FFF2-40B4-BE49-F238E27FC236}">
                <a16:creationId xmlns:a16="http://schemas.microsoft.com/office/drawing/2014/main" id="{31BAE7EF-D808-EC7C-0DF5-A90B3B160831}"/>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0" name="AutoShape 6">
            <a:extLst>
              <a:ext uri="{FF2B5EF4-FFF2-40B4-BE49-F238E27FC236}">
                <a16:creationId xmlns:a16="http://schemas.microsoft.com/office/drawing/2014/main" id="{212C01BC-9E10-7BAB-2C12-DADBFD0E7C5E}"/>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1" name="Subtitle 2">
            <a:extLst>
              <a:ext uri="{FF2B5EF4-FFF2-40B4-BE49-F238E27FC236}">
                <a16:creationId xmlns:a16="http://schemas.microsoft.com/office/drawing/2014/main" id="{AD9CFDBE-B4F3-F4D0-FE67-351D1E08D07E}"/>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pic>
        <p:nvPicPr>
          <p:cNvPr id="2" name="Picture 1" descr="Icon&#10;&#10;Description automatically generated">
            <a:extLst>
              <a:ext uri="{FF2B5EF4-FFF2-40B4-BE49-F238E27FC236}">
                <a16:creationId xmlns:a16="http://schemas.microsoft.com/office/drawing/2014/main" id="{2A365767-353B-C230-13A6-A623400760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9080" y="306018"/>
            <a:ext cx="997433" cy="1200301"/>
          </a:xfrm>
          <a:prstGeom prst="rect">
            <a:avLst/>
          </a:prstGeom>
        </p:spPr>
      </p:pic>
      <p:sp>
        <p:nvSpPr>
          <p:cNvPr id="3" name="Footer Placeholder 3">
            <a:extLst>
              <a:ext uri="{FF2B5EF4-FFF2-40B4-BE49-F238E27FC236}">
                <a16:creationId xmlns:a16="http://schemas.microsoft.com/office/drawing/2014/main" id="{A0CD002D-1D58-0D21-49A0-B7ACC10D3E86}"/>
              </a:ext>
            </a:extLst>
          </p:cNvPr>
          <p:cNvSpPr>
            <a:spLocks noGrp="1"/>
          </p:cNvSpPr>
          <p:nvPr>
            <p:ph type="ftr" sz="quarter" idx="11"/>
          </p:nvPr>
        </p:nvSpPr>
        <p:spPr>
          <a:xfrm>
            <a:off x="685799" y="6356350"/>
            <a:ext cx="10634076" cy="365125"/>
          </a:xfrm>
        </p:spPr>
        <p:txBody>
          <a:bodyPr/>
          <a:lstStyle>
            <a:lvl1pPr>
              <a:defRPr>
                <a:solidFill>
                  <a:srgbClr val="1C345D"/>
                </a:solidFill>
                <a:latin typeface="+mn-lt"/>
                <a:cs typeface="Calibri" panose="020F0502020204030204" pitchFamily="34" charset="0"/>
              </a:defRPr>
            </a:lvl1pPr>
          </a:lstStyle>
          <a:p>
            <a:endParaRPr lang="en-US"/>
          </a:p>
        </p:txBody>
      </p:sp>
      <p:sp>
        <p:nvSpPr>
          <p:cNvPr id="4" name="Oval 3">
            <a:extLst>
              <a:ext uri="{FF2B5EF4-FFF2-40B4-BE49-F238E27FC236}">
                <a16:creationId xmlns:a16="http://schemas.microsoft.com/office/drawing/2014/main" id="{8AED5E00-DC89-AE1D-ED63-0384C4E284A4}"/>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 name="TextBox 10">
            <a:extLst>
              <a:ext uri="{FF2B5EF4-FFF2-40B4-BE49-F238E27FC236}">
                <a16:creationId xmlns:a16="http://schemas.microsoft.com/office/drawing/2014/main" id="{12C44E37-91D9-F959-C8FC-7DE437B29A2B}"/>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6" name="AutoShape 6">
            <a:extLst>
              <a:ext uri="{FF2B5EF4-FFF2-40B4-BE49-F238E27FC236}">
                <a16:creationId xmlns:a16="http://schemas.microsoft.com/office/drawing/2014/main" id="{AFE18818-EBED-19E8-E824-59E89A8935BC}"/>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2" name="Subtitle 2">
            <a:extLst>
              <a:ext uri="{FF2B5EF4-FFF2-40B4-BE49-F238E27FC236}">
                <a16:creationId xmlns:a16="http://schemas.microsoft.com/office/drawing/2014/main" id="{B9E3BB7D-4725-30DA-8C64-A29761196EEE}"/>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pic>
        <p:nvPicPr>
          <p:cNvPr id="13" name="Picture 12" descr="Icon&#10;&#10;Description automatically generated">
            <a:extLst>
              <a:ext uri="{FF2B5EF4-FFF2-40B4-BE49-F238E27FC236}">
                <a16:creationId xmlns:a16="http://schemas.microsoft.com/office/drawing/2014/main" id="{2194C25E-0A76-CE2D-9675-E3D661D7E7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9080" y="306018"/>
            <a:ext cx="997433" cy="1200301"/>
          </a:xfrm>
          <a:prstGeom prst="rect">
            <a:avLst/>
          </a:prstGeom>
        </p:spPr>
      </p:pic>
    </p:spTree>
    <p:extLst>
      <p:ext uri="{BB962C8B-B14F-4D97-AF65-F5344CB8AC3E}">
        <p14:creationId xmlns:p14="http://schemas.microsoft.com/office/powerpoint/2010/main" val="3369546131"/>
      </p:ext>
    </p:extLst>
  </p:cSld>
  <p:clrMapOvr>
    <a:masterClrMapping/>
  </p:clrMapOvr>
  <p:extLst>
    <p:ext uri="{DCECCB84-F9BA-43D5-87BE-67443E8EF086}">
      <p15:sldGuideLst xmlns:p15="http://schemas.microsoft.com/office/powerpoint/2012/main">
        <p15:guide id="1" pos="624">
          <p15:clr>
            <a:srgbClr val="FBAE4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Team Bios">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1066800" y="3768515"/>
            <a:ext cx="2613143" cy="362243"/>
          </a:xfrm>
          <a:prstGeom prst="rect">
            <a:avLst/>
          </a:prstGeom>
        </p:spPr>
        <p:txBody>
          <a:bodyPr>
            <a:noAutofit/>
          </a:bodyPr>
          <a:lstStyle>
            <a:lvl1pPr marL="0" indent="0" algn="ctr">
              <a:buNone/>
              <a:defRPr sz="1867" b="0" i="0">
                <a:solidFill>
                  <a:srgbClr val="0B799A"/>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Name</a:t>
            </a:r>
          </a:p>
        </p:txBody>
      </p:sp>
      <p:sp>
        <p:nvSpPr>
          <p:cNvPr id="12" name="Text Placeholder 10"/>
          <p:cNvSpPr>
            <a:spLocks noGrp="1"/>
          </p:cNvSpPr>
          <p:nvPr>
            <p:ph type="body" sz="quarter" idx="11" hasCustomPrompt="1"/>
          </p:nvPr>
        </p:nvSpPr>
        <p:spPr>
          <a:xfrm>
            <a:off x="1066800" y="4147251"/>
            <a:ext cx="2613143" cy="309436"/>
          </a:xfrm>
          <a:prstGeom prst="rect">
            <a:avLst/>
          </a:prstGeom>
        </p:spPr>
        <p:txBody>
          <a:bodyPr>
            <a:noAutofit/>
          </a:bodyPr>
          <a:lstStyle>
            <a:lvl1pPr marL="0" indent="0" algn="ctr">
              <a:buNone/>
              <a:defRPr sz="1400" b="0" i="0">
                <a:solidFill>
                  <a:schemeClr val="tx2"/>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Title</a:t>
            </a:r>
          </a:p>
        </p:txBody>
      </p:sp>
      <p:sp>
        <p:nvSpPr>
          <p:cNvPr id="13" name="Text Placeholder 10"/>
          <p:cNvSpPr>
            <a:spLocks noGrp="1"/>
          </p:cNvSpPr>
          <p:nvPr>
            <p:ph type="body" sz="quarter" idx="12" hasCustomPrompt="1"/>
          </p:nvPr>
        </p:nvSpPr>
        <p:spPr>
          <a:xfrm>
            <a:off x="1066800" y="4525989"/>
            <a:ext cx="2613140" cy="1174595"/>
          </a:xfrm>
          <a:prstGeom prst="rect">
            <a:avLst/>
          </a:prstGeom>
        </p:spPr>
        <p:txBody>
          <a:bodyPr>
            <a:noAutofit/>
          </a:bodyPr>
          <a:lstStyle>
            <a:lvl1pPr marL="0" indent="0" algn="ctr">
              <a:buNone/>
              <a:defRPr sz="1200" b="0" i="0">
                <a:solidFill>
                  <a:schemeClr val="tx1"/>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Bio</a:t>
            </a:r>
          </a:p>
        </p:txBody>
      </p:sp>
      <p:sp>
        <p:nvSpPr>
          <p:cNvPr id="14" name="Text Placeholder 10"/>
          <p:cNvSpPr>
            <a:spLocks noGrp="1"/>
          </p:cNvSpPr>
          <p:nvPr>
            <p:ph type="body" sz="quarter" idx="13" hasCustomPrompt="1"/>
          </p:nvPr>
        </p:nvSpPr>
        <p:spPr>
          <a:xfrm>
            <a:off x="4778376" y="3768515"/>
            <a:ext cx="2635250" cy="362243"/>
          </a:xfrm>
          <a:prstGeom prst="rect">
            <a:avLst/>
          </a:prstGeom>
        </p:spPr>
        <p:txBody>
          <a:bodyPr>
            <a:noAutofit/>
          </a:bodyPr>
          <a:lstStyle>
            <a:lvl1pPr marL="0" indent="0" algn="ctr">
              <a:buNone/>
              <a:defRPr sz="1867" b="0" i="0">
                <a:solidFill>
                  <a:srgbClr val="0B799A"/>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Name</a:t>
            </a:r>
          </a:p>
        </p:txBody>
      </p:sp>
      <p:sp>
        <p:nvSpPr>
          <p:cNvPr id="15" name="Text Placeholder 10"/>
          <p:cNvSpPr>
            <a:spLocks noGrp="1"/>
          </p:cNvSpPr>
          <p:nvPr>
            <p:ph type="body" sz="quarter" idx="14" hasCustomPrompt="1"/>
          </p:nvPr>
        </p:nvSpPr>
        <p:spPr>
          <a:xfrm>
            <a:off x="4778376" y="4147251"/>
            <a:ext cx="2635250" cy="309436"/>
          </a:xfrm>
          <a:prstGeom prst="rect">
            <a:avLst/>
          </a:prstGeom>
        </p:spPr>
        <p:txBody>
          <a:bodyPr>
            <a:noAutofit/>
          </a:bodyPr>
          <a:lstStyle>
            <a:lvl1pPr marL="0" indent="0" algn="ctr">
              <a:buNone/>
              <a:defRPr sz="1400" b="0" i="0">
                <a:solidFill>
                  <a:schemeClr val="tx2"/>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Title</a:t>
            </a:r>
          </a:p>
        </p:txBody>
      </p:sp>
      <p:cxnSp>
        <p:nvCxnSpPr>
          <p:cNvPr id="24" name="Straight Connector 23"/>
          <p:cNvCxnSpPr>
            <a:cxnSpLocks/>
          </p:cNvCxnSpPr>
          <p:nvPr/>
        </p:nvCxnSpPr>
        <p:spPr>
          <a:xfrm>
            <a:off x="4218915" y="1283706"/>
            <a:ext cx="0" cy="4326261"/>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a:off x="7965541" y="1283706"/>
            <a:ext cx="0" cy="441687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2" name="Text Placeholder 10">
            <a:extLst>
              <a:ext uri="{FF2B5EF4-FFF2-40B4-BE49-F238E27FC236}">
                <a16:creationId xmlns:a16="http://schemas.microsoft.com/office/drawing/2014/main" id="{CF77BBE8-636F-C148-8742-591CECD88F2D}"/>
              </a:ext>
            </a:extLst>
          </p:cNvPr>
          <p:cNvSpPr>
            <a:spLocks noGrp="1"/>
          </p:cNvSpPr>
          <p:nvPr>
            <p:ph type="body" sz="quarter" idx="21" hasCustomPrompt="1"/>
          </p:nvPr>
        </p:nvSpPr>
        <p:spPr>
          <a:xfrm>
            <a:off x="8519102" y="3768515"/>
            <a:ext cx="2613196" cy="362243"/>
          </a:xfrm>
          <a:prstGeom prst="rect">
            <a:avLst/>
          </a:prstGeom>
        </p:spPr>
        <p:txBody>
          <a:bodyPr>
            <a:noAutofit/>
          </a:bodyPr>
          <a:lstStyle>
            <a:lvl1pPr marL="0" indent="0" algn="ctr">
              <a:buNone/>
              <a:defRPr sz="1867" b="0" i="0">
                <a:solidFill>
                  <a:srgbClr val="0B799A"/>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Name</a:t>
            </a:r>
          </a:p>
        </p:txBody>
      </p:sp>
      <p:sp>
        <p:nvSpPr>
          <p:cNvPr id="33" name="Text Placeholder 10">
            <a:extLst>
              <a:ext uri="{FF2B5EF4-FFF2-40B4-BE49-F238E27FC236}">
                <a16:creationId xmlns:a16="http://schemas.microsoft.com/office/drawing/2014/main" id="{F8B4424F-BE99-E844-8E07-A73DAAE7E233}"/>
              </a:ext>
            </a:extLst>
          </p:cNvPr>
          <p:cNvSpPr>
            <a:spLocks noGrp="1"/>
          </p:cNvSpPr>
          <p:nvPr>
            <p:ph type="body" sz="quarter" idx="22" hasCustomPrompt="1"/>
          </p:nvPr>
        </p:nvSpPr>
        <p:spPr>
          <a:xfrm>
            <a:off x="8519103" y="4147251"/>
            <a:ext cx="2613139" cy="309436"/>
          </a:xfrm>
          <a:prstGeom prst="rect">
            <a:avLst/>
          </a:prstGeom>
        </p:spPr>
        <p:txBody>
          <a:bodyPr>
            <a:noAutofit/>
          </a:bodyPr>
          <a:lstStyle>
            <a:lvl1pPr marL="0" indent="0" algn="ctr">
              <a:buNone/>
              <a:defRPr sz="1400" b="0" i="0">
                <a:solidFill>
                  <a:schemeClr val="tx2"/>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Title</a:t>
            </a:r>
          </a:p>
        </p:txBody>
      </p:sp>
      <p:sp>
        <p:nvSpPr>
          <p:cNvPr id="19" name="Text Placeholder 10">
            <a:extLst>
              <a:ext uri="{FF2B5EF4-FFF2-40B4-BE49-F238E27FC236}">
                <a16:creationId xmlns:a16="http://schemas.microsoft.com/office/drawing/2014/main" id="{068A26C5-AF84-524A-9849-93993DCE8B8C}"/>
              </a:ext>
            </a:extLst>
          </p:cNvPr>
          <p:cNvSpPr>
            <a:spLocks noGrp="1"/>
          </p:cNvSpPr>
          <p:nvPr>
            <p:ph type="body" sz="quarter" idx="27" hasCustomPrompt="1"/>
          </p:nvPr>
        </p:nvSpPr>
        <p:spPr>
          <a:xfrm>
            <a:off x="4802777" y="4525989"/>
            <a:ext cx="2613140" cy="1172131"/>
          </a:xfrm>
          <a:prstGeom prst="rect">
            <a:avLst/>
          </a:prstGeom>
        </p:spPr>
        <p:txBody>
          <a:bodyPr>
            <a:noAutofit/>
          </a:bodyPr>
          <a:lstStyle>
            <a:lvl1pPr marL="0" indent="0" algn="ctr">
              <a:buNone/>
              <a:defRPr sz="1200" b="0" i="0">
                <a:solidFill>
                  <a:schemeClr val="tx1"/>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Bio</a:t>
            </a:r>
          </a:p>
        </p:txBody>
      </p:sp>
      <p:sp>
        <p:nvSpPr>
          <p:cNvPr id="20" name="Text Placeholder 10">
            <a:extLst>
              <a:ext uri="{FF2B5EF4-FFF2-40B4-BE49-F238E27FC236}">
                <a16:creationId xmlns:a16="http://schemas.microsoft.com/office/drawing/2014/main" id="{FBF3954E-DE48-7F48-90D9-F084DB7A6039}"/>
              </a:ext>
            </a:extLst>
          </p:cNvPr>
          <p:cNvSpPr>
            <a:spLocks noGrp="1"/>
          </p:cNvSpPr>
          <p:nvPr>
            <p:ph type="body" sz="quarter" idx="28" hasCustomPrompt="1"/>
          </p:nvPr>
        </p:nvSpPr>
        <p:spPr>
          <a:xfrm>
            <a:off x="8519160" y="4525989"/>
            <a:ext cx="2613140" cy="1172131"/>
          </a:xfrm>
          <a:prstGeom prst="rect">
            <a:avLst/>
          </a:prstGeom>
        </p:spPr>
        <p:txBody>
          <a:bodyPr>
            <a:noAutofit/>
          </a:bodyPr>
          <a:lstStyle>
            <a:lvl1pPr marL="0" indent="0" algn="ctr">
              <a:buNone/>
              <a:defRPr sz="1200" b="0" i="0">
                <a:solidFill>
                  <a:schemeClr val="tx1"/>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Bio</a:t>
            </a:r>
          </a:p>
        </p:txBody>
      </p:sp>
      <p:cxnSp>
        <p:nvCxnSpPr>
          <p:cNvPr id="22" name="Straight Connector 21">
            <a:extLst>
              <a:ext uri="{FF2B5EF4-FFF2-40B4-BE49-F238E27FC236}">
                <a16:creationId xmlns:a16="http://schemas.microsoft.com/office/drawing/2014/main" id="{9F77174A-883D-1047-87D3-C4FAF77DA3A8}"/>
              </a:ext>
            </a:extLst>
          </p:cNvPr>
          <p:cNvCxnSpPr>
            <a:cxnSpLocks/>
          </p:cNvCxnSpPr>
          <p:nvPr/>
        </p:nvCxnSpPr>
        <p:spPr>
          <a:xfrm>
            <a:off x="4218915" y="1283706"/>
            <a:ext cx="0" cy="4414414"/>
          </a:xfrm>
          <a:prstGeom prst="line">
            <a:avLst/>
          </a:prstGeom>
          <a:ln w="19050">
            <a:solidFill>
              <a:srgbClr val="0B799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29C9D1A-7D38-8848-943F-BF6FDBFDA09E}"/>
              </a:ext>
            </a:extLst>
          </p:cNvPr>
          <p:cNvCxnSpPr>
            <a:cxnSpLocks/>
          </p:cNvCxnSpPr>
          <p:nvPr/>
        </p:nvCxnSpPr>
        <p:spPr>
          <a:xfrm>
            <a:off x="7965541" y="1283706"/>
            <a:ext cx="0" cy="4414414"/>
          </a:xfrm>
          <a:prstGeom prst="line">
            <a:avLst/>
          </a:prstGeom>
          <a:ln w="19050">
            <a:solidFill>
              <a:srgbClr val="0B799A"/>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DA7CD0F4-2EBA-20E7-9998-FFA003FDB343}"/>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 name="TextBox 10">
            <a:extLst>
              <a:ext uri="{FF2B5EF4-FFF2-40B4-BE49-F238E27FC236}">
                <a16:creationId xmlns:a16="http://schemas.microsoft.com/office/drawing/2014/main" id="{0F082137-3A61-CB64-7A76-A58D5362FABD}"/>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6" name="AutoShape 6">
            <a:extLst>
              <a:ext uri="{FF2B5EF4-FFF2-40B4-BE49-F238E27FC236}">
                <a16:creationId xmlns:a16="http://schemas.microsoft.com/office/drawing/2014/main" id="{6D0D3EC2-D1A8-C147-8C91-A7F2630FBC3D}"/>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7" name="Subtitle 2">
            <a:extLst>
              <a:ext uri="{FF2B5EF4-FFF2-40B4-BE49-F238E27FC236}">
                <a16:creationId xmlns:a16="http://schemas.microsoft.com/office/drawing/2014/main" id="{AF9CA8CB-5B93-D5FB-4FEF-68C2FFADBB12}"/>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2" name="Picture Placeholder 15">
            <a:extLst>
              <a:ext uri="{FF2B5EF4-FFF2-40B4-BE49-F238E27FC236}">
                <a16:creationId xmlns:a16="http://schemas.microsoft.com/office/drawing/2014/main" id="{AF13479C-4C45-A0EE-6767-F4686DC8D9C5}"/>
              </a:ext>
            </a:extLst>
          </p:cNvPr>
          <p:cNvSpPr>
            <a:spLocks noGrp="1"/>
          </p:cNvSpPr>
          <p:nvPr>
            <p:ph type="pic" sz="quarter" idx="29"/>
          </p:nvPr>
        </p:nvSpPr>
        <p:spPr>
          <a:xfrm>
            <a:off x="1184864" y="1357843"/>
            <a:ext cx="2134467" cy="2067983"/>
          </a:xfrm>
          <a:prstGeom prst="ellipse">
            <a:avLst/>
          </a:prstGeom>
        </p:spPr>
        <p:txBody>
          <a:bodyPr>
            <a:normAutofit/>
          </a:bodyPr>
          <a:lstStyle>
            <a:lvl1pPr>
              <a:defRPr sz="1867">
                <a:latin typeface="+mn-lt"/>
              </a:defRPr>
            </a:lvl1pPr>
          </a:lstStyle>
          <a:p>
            <a:r>
              <a:rPr lang="en-US"/>
              <a:t>Click icon to add picture</a:t>
            </a:r>
            <a:endParaRPr lang="en-US" dirty="0"/>
          </a:p>
        </p:txBody>
      </p:sp>
      <p:sp>
        <p:nvSpPr>
          <p:cNvPr id="10" name="Picture Placeholder 15">
            <a:extLst>
              <a:ext uri="{FF2B5EF4-FFF2-40B4-BE49-F238E27FC236}">
                <a16:creationId xmlns:a16="http://schemas.microsoft.com/office/drawing/2014/main" id="{5FC0D4D3-E5BB-28FE-8AB2-2C094D94FDB4}"/>
              </a:ext>
            </a:extLst>
          </p:cNvPr>
          <p:cNvSpPr>
            <a:spLocks noGrp="1"/>
          </p:cNvSpPr>
          <p:nvPr>
            <p:ph type="pic" sz="quarter" idx="30"/>
          </p:nvPr>
        </p:nvSpPr>
        <p:spPr>
          <a:xfrm>
            <a:off x="5061768" y="1333889"/>
            <a:ext cx="2134467" cy="2067983"/>
          </a:xfrm>
          <a:prstGeom prst="ellipse">
            <a:avLst/>
          </a:prstGeom>
        </p:spPr>
        <p:txBody>
          <a:bodyPr>
            <a:normAutofit/>
          </a:bodyPr>
          <a:lstStyle>
            <a:lvl1pPr>
              <a:defRPr sz="1867">
                <a:latin typeface="+mn-lt"/>
              </a:defRPr>
            </a:lvl1pPr>
          </a:lstStyle>
          <a:p>
            <a:r>
              <a:rPr lang="en-US"/>
              <a:t>Click icon to add picture</a:t>
            </a:r>
            <a:endParaRPr lang="en-US" dirty="0"/>
          </a:p>
        </p:txBody>
      </p:sp>
      <p:sp>
        <p:nvSpPr>
          <p:cNvPr id="16" name="Picture Placeholder 15">
            <a:extLst>
              <a:ext uri="{FF2B5EF4-FFF2-40B4-BE49-F238E27FC236}">
                <a16:creationId xmlns:a16="http://schemas.microsoft.com/office/drawing/2014/main" id="{EB1E74BB-40EE-DD1D-94C6-08CB02570C2B}"/>
              </a:ext>
            </a:extLst>
          </p:cNvPr>
          <p:cNvSpPr>
            <a:spLocks noGrp="1"/>
          </p:cNvSpPr>
          <p:nvPr>
            <p:ph type="pic" sz="quarter" idx="31"/>
          </p:nvPr>
        </p:nvSpPr>
        <p:spPr>
          <a:xfrm>
            <a:off x="8758439" y="1357843"/>
            <a:ext cx="2134467" cy="2067983"/>
          </a:xfrm>
          <a:prstGeom prst="ellipse">
            <a:avLst/>
          </a:prstGeom>
        </p:spPr>
        <p:txBody>
          <a:bodyPr>
            <a:normAutofit/>
          </a:bodyPr>
          <a:lstStyle>
            <a:lvl1pPr>
              <a:defRPr sz="1867">
                <a:latin typeface="+mn-lt"/>
              </a:defRPr>
            </a:lvl1pPr>
          </a:lstStyle>
          <a:p>
            <a:r>
              <a:rPr lang="en-US"/>
              <a:t>Click icon to add picture</a:t>
            </a:r>
            <a:endParaRPr lang="en-US" dirty="0"/>
          </a:p>
        </p:txBody>
      </p:sp>
      <p:sp>
        <p:nvSpPr>
          <p:cNvPr id="3" name="Title 1">
            <a:extLst>
              <a:ext uri="{FF2B5EF4-FFF2-40B4-BE49-F238E27FC236}">
                <a16:creationId xmlns:a16="http://schemas.microsoft.com/office/drawing/2014/main" id="{BDAC1D84-BD59-8A08-33D9-769140CBF392}"/>
              </a:ext>
            </a:extLst>
          </p:cNvPr>
          <p:cNvSpPr>
            <a:spLocks noGrp="1"/>
          </p:cNvSpPr>
          <p:nvPr>
            <p:ph type="ctrTitle" hasCustomPrompt="1"/>
          </p:nvPr>
        </p:nvSpPr>
        <p:spPr>
          <a:xfrm>
            <a:off x="685799" y="471837"/>
            <a:ext cx="5992907" cy="650395"/>
          </a:xfrm>
          <a:prstGeom prst="rect">
            <a:avLst/>
          </a:prstGeom>
        </p:spPr>
        <p:txBody>
          <a:bodyPr>
            <a:noAutofit/>
          </a:bodyPr>
          <a:lstStyle>
            <a:lvl1pPr>
              <a:defRPr sz="3200" b="0" i="0">
                <a:solidFill>
                  <a:srgbClr val="1C345D"/>
                </a:solidFill>
                <a:latin typeface="Times" pitchFamily="2" charset="0"/>
                <a:cs typeface="Calibri" panose="020F0502020204030204" pitchFamily="34" charset="0"/>
              </a:defRPr>
            </a:lvl1pPr>
          </a:lstStyle>
          <a:p>
            <a:r>
              <a:rPr lang="en-US" dirty="0"/>
              <a:t>Team Bios</a:t>
            </a:r>
          </a:p>
        </p:txBody>
      </p:sp>
      <p:cxnSp>
        <p:nvCxnSpPr>
          <p:cNvPr id="8" name="Straight Connector 7">
            <a:extLst>
              <a:ext uri="{FF2B5EF4-FFF2-40B4-BE49-F238E27FC236}">
                <a16:creationId xmlns:a16="http://schemas.microsoft.com/office/drawing/2014/main" id="{A2089E1B-B46A-8E8D-0C67-8EA7CA07E857}"/>
              </a:ext>
            </a:extLst>
          </p:cNvPr>
          <p:cNvCxnSpPr>
            <a:cxnSpLocks/>
          </p:cNvCxnSpPr>
          <p:nvPr/>
        </p:nvCxnSpPr>
        <p:spPr>
          <a:xfrm>
            <a:off x="4218915" y="1283706"/>
            <a:ext cx="0" cy="4414414"/>
          </a:xfrm>
          <a:prstGeom prst="line">
            <a:avLst/>
          </a:prstGeom>
          <a:ln w="19050">
            <a:solidFill>
              <a:srgbClr val="0B799A"/>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20DB7E3-C667-B86D-722A-390E1C3FCD37}"/>
              </a:ext>
            </a:extLst>
          </p:cNvPr>
          <p:cNvCxnSpPr>
            <a:cxnSpLocks/>
          </p:cNvCxnSpPr>
          <p:nvPr/>
        </p:nvCxnSpPr>
        <p:spPr>
          <a:xfrm>
            <a:off x="7965541" y="1283706"/>
            <a:ext cx="0" cy="4414414"/>
          </a:xfrm>
          <a:prstGeom prst="line">
            <a:avLst/>
          </a:prstGeom>
          <a:ln w="19050">
            <a:solidFill>
              <a:srgbClr val="0B799A"/>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31C5D35E-0FDA-60B3-9641-0744B87075F6}"/>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8" name="TextBox 10">
            <a:extLst>
              <a:ext uri="{FF2B5EF4-FFF2-40B4-BE49-F238E27FC236}">
                <a16:creationId xmlns:a16="http://schemas.microsoft.com/office/drawing/2014/main" id="{668B53A6-7622-957D-BCD0-20C67916FC74}"/>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21" name="AutoShape 6">
            <a:extLst>
              <a:ext uri="{FF2B5EF4-FFF2-40B4-BE49-F238E27FC236}">
                <a16:creationId xmlns:a16="http://schemas.microsoft.com/office/drawing/2014/main" id="{14676CDB-8911-E1DB-86CB-22F7390D5C2B}"/>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26" name="Subtitle 2">
            <a:extLst>
              <a:ext uri="{FF2B5EF4-FFF2-40B4-BE49-F238E27FC236}">
                <a16:creationId xmlns:a16="http://schemas.microsoft.com/office/drawing/2014/main" id="{93B39E8F-C04B-99D6-7FEE-BE63B84EB46F}"/>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189355557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Thank you-Cobranded">
    <p:bg>
      <p:bgPr>
        <a:solidFill>
          <a:schemeClr val="bg1"/>
        </a:solidFill>
        <a:effectLst/>
      </p:bgPr>
    </p:bg>
    <p:spTree>
      <p:nvGrpSpPr>
        <p:cNvPr id="1" name=""/>
        <p:cNvGrpSpPr/>
        <p:nvPr/>
      </p:nvGrpSpPr>
      <p:grpSpPr>
        <a:xfrm>
          <a:off x="0" y="0"/>
          <a:ext cx="0" cy="0"/>
          <a:chOff x="0" y="0"/>
          <a:chExt cx="0" cy="0"/>
        </a:xfrm>
      </p:grpSpPr>
      <p:sp>
        <p:nvSpPr>
          <p:cNvPr id="5" name="TextBox 10">
            <a:extLst>
              <a:ext uri="{FF2B5EF4-FFF2-40B4-BE49-F238E27FC236}">
                <a16:creationId xmlns:a16="http://schemas.microsoft.com/office/drawing/2014/main" id="{E19FEC27-AFA0-802B-8A4B-58E3547A114E}"/>
              </a:ext>
            </a:extLst>
          </p:cNvPr>
          <p:cNvSpPr txBox="1"/>
          <p:nvPr/>
        </p:nvSpPr>
        <p:spPr>
          <a:xfrm>
            <a:off x="11566498" y="6044447"/>
            <a:ext cx="206411" cy="218842"/>
          </a:xfrm>
          <a:prstGeom prst="rect">
            <a:avLst/>
          </a:prstGeom>
        </p:spPr>
        <p:txBody>
          <a:bodyPr wrap="square" lIns="0" tIns="0" rIns="0" bIns="0" rtlCol="0" anchor="t">
            <a:spAutoFit/>
          </a:bodyPr>
          <a:lstStyle/>
          <a:p>
            <a:pPr marL="0" lvl="0" indent="0" algn="r">
              <a:lnSpc>
                <a:spcPts val="1867"/>
              </a:lnSpc>
              <a:spcBef>
                <a:spcPct val="0"/>
              </a:spcBef>
            </a:pPr>
            <a:fld id="{7F31C99B-14C2-7149-B1A7-26064733D5E0}" type="slidenum">
              <a:rPr lang="en-US" sz="1067" b="0" i="0" spc="27" smtClean="0">
                <a:solidFill>
                  <a:schemeClr val="bg1"/>
                </a:solidFill>
                <a:latin typeface="Calibri" panose="020F0502020204030204" pitchFamily="34" charset="0"/>
                <a:cs typeface="Calibri" panose="020F0502020204030204" pitchFamily="34" charset="0"/>
              </a:rPr>
              <a:pPr marL="0" lvl="0" indent="0" algn="r">
                <a:lnSpc>
                  <a:spcPts val="1867"/>
                </a:lnSpc>
                <a:spcBef>
                  <a:spcPct val="0"/>
                </a:spcBef>
              </a:pPr>
              <a:t>‹#›</a:t>
            </a:fld>
            <a:endParaRPr lang="en-US" sz="1067" b="0" i="0" spc="27" dirty="0">
              <a:solidFill>
                <a:schemeClr val="bg1"/>
              </a:solidFill>
              <a:latin typeface="Calibri" panose="020F0502020204030204" pitchFamily="34" charset="0"/>
              <a:cs typeface="Calibri" panose="020F0502020204030204" pitchFamily="34" charset="0"/>
            </a:endParaRPr>
          </a:p>
        </p:txBody>
      </p:sp>
      <p:sp>
        <p:nvSpPr>
          <p:cNvPr id="17" name="TextBox 9">
            <a:extLst>
              <a:ext uri="{FF2B5EF4-FFF2-40B4-BE49-F238E27FC236}">
                <a16:creationId xmlns:a16="http://schemas.microsoft.com/office/drawing/2014/main" id="{EC994D95-D283-7DED-1940-F0EA85F37C1B}"/>
              </a:ext>
            </a:extLst>
          </p:cNvPr>
          <p:cNvSpPr txBox="1"/>
          <p:nvPr/>
        </p:nvSpPr>
        <p:spPr>
          <a:xfrm>
            <a:off x="2668671" y="331346"/>
            <a:ext cx="2057400" cy="2057400"/>
          </a:xfrm>
          <a:prstGeom prst="rect">
            <a:avLst/>
          </a:prstGeom>
        </p:spPr>
        <p:txBody>
          <a:bodyPr lIns="33867" tIns="33867" rIns="33867" bIns="33867" rtlCol="0" anchor="ctr"/>
          <a:lstStyle/>
          <a:p>
            <a:pPr algn="ctr">
              <a:lnSpc>
                <a:spcPts val="1120"/>
              </a:lnSpc>
            </a:pPr>
            <a:endParaRPr sz="1200"/>
          </a:p>
        </p:txBody>
      </p:sp>
      <p:sp>
        <p:nvSpPr>
          <p:cNvPr id="23" name="Title 1">
            <a:extLst>
              <a:ext uri="{FF2B5EF4-FFF2-40B4-BE49-F238E27FC236}">
                <a16:creationId xmlns:a16="http://schemas.microsoft.com/office/drawing/2014/main" id="{08008FF6-70CE-FFDF-BD5F-7EC7EA9660E3}"/>
              </a:ext>
            </a:extLst>
          </p:cNvPr>
          <p:cNvSpPr>
            <a:spLocks noGrp="1"/>
          </p:cNvSpPr>
          <p:nvPr>
            <p:ph type="ctrTitle" hasCustomPrompt="1"/>
          </p:nvPr>
        </p:nvSpPr>
        <p:spPr>
          <a:xfrm>
            <a:off x="594062" y="2851924"/>
            <a:ext cx="6013218" cy="1154152"/>
          </a:xfrm>
          <a:prstGeom prst="rect">
            <a:avLst/>
          </a:prstGeom>
        </p:spPr>
        <p:txBody>
          <a:bodyPr>
            <a:normAutofit/>
          </a:bodyPr>
          <a:lstStyle>
            <a:lvl1pPr>
              <a:defRPr sz="6667" b="1" i="0">
                <a:solidFill>
                  <a:srgbClr val="1C345D"/>
                </a:solidFill>
                <a:latin typeface="Times" pitchFamily="2" charset="0"/>
                <a:cs typeface="Calibri" panose="020F0502020204030204" pitchFamily="34" charset="0"/>
              </a:defRPr>
            </a:lvl1pPr>
          </a:lstStyle>
          <a:p>
            <a:r>
              <a:rPr lang="en-US" dirty="0"/>
              <a:t>Thank you</a:t>
            </a:r>
          </a:p>
        </p:txBody>
      </p:sp>
      <p:pic>
        <p:nvPicPr>
          <p:cNvPr id="3" name="Picture 4">
            <a:extLst>
              <a:ext uri="{FF2B5EF4-FFF2-40B4-BE49-F238E27FC236}">
                <a16:creationId xmlns:a16="http://schemas.microsoft.com/office/drawing/2014/main" id="{AC63AE8A-25B6-D20F-519E-6686DE5C5625}"/>
              </a:ext>
            </a:extLst>
          </p:cNvPr>
          <p:cNvPicPr>
            <a:picLocks noChangeAspect="1"/>
          </p:cNvPicPr>
          <p:nvPr/>
        </p:nvPicPr>
        <p:blipFill>
          <a:blip r:embed="rId2"/>
          <a:srcRect/>
          <a:stretch>
            <a:fillRect/>
          </a:stretch>
        </p:blipFill>
        <p:spPr>
          <a:xfrm>
            <a:off x="594062" y="700509"/>
            <a:ext cx="2303105" cy="558503"/>
          </a:xfrm>
          <a:prstGeom prst="rect">
            <a:avLst/>
          </a:prstGeom>
        </p:spPr>
      </p:pic>
      <p:pic>
        <p:nvPicPr>
          <p:cNvPr id="4" name="Picture 3" descr="A picture containing text, iPod, vector graphics&#10;&#10;Description automatically generated">
            <a:extLst>
              <a:ext uri="{FF2B5EF4-FFF2-40B4-BE49-F238E27FC236}">
                <a16:creationId xmlns:a16="http://schemas.microsoft.com/office/drawing/2014/main" id="{BFB802E7-19DD-AA3E-24AC-25B8EAED2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076" y="0"/>
            <a:ext cx="5871924" cy="6858000"/>
          </a:xfrm>
          <a:prstGeom prst="rect">
            <a:avLst/>
          </a:prstGeom>
        </p:spPr>
      </p:pic>
      <p:pic>
        <p:nvPicPr>
          <p:cNvPr id="2" name="Picture 1">
            <a:extLst>
              <a:ext uri="{FF2B5EF4-FFF2-40B4-BE49-F238E27FC236}">
                <a16:creationId xmlns:a16="http://schemas.microsoft.com/office/drawing/2014/main" id="{4C136251-93C4-80CA-1445-08801A59A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6155" y="5964449"/>
            <a:ext cx="1600200" cy="220133"/>
          </a:xfrm>
          <a:prstGeom prst="rect">
            <a:avLst/>
          </a:prstGeom>
        </p:spPr>
      </p:pic>
      <p:sp>
        <p:nvSpPr>
          <p:cNvPr id="6" name="TextBox 10">
            <a:extLst>
              <a:ext uri="{FF2B5EF4-FFF2-40B4-BE49-F238E27FC236}">
                <a16:creationId xmlns:a16="http://schemas.microsoft.com/office/drawing/2014/main" id="{78FA4F55-8E2F-1D70-0E08-0126F3D1D0BF}"/>
              </a:ext>
            </a:extLst>
          </p:cNvPr>
          <p:cNvSpPr txBox="1"/>
          <p:nvPr/>
        </p:nvSpPr>
        <p:spPr>
          <a:xfrm>
            <a:off x="11566498" y="6044447"/>
            <a:ext cx="206411" cy="218842"/>
          </a:xfrm>
          <a:prstGeom prst="rect">
            <a:avLst/>
          </a:prstGeom>
        </p:spPr>
        <p:txBody>
          <a:bodyPr wrap="square" lIns="0" tIns="0" rIns="0" bIns="0" rtlCol="0" anchor="t">
            <a:spAutoFit/>
          </a:bodyPr>
          <a:lstStyle/>
          <a:p>
            <a:pPr marL="0" lvl="0" indent="0" algn="r">
              <a:lnSpc>
                <a:spcPts val="1867"/>
              </a:lnSpc>
              <a:spcBef>
                <a:spcPct val="0"/>
              </a:spcBef>
            </a:pPr>
            <a:fld id="{7F31C99B-14C2-7149-B1A7-26064733D5E0}" type="slidenum">
              <a:rPr lang="en-US" sz="1067" b="0" i="0" spc="27" smtClean="0">
                <a:solidFill>
                  <a:schemeClr val="bg1"/>
                </a:solidFill>
                <a:latin typeface="Calibri" panose="020F0502020204030204" pitchFamily="34" charset="0"/>
                <a:cs typeface="Calibri" panose="020F0502020204030204" pitchFamily="34" charset="0"/>
              </a:rPr>
              <a:pPr marL="0" lvl="0" indent="0" algn="r">
                <a:lnSpc>
                  <a:spcPts val="1867"/>
                </a:lnSpc>
                <a:spcBef>
                  <a:spcPct val="0"/>
                </a:spcBef>
              </a:pPr>
              <a:t>‹#›</a:t>
            </a:fld>
            <a:endParaRPr lang="en-US" sz="1067" b="0" i="0" spc="27" dirty="0">
              <a:solidFill>
                <a:schemeClr val="bg1"/>
              </a:solidFill>
              <a:latin typeface="Calibri" panose="020F0502020204030204" pitchFamily="34" charset="0"/>
              <a:cs typeface="Calibri" panose="020F0502020204030204" pitchFamily="34" charset="0"/>
            </a:endParaRPr>
          </a:p>
        </p:txBody>
      </p:sp>
      <p:pic>
        <p:nvPicPr>
          <p:cNvPr id="7" name="Picture 4">
            <a:extLst>
              <a:ext uri="{FF2B5EF4-FFF2-40B4-BE49-F238E27FC236}">
                <a16:creationId xmlns:a16="http://schemas.microsoft.com/office/drawing/2014/main" id="{E58B9874-3A35-7D97-F8DE-67BB5012DB0C}"/>
              </a:ext>
            </a:extLst>
          </p:cNvPr>
          <p:cNvPicPr>
            <a:picLocks noChangeAspect="1"/>
          </p:cNvPicPr>
          <p:nvPr/>
        </p:nvPicPr>
        <p:blipFill>
          <a:blip r:embed="rId2"/>
          <a:srcRect/>
          <a:stretch>
            <a:fillRect/>
          </a:stretch>
        </p:blipFill>
        <p:spPr>
          <a:xfrm>
            <a:off x="594062" y="700509"/>
            <a:ext cx="2303105" cy="558503"/>
          </a:xfrm>
          <a:prstGeom prst="rect">
            <a:avLst/>
          </a:prstGeom>
        </p:spPr>
      </p:pic>
      <p:pic>
        <p:nvPicPr>
          <p:cNvPr id="8" name="Picture 7" descr="A picture containing text, iPod, vector graphics&#10;&#10;Description automatically generated">
            <a:extLst>
              <a:ext uri="{FF2B5EF4-FFF2-40B4-BE49-F238E27FC236}">
                <a16:creationId xmlns:a16="http://schemas.microsoft.com/office/drawing/2014/main" id="{D8F33A16-E8E4-AD07-B072-2380D65EFD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076" y="0"/>
            <a:ext cx="5871924" cy="6858000"/>
          </a:xfrm>
          <a:prstGeom prst="rect">
            <a:avLst/>
          </a:prstGeom>
        </p:spPr>
      </p:pic>
      <p:pic>
        <p:nvPicPr>
          <p:cNvPr id="9" name="Picture 8">
            <a:extLst>
              <a:ext uri="{FF2B5EF4-FFF2-40B4-BE49-F238E27FC236}">
                <a16:creationId xmlns:a16="http://schemas.microsoft.com/office/drawing/2014/main" id="{7A74ECB8-EFA2-AD44-DFF5-99BD699FC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6155" y="5964449"/>
            <a:ext cx="1600200" cy="220133"/>
          </a:xfrm>
          <a:prstGeom prst="rect">
            <a:avLst/>
          </a:prstGeom>
        </p:spPr>
      </p:pic>
    </p:spTree>
    <p:extLst>
      <p:ext uri="{BB962C8B-B14F-4D97-AF65-F5344CB8AC3E}">
        <p14:creationId xmlns:p14="http://schemas.microsoft.com/office/powerpoint/2010/main" val="381572117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cSld name="1_Steps ">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60400" y="6356350"/>
            <a:ext cx="10845799" cy="365125"/>
          </a:xfrm>
        </p:spPr>
        <p:txBody>
          <a:bodyPr/>
          <a:lstStyle>
            <a:lvl1pPr>
              <a:defRPr>
                <a:solidFill>
                  <a:srgbClr val="1C345D"/>
                </a:solidFill>
                <a:latin typeface="+mn-lt"/>
                <a:cs typeface="Calibri" panose="020F0502020204030204" pitchFamily="34" charset="0"/>
              </a:defRPr>
            </a:lvl1pPr>
          </a:lstStyle>
          <a:p>
            <a:endParaRPr lang="en-US"/>
          </a:p>
        </p:txBody>
      </p:sp>
      <p:grpSp>
        <p:nvGrpSpPr>
          <p:cNvPr id="13" name="Group 2">
            <a:extLst>
              <a:ext uri="{FF2B5EF4-FFF2-40B4-BE49-F238E27FC236}">
                <a16:creationId xmlns:a16="http://schemas.microsoft.com/office/drawing/2014/main" id="{A86A2B9B-A403-63F0-A566-C085AA607064}"/>
              </a:ext>
            </a:extLst>
          </p:cNvPr>
          <p:cNvGrpSpPr/>
          <p:nvPr/>
        </p:nvGrpSpPr>
        <p:grpSpPr>
          <a:xfrm>
            <a:off x="4247712" y="2447998"/>
            <a:ext cx="195196" cy="134657"/>
            <a:chOff x="0" y="0"/>
            <a:chExt cx="622246" cy="429260"/>
          </a:xfrm>
        </p:grpSpPr>
        <p:sp>
          <p:nvSpPr>
            <p:cNvPr id="16" name="Freeform 3">
              <a:extLst>
                <a:ext uri="{FF2B5EF4-FFF2-40B4-BE49-F238E27FC236}">
                  <a16:creationId xmlns:a16="http://schemas.microsoft.com/office/drawing/2014/main" id="{F1FAD7C3-5022-3E69-2D80-4377550C56F1}"/>
                </a:ext>
              </a:extLst>
            </p:cNvPr>
            <p:cNvSpPr/>
            <p:nvPr/>
          </p:nvSpPr>
          <p:spPr>
            <a:xfrm>
              <a:off x="0" y="-5080"/>
              <a:ext cx="622246" cy="434340"/>
            </a:xfrm>
            <a:custGeom>
              <a:avLst/>
              <a:gdLst/>
              <a:ahLst/>
              <a:cxnLst/>
              <a:rect l="l" t="t" r="r" b="b"/>
              <a:pathLst>
                <a:path w="622246" h="434340">
                  <a:moveTo>
                    <a:pt x="604466" y="187960"/>
                  </a:moveTo>
                  <a:lnTo>
                    <a:pt x="342846" y="11430"/>
                  </a:lnTo>
                  <a:cubicBezTo>
                    <a:pt x="325066" y="0"/>
                    <a:pt x="302206" y="3810"/>
                    <a:pt x="289506" y="21590"/>
                  </a:cubicBezTo>
                  <a:cubicBezTo>
                    <a:pt x="278076" y="39370"/>
                    <a:pt x="281886" y="62230"/>
                    <a:pt x="299666" y="74930"/>
                  </a:cubicBezTo>
                  <a:lnTo>
                    <a:pt x="458416" y="181610"/>
                  </a:lnTo>
                  <a:lnTo>
                    <a:pt x="0" y="181610"/>
                  </a:lnTo>
                  <a:lnTo>
                    <a:pt x="0" y="257810"/>
                  </a:lnTo>
                  <a:lnTo>
                    <a:pt x="458416" y="257810"/>
                  </a:lnTo>
                  <a:lnTo>
                    <a:pt x="299666" y="364490"/>
                  </a:lnTo>
                  <a:cubicBezTo>
                    <a:pt x="281886" y="375920"/>
                    <a:pt x="278076" y="400050"/>
                    <a:pt x="289506" y="417830"/>
                  </a:cubicBezTo>
                  <a:cubicBezTo>
                    <a:pt x="297126" y="429260"/>
                    <a:pt x="308556" y="434340"/>
                    <a:pt x="321256" y="434340"/>
                  </a:cubicBezTo>
                  <a:cubicBezTo>
                    <a:pt x="328876" y="434340"/>
                    <a:pt x="336496" y="431800"/>
                    <a:pt x="342846" y="427990"/>
                  </a:cubicBezTo>
                  <a:lnTo>
                    <a:pt x="605736" y="251460"/>
                  </a:lnTo>
                  <a:cubicBezTo>
                    <a:pt x="615896" y="243840"/>
                    <a:pt x="622246" y="232410"/>
                    <a:pt x="622246" y="219710"/>
                  </a:cubicBezTo>
                  <a:cubicBezTo>
                    <a:pt x="622246" y="207010"/>
                    <a:pt x="615896" y="195580"/>
                    <a:pt x="604466" y="187960"/>
                  </a:cubicBezTo>
                  <a:close/>
                </a:path>
              </a:pathLst>
            </a:custGeom>
            <a:solidFill>
              <a:srgbClr val="0A799A"/>
            </a:solidFill>
          </p:spPr>
        </p:sp>
      </p:grpSp>
      <p:grpSp>
        <p:nvGrpSpPr>
          <p:cNvPr id="23" name="Group 4">
            <a:extLst>
              <a:ext uri="{FF2B5EF4-FFF2-40B4-BE49-F238E27FC236}">
                <a16:creationId xmlns:a16="http://schemas.microsoft.com/office/drawing/2014/main" id="{AC0C5B1A-7EE5-2ADE-05D4-852BC92FEAE9}"/>
              </a:ext>
            </a:extLst>
          </p:cNvPr>
          <p:cNvGrpSpPr/>
          <p:nvPr/>
        </p:nvGrpSpPr>
        <p:grpSpPr>
          <a:xfrm>
            <a:off x="7749091" y="2447998"/>
            <a:ext cx="195196" cy="134657"/>
            <a:chOff x="0" y="0"/>
            <a:chExt cx="622246" cy="429260"/>
          </a:xfrm>
        </p:grpSpPr>
        <p:sp>
          <p:nvSpPr>
            <p:cNvPr id="24" name="Freeform 5">
              <a:extLst>
                <a:ext uri="{FF2B5EF4-FFF2-40B4-BE49-F238E27FC236}">
                  <a16:creationId xmlns:a16="http://schemas.microsoft.com/office/drawing/2014/main" id="{83D0B105-602F-CB8D-F762-767CC84E30FC}"/>
                </a:ext>
              </a:extLst>
            </p:cNvPr>
            <p:cNvSpPr/>
            <p:nvPr/>
          </p:nvSpPr>
          <p:spPr>
            <a:xfrm>
              <a:off x="0" y="-5080"/>
              <a:ext cx="622246" cy="434340"/>
            </a:xfrm>
            <a:custGeom>
              <a:avLst/>
              <a:gdLst/>
              <a:ahLst/>
              <a:cxnLst/>
              <a:rect l="l" t="t" r="r" b="b"/>
              <a:pathLst>
                <a:path w="622246" h="434340">
                  <a:moveTo>
                    <a:pt x="604466" y="187960"/>
                  </a:moveTo>
                  <a:lnTo>
                    <a:pt x="342846" y="11430"/>
                  </a:lnTo>
                  <a:cubicBezTo>
                    <a:pt x="325066" y="0"/>
                    <a:pt x="302206" y="3810"/>
                    <a:pt x="289506" y="21590"/>
                  </a:cubicBezTo>
                  <a:cubicBezTo>
                    <a:pt x="278076" y="39370"/>
                    <a:pt x="281886" y="62230"/>
                    <a:pt x="299666" y="74930"/>
                  </a:cubicBezTo>
                  <a:lnTo>
                    <a:pt x="458416" y="181610"/>
                  </a:lnTo>
                  <a:lnTo>
                    <a:pt x="0" y="181610"/>
                  </a:lnTo>
                  <a:lnTo>
                    <a:pt x="0" y="257810"/>
                  </a:lnTo>
                  <a:lnTo>
                    <a:pt x="458416" y="257810"/>
                  </a:lnTo>
                  <a:lnTo>
                    <a:pt x="299666" y="364490"/>
                  </a:lnTo>
                  <a:cubicBezTo>
                    <a:pt x="281886" y="375920"/>
                    <a:pt x="278076" y="400050"/>
                    <a:pt x="289506" y="417830"/>
                  </a:cubicBezTo>
                  <a:cubicBezTo>
                    <a:pt x="297126" y="429260"/>
                    <a:pt x="308556" y="434340"/>
                    <a:pt x="321256" y="434340"/>
                  </a:cubicBezTo>
                  <a:cubicBezTo>
                    <a:pt x="328876" y="434340"/>
                    <a:pt x="336496" y="431800"/>
                    <a:pt x="342846" y="427990"/>
                  </a:cubicBezTo>
                  <a:lnTo>
                    <a:pt x="605736" y="251460"/>
                  </a:lnTo>
                  <a:cubicBezTo>
                    <a:pt x="615896" y="243840"/>
                    <a:pt x="622246" y="232410"/>
                    <a:pt x="622246" y="219710"/>
                  </a:cubicBezTo>
                  <a:cubicBezTo>
                    <a:pt x="622246" y="207010"/>
                    <a:pt x="615896" y="195580"/>
                    <a:pt x="604466" y="187960"/>
                  </a:cubicBezTo>
                  <a:close/>
                </a:path>
              </a:pathLst>
            </a:custGeom>
            <a:solidFill>
              <a:srgbClr val="0A799A"/>
            </a:solidFill>
          </p:spPr>
        </p:sp>
      </p:grpSp>
      <p:grpSp>
        <p:nvGrpSpPr>
          <p:cNvPr id="29" name="Group 10">
            <a:extLst>
              <a:ext uri="{FF2B5EF4-FFF2-40B4-BE49-F238E27FC236}">
                <a16:creationId xmlns:a16="http://schemas.microsoft.com/office/drawing/2014/main" id="{89548A45-0F68-0FBE-D5AC-05873AE201A2}"/>
              </a:ext>
            </a:extLst>
          </p:cNvPr>
          <p:cNvGrpSpPr/>
          <p:nvPr/>
        </p:nvGrpSpPr>
        <p:grpSpPr>
          <a:xfrm>
            <a:off x="1411376" y="2255777"/>
            <a:ext cx="2366489" cy="527563"/>
            <a:chOff x="0" y="0"/>
            <a:chExt cx="1478175" cy="329531"/>
          </a:xfrm>
        </p:grpSpPr>
        <p:sp>
          <p:nvSpPr>
            <p:cNvPr id="32" name="Freeform 11">
              <a:extLst>
                <a:ext uri="{FF2B5EF4-FFF2-40B4-BE49-F238E27FC236}">
                  <a16:creationId xmlns:a16="http://schemas.microsoft.com/office/drawing/2014/main" id="{09EB1130-192B-CC5B-C8F0-2879C8AABE7D}"/>
                </a:ext>
              </a:extLst>
            </p:cNvPr>
            <p:cNvSpPr/>
            <p:nvPr/>
          </p:nvSpPr>
          <p:spPr>
            <a:xfrm>
              <a:off x="0" y="0"/>
              <a:ext cx="1478175" cy="329531"/>
            </a:xfrm>
            <a:custGeom>
              <a:avLst/>
              <a:gdLst/>
              <a:ahLst/>
              <a:cxnLst/>
              <a:rect l="l" t="t" r="r" b="b"/>
              <a:pathLst>
                <a:path w="1478175" h="329531">
                  <a:moveTo>
                    <a:pt x="0" y="0"/>
                  </a:moveTo>
                  <a:lnTo>
                    <a:pt x="1478175" y="0"/>
                  </a:lnTo>
                  <a:lnTo>
                    <a:pt x="1478175" y="329531"/>
                  </a:lnTo>
                  <a:lnTo>
                    <a:pt x="0" y="329531"/>
                  </a:lnTo>
                  <a:close/>
                </a:path>
              </a:pathLst>
            </a:custGeom>
            <a:solidFill>
              <a:srgbClr val="0A799A"/>
            </a:solidFill>
          </p:spPr>
        </p:sp>
      </p:grpSp>
      <p:grpSp>
        <p:nvGrpSpPr>
          <p:cNvPr id="40" name="Group 15">
            <a:extLst>
              <a:ext uri="{FF2B5EF4-FFF2-40B4-BE49-F238E27FC236}">
                <a16:creationId xmlns:a16="http://schemas.microsoft.com/office/drawing/2014/main" id="{FA58A629-4C79-32E5-E11B-58E25F782BF5}"/>
              </a:ext>
            </a:extLst>
          </p:cNvPr>
          <p:cNvGrpSpPr/>
          <p:nvPr/>
        </p:nvGrpSpPr>
        <p:grpSpPr>
          <a:xfrm>
            <a:off x="4912756" y="2255777"/>
            <a:ext cx="2366489" cy="527563"/>
            <a:chOff x="0" y="0"/>
            <a:chExt cx="1478175" cy="329531"/>
          </a:xfrm>
        </p:grpSpPr>
        <p:sp>
          <p:nvSpPr>
            <p:cNvPr id="43" name="Freeform 16">
              <a:extLst>
                <a:ext uri="{FF2B5EF4-FFF2-40B4-BE49-F238E27FC236}">
                  <a16:creationId xmlns:a16="http://schemas.microsoft.com/office/drawing/2014/main" id="{E29A8D76-28BE-E53C-6DAA-B419950D0B1A}"/>
                </a:ext>
              </a:extLst>
            </p:cNvPr>
            <p:cNvSpPr/>
            <p:nvPr/>
          </p:nvSpPr>
          <p:spPr>
            <a:xfrm>
              <a:off x="0" y="0"/>
              <a:ext cx="1478175" cy="329531"/>
            </a:xfrm>
            <a:custGeom>
              <a:avLst/>
              <a:gdLst/>
              <a:ahLst/>
              <a:cxnLst/>
              <a:rect l="l" t="t" r="r" b="b"/>
              <a:pathLst>
                <a:path w="1478175" h="329531">
                  <a:moveTo>
                    <a:pt x="0" y="0"/>
                  </a:moveTo>
                  <a:lnTo>
                    <a:pt x="1478175" y="0"/>
                  </a:lnTo>
                  <a:lnTo>
                    <a:pt x="1478175" y="329531"/>
                  </a:lnTo>
                  <a:lnTo>
                    <a:pt x="0" y="329531"/>
                  </a:lnTo>
                  <a:close/>
                </a:path>
              </a:pathLst>
            </a:custGeom>
            <a:solidFill>
              <a:srgbClr val="0A799A"/>
            </a:solidFill>
          </p:spPr>
        </p:sp>
      </p:grpSp>
      <p:grpSp>
        <p:nvGrpSpPr>
          <p:cNvPr id="45" name="Group 20">
            <a:extLst>
              <a:ext uri="{FF2B5EF4-FFF2-40B4-BE49-F238E27FC236}">
                <a16:creationId xmlns:a16="http://schemas.microsoft.com/office/drawing/2014/main" id="{2D8920D9-2A82-14CA-993B-7435F643A9B2}"/>
              </a:ext>
            </a:extLst>
          </p:cNvPr>
          <p:cNvGrpSpPr/>
          <p:nvPr/>
        </p:nvGrpSpPr>
        <p:grpSpPr>
          <a:xfrm>
            <a:off x="8414135" y="2255778"/>
            <a:ext cx="2366489" cy="527563"/>
            <a:chOff x="0" y="0"/>
            <a:chExt cx="1478175" cy="329531"/>
          </a:xfrm>
        </p:grpSpPr>
        <p:sp>
          <p:nvSpPr>
            <p:cNvPr id="48" name="Freeform 21">
              <a:extLst>
                <a:ext uri="{FF2B5EF4-FFF2-40B4-BE49-F238E27FC236}">
                  <a16:creationId xmlns:a16="http://schemas.microsoft.com/office/drawing/2014/main" id="{55542301-0977-A597-B50A-7B86424EBF33}"/>
                </a:ext>
              </a:extLst>
            </p:cNvPr>
            <p:cNvSpPr/>
            <p:nvPr/>
          </p:nvSpPr>
          <p:spPr>
            <a:xfrm>
              <a:off x="0" y="0"/>
              <a:ext cx="1478175" cy="329531"/>
            </a:xfrm>
            <a:custGeom>
              <a:avLst/>
              <a:gdLst/>
              <a:ahLst/>
              <a:cxnLst/>
              <a:rect l="l" t="t" r="r" b="b"/>
              <a:pathLst>
                <a:path w="1478175" h="329531">
                  <a:moveTo>
                    <a:pt x="0" y="0"/>
                  </a:moveTo>
                  <a:lnTo>
                    <a:pt x="1478175" y="0"/>
                  </a:lnTo>
                  <a:lnTo>
                    <a:pt x="1478175" y="329531"/>
                  </a:lnTo>
                  <a:lnTo>
                    <a:pt x="0" y="329531"/>
                  </a:lnTo>
                  <a:close/>
                </a:path>
              </a:pathLst>
            </a:custGeom>
            <a:solidFill>
              <a:srgbClr val="0A799A"/>
            </a:solidFill>
          </p:spPr>
        </p:sp>
      </p:grpSp>
      <p:sp>
        <p:nvSpPr>
          <p:cNvPr id="2" name="Oval 1">
            <a:extLst>
              <a:ext uri="{FF2B5EF4-FFF2-40B4-BE49-F238E27FC236}">
                <a16:creationId xmlns:a16="http://schemas.microsoft.com/office/drawing/2014/main" id="{07B82E5C-601A-EB53-EB00-52F4F1307C70}"/>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 name="TextBox 10">
            <a:extLst>
              <a:ext uri="{FF2B5EF4-FFF2-40B4-BE49-F238E27FC236}">
                <a16:creationId xmlns:a16="http://schemas.microsoft.com/office/drawing/2014/main" id="{C966127C-8B55-3897-59BC-83A5178F4FD2}"/>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4" name="AutoShape 6">
            <a:extLst>
              <a:ext uri="{FF2B5EF4-FFF2-40B4-BE49-F238E27FC236}">
                <a16:creationId xmlns:a16="http://schemas.microsoft.com/office/drawing/2014/main" id="{D73C4CDA-1A85-6296-5E3A-1D132BBB3106}"/>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5" name="Subtitle 2">
            <a:extLst>
              <a:ext uri="{FF2B5EF4-FFF2-40B4-BE49-F238E27FC236}">
                <a16:creationId xmlns:a16="http://schemas.microsoft.com/office/drawing/2014/main" id="{799CFB8D-2DB7-880B-8915-B17A3D936938}"/>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6" name="Title 1">
            <a:extLst>
              <a:ext uri="{FF2B5EF4-FFF2-40B4-BE49-F238E27FC236}">
                <a16:creationId xmlns:a16="http://schemas.microsoft.com/office/drawing/2014/main" id="{E3F5E1BA-5E25-529D-D6BB-934469DBE39A}"/>
              </a:ext>
            </a:extLst>
          </p:cNvPr>
          <p:cNvSpPr>
            <a:spLocks noGrp="1"/>
          </p:cNvSpPr>
          <p:nvPr>
            <p:ph type="ctrTitle" hasCustomPrompt="1"/>
          </p:nvPr>
        </p:nvSpPr>
        <p:spPr>
          <a:xfrm>
            <a:off x="685798" y="471837"/>
            <a:ext cx="10615245" cy="650395"/>
          </a:xfrm>
          <a:prstGeom prst="rect">
            <a:avLst/>
          </a:prstGeom>
        </p:spPr>
        <p:txBody>
          <a:bodyPr>
            <a:normAutofit/>
          </a:bodyPr>
          <a:lstStyle>
            <a:lvl1pPr algn="ctr">
              <a:defRPr sz="3200" b="0" i="0">
                <a:solidFill>
                  <a:srgbClr val="0B799A"/>
                </a:solidFill>
                <a:latin typeface="Times" pitchFamily="2" charset="0"/>
                <a:cs typeface="Calibri" panose="020F0502020204030204" pitchFamily="34" charset="0"/>
              </a:defRPr>
            </a:lvl1pPr>
          </a:lstStyle>
          <a:p>
            <a:r>
              <a:rPr lang="en-US" dirty="0"/>
              <a:t>Insert heading here</a:t>
            </a:r>
          </a:p>
        </p:txBody>
      </p:sp>
      <p:sp>
        <p:nvSpPr>
          <p:cNvPr id="9" name="Text Placeholder 8">
            <a:extLst>
              <a:ext uri="{FF2B5EF4-FFF2-40B4-BE49-F238E27FC236}">
                <a16:creationId xmlns:a16="http://schemas.microsoft.com/office/drawing/2014/main" id="{AFC2B8E8-5392-247D-8783-73FD561964A4}"/>
              </a:ext>
            </a:extLst>
          </p:cNvPr>
          <p:cNvSpPr>
            <a:spLocks noGrp="1"/>
          </p:cNvSpPr>
          <p:nvPr>
            <p:ph type="body" sz="quarter" idx="12" hasCustomPrompt="1"/>
          </p:nvPr>
        </p:nvSpPr>
        <p:spPr>
          <a:xfrm>
            <a:off x="4526520" y="1237175"/>
            <a:ext cx="2752725" cy="406075"/>
          </a:xfrm>
        </p:spPr>
        <p:txBody>
          <a:bodyPr>
            <a:normAutofit/>
          </a:bodyPr>
          <a:lstStyle>
            <a:lvl1pPr marL="0" indent="0" algn="ctr">
              <a:buNone/>
              <a:defRPr sz="1867">
                <a:latin typeface="+mn-lt"/>
              </a:defRPr>
            </a:lvl1pPr>
          </a:lstStyle>
          <a:p>
            <a:pPr lvl="0"/>
            <a:r>
              <a:rPr lang="en-US" dirty="0"/>
              <a:t>Steps and Actions</a:t>
            </a:r>
          </a:p>
        </p:txBody>
      </p:sp>
      <p:sp>
        <p:nvSpPr>
          <p:cNvPr id="10" name="Text Placeholder 8">
            <a:extLst>
              <a:ext uri="{FF2B5EF4-FFF2-40B4-BE49-F238E27FC236}">
                <a16:creationId xmlns:a16="http://schemas.microsoft.com/office/drawing/2014/main" id="{F357C8A2-902E-80B8-B898-8854582BB00C}"/>
              </a:ext>
            </a:extLst>
          </p:cNvPr>
          <p:cNvSpPr>
            <a:spLocks noGrp="1"/>
          </p:cNvSpPr>
          <p:nvPr>
            <p:ph type="body" sz="quarter" idx="13" hasCustomPrompt="1"/>
          </p:nvPr>
        </p:nvSpPr>
        <p:spPr>
          <a:xfrm>
            <a:off x="1565048" y="2335895"/>
            <a:ext cx="2059147" cy="406075"/>
          </a:xfrm>
        </p:spPr>
        <p:txBody>
          <a:bodyPr>
            <a:normAutofit/>
          </a:bodyPr>
          <a:lstStyle>
            <a:lvl1pPr marL="0" indent="0" algn="ctr">
              <a:buNone/>
              <a:defRPr sz="1867">
                <a:solidFill>
                  <a:schemeClr val="bg1"/>
                </a:solidFill>
                <a:latin typeface="+mn-lt"/>
              </a:defRPr>
            </a:lvl1pPr>
          </a:lstStyle>
          <a:p>
            <a:pPr lvl="0"/>
            <a:r>
              <a:rPr lang="en-US" dirty="0"/>
              <a:t>STEP 1</a:t>
            </a:r>
          </a:p>
        </p:txBody>
      </p:sp>
      <p:sp>
        <p:nvSpPr>
          <p:cNvPr id="11" name="Text Placeholder 8">
            <a:extLst>
              <a:ext uri="{FF2B5EF4-FFF2-40B4-BE49-F238E27FC236}">
                <a16:creationId xmlns:a16="http://schemas.microsoft.com/office/drawing/2014/main" id="{37E6F80D-8E0E-D323-BDC7-7B7B74099D75}"/>
              </a:ext>
            </a:extLst>
          </p:cNvPr>
          <p:cNvSpPr>
            <a:spLocks noGrp="1"/>
          </p:cNvSpPr>
          <p:nvPr>
            <p:ph type="body" sz="quarter" idx="14" hasCustomPrompt="1"/>
          </p:nvPr>
        </p:nvSpPr>
        <p:spPr>
          <a:xfrm>
            <a:off x="5066427" y="2344019"/>
            <a:ext cx="2059147" cy="406075"/>
          </a:xfrm>
        </p:spPr>
        <p:txBody>
          <a:bodyPr>
            <a:normAutofit/>
          </a:bodyPr>
          <a:lstStyle>
            <a:lvl1pPr marL="0" indent="0" algn="ctr">
              <a:buNone/>
              <a:defRPr sz="1867">
                <a:solidFill>
                  <a:schemeClr val="bg1"/>
                </a:solidFill>
                <a:latin typeface="+mn-lt"/>
              </a:defRPr>
            </a:lvl1pPr>
          </a:lstStyle>
          <a:p>
            <a:pPr lvl="0"/>
            <a:r>
              <a:rPr lang="en-US" dirty="0"/>
              <a:t>STEP 2</a:t>
            </a:r>
          </a:p>
        </p:txBody>
      </p:sp>
      <p:sp>
        <p:nvSpPr>
          <p:cNvPr id="12" name="Text Placeholder 8">
            <a:extLst>
              <a:ext uri="{FF2B5EF4-FFF2-40B4-BE49-F238E27FC236}">
                <a16:creationId xmlns:a16="http://schemas.microsoft.com/office/drawing/2014/main" id="{2396E664-13F7-3618-B0F0-CDD1ACE178E5}"/>
              </a:ext>
            </a:extLst>
          </p:cNvPr>
          <p:cNvSpPr>
            <a:spLocks noGrp="1"/>
          </p:cNvSpPr>
          <p:nvPr>
            <p:ph type="body" sz="quarter" idx="15" hasCustomPrompt="1"/>
          </p:nvPr>
        </p:nvSpPr>
        <p:spPr>
          <a:xfrm>
            <a:off x="8567807" y="2344019"/>
            <a:ext cx="2059147" cy="406075"/>
          </a:xfrm>
        </p:spPr>
        <p:txBody>
          <a:bodyPr>
            <a:normAutofit/>
          </a:bodyPr>
          <a:lstStyle>
            <a:lvl1pPr marL="0" indent="0" algn="ctr">
              <a:buNone/>
              <a:defRPr sz="1867">
                <a:solidFill>
                  <a:schemeClr val="bg1"/>
                </a:solidFill>
                <a:latin typeface="+mn-lt"/>
              </a:defRPr>
            </a:lvl1pPr>
          </a:lstStyle>
          <a:p>
            <a:pPr lvl="0"/>
            <a:r>
              <a:rPr lang="en-US" dirty="0"/>
              <a:t>STEP 3</a:t>
            </a:r>
          </a:p>
        </p:txBody>
      </p:sp>
      <p:sp>
        <p:nvSpPr>
          <p:cNvPr id="20" name="Text Placeholder 8">
            <a:extLst>
              <a:ext uri="{FF2B5EF4-FFF2-40B4-BE49-F238E27FC236}">
                <a16:creationId xmlns:a16="http://schemas.microsoft.com/office/drawing/2014/main" id="{E08CBB66-92C9-32A3-4E0C-D8E8CDB616F6}"/>
              </a:ext>
            </a:extLst>
          </p:cNvPr>
          <p:cNvSpPr>
            <a:spLocks noGrp="1"/>
          </p:cNvSpPr>
          <p:nvPr>
            <p:ph type="body" sz="quarter" idx="16" hasCustomPrompt="1"/>
          </p:nvPr>
        </p:nvSpPr>
        <p:spPr>
          <a:xfrm>
            <a:off x="1411377" y="2946414"/>
            <a:ext cx="2366489" cy="1692716"/>
          </a:xfrm>
        </p:spPr>
        <p:txBody>
          <a:bodyPr>
            <a:normAutofit/>
          </a:bodyPr>
          <a:lstStyle>
            <a:lvl1pPr marL="0" indent="0" algn="l">
              <a:lnSpc>
                <a:spcPts val="1819"/>
              </a:lnSpc>
              <a:buNone/>
              <a:defRPr sz="1600">
                <a:latin typeface="+mn-lt"/>
              </a:defRPr>
            </a:lvl1pPr>
          </a:lstStyle>
          <a:p>
            <a:pPr>
              <a:lnSpc>
                <a:spcPts val="2729"/>
              </a:lnSpc>
            </a:pPr>
            <a:r>
              <a:rPr lang="en-US" sz="1867" spc="13" dirty="0">
                <a:solidFill>
                  <a:srgbClr val="1B365D"/>
                </a:solidFill>
                <a:latin typeface="+mn-lt"/>
              </a:rPr>
              <a:t>Presentations are communication tools that can be used as demonstrations, lectures, speeches, reports, and more.</a:t>
            </a:r>
          </a:p>
        </p:txBody>
      </p:sp>
      <p:sp>
        <p:nvSpPr>
          <p:cNvPr id="22" name="Text Placeholder 8">
            <a:extLst>
              <a:ext uri="{FF2B5EF4-FFF2-40B4-BE49-F238E27FC236}">
                <a16:creationId xmlns:a16="http://schemas.microsoft.com/office/drawing/2014/main" id="{F5DA9B43-D3FD-DD63-906C-5BD3325B2606}"/>
              </a:ext>
            </a:extLst>
          </p:cNvPr>
          <p:cNvSpPr>
            <a:spLocks noGrp="1"/>
          </p:cNvSpPr>
          <p:nvPr>
            <p:ph type="body" sz="quarter" idx="17" hasCustomPrompt="1"/>
          </p:nvPr>
        </p:nvSpPr>
        <p:spPr>
          <a:xfrm>
            <a:off x="4912756" y="2946414"/>
            <a:ext cx="2366489" cy="1692716"/>
          </a:xfrm>
        </p:spPr>
        <p:txBody>
          <a:bodyPr>
            <a:normAutofit/>
          </a:bodyPr>
          <a:lstStyle>
            <a:lvl1pPr marL="0" indent="0" algn="l">
              <a:lnSpc>
                <a:spcPts val="1819"/>
              </a:lnSpc>
              <a:buNone/>
              <a:defRPr sz="1600">
                <a:latin typeface="+mn-lt"/>
              </a:defRPr>
            </a:lvl1pPr>
          </a:lstStyle>
          <a:p>
            <a:pPr>
              <a:lnSpc>
                <a:spcPts val="2729"/>
              </a:lnSpc>
            </a:pPr>
            <a:r>
              <a:rPr lang="en-US" sz="1867" spc="13" dirty="0">
                <a:solidFill>
                  <a:srgbClr val="1B365D"/>
                </a:solidFill>
                <a:latin typeface="+mn-lt"/>
              </a:rPr>
              <a:t>Presentations are communication tools that can be used as demonstrations, lectures, speeches, reports, and more.</a:t>
            </a:r>
          </a:p>
        </p:txBody>
      </p:sp>
      <p:sp>
        <p:nvSpPr>
          <p:cNvPr id="34" name="Text Placeholder 8">
            <a:extLst>
              <a:ext uri="{FF2B5EF4-FFF2-40B4-BE49-F238E27FC236}">
                <a16:creationId xmlns:a16="http://schemas.microsoft.com/office/drawing/2014/main" id="{83957171-C797-FFB4-5C44-D343D168BA96}"/>
              </a:ext>
            </a:extLst>
          </p:cNvPr>
          <p:cNvSpPr>
            <a:spLocks noGrp="1"/>
          </p:cNvSpPr>
          <p:nvPr>
            <p:ph type="body" sz="quarter" idx="18" hasCustomPrompt="1"/>
          </p:nvPr>
        </p:nvSpPr>
        <p:spPr>
          <a:xfrm>
            <a:off x="8414135" y="2946414"/>
            <a:ext cx="2366489" cy="1692716"/>
          </a:xfrm>
        </p:spPr>
        <p:txBody>
          <a:bodyPr>
            <a:normAutofit/>
          </a:bodyPr>
          <a:lstStyle>
            <a:lvl1pPr marL="0" indent="0" algn="l">
              <a:lnSpc>
                <a:spcPts val="1819"/>
              </a:lnSpc>
              <a:buNone/>
              <a:defRPr sz="1600">
                <a:latin typeface="+mn-lt"/>
              </a:defRPr>
            </a:lvl1pPr>
          </a:lstStyle>
          <a:p>
            <a:pPr>
              <a:lnSpc>
                <a:spcPts val="2729"/>
              </a:lnSpc>
            </a:pPr>
            <a:r>
              <a:rPr lang="en-US" sz="1867" spc="13" dirty="0">
                <a:solidFill>
                  <a:srgbClr val="1B365D"/>
                </a:solidFill>
                <a:latin typeface="+mn-lt"/>
              </a:rPr>
              <a:t>Presentations are communication tools that can be used as demonstrations, lectures, speeches, reports, and more.</a:t>
            </a:r>
          </a:p>
        </p:txBody>
      </p:sp>
    </p:spTree>
    <p:extLst>
      <p:ext uri="{BB962C8B-B14F-4D97-AF65-F5344CB8AC3E}">
        <p14:creationId xmlns:p14="http://schemas.microsoft.com/office/powerpoint/2010/main" val="4072349096"/>
      </p:ext>
    </p:extLst>
  </p:cSld>
  <p:clrMapOvr>
    <a:masterClrMapping/>
  </p:clrMapOvr>
  <p:extLst>
    <p:ext uri="{DCECCB84-F9BA-43D5-87BE-67443E8EF086}">
      <p15:sldGuideLst xmlns:p15="http://schemas.microsoft.com/office/powerpoint/2012/main">
        <p15:guide id="1" pos="600">
          <p15:clr>
            <a:srgbClr val="FBAE4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1_Brand Colors and Usage">
    <p:bg>
      <p:bgPr>
        <a:solidFill>
          <a:schemeClr val="bg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49FCDCC2-5310-0417-7A80-D34BD8916E39}"/>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 name="TextBox 10">
            <a:extLst>
              <a:ext uri="{FF2B5EF4-FFF2-40B4-BE49-F238E27FC236}">
                <a16:creationId xmlns:a16="http://schemas.microsoft.com/office/drawing/2014/main" id="{BDD2103F-81EB-E24E-C54D-591E80C1B66C}"/>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0" name="AutoShape 6">
            <a:extLst>
              <a:ext uri="{FF2B5EF4-FFF2-40B4-BE49-F238E27FC236}">
                <a16:creationId xmlns:a16="http://schemas.microsoft.com/office/drawing/2014/main" id="{9089C5C8-23B1-1A7C-11E5-D58DC321E7BB}"/>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2" name="Subtitle 2">
            <a:extLst>
              <a:ext uri="{FF2B5EF4-FFF2-40B4-BE49-F238E27FC236}">
                <a16:creationId xmlns:a16="http://schemas.microsoft.com/office/drawing/2014/main" id="{922DA9C0-C9FB-5D2A-6F70-077832E26FF4}"/>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grpSp>
        <p:nvGrpSpPr>
          <p:cNvPr id="70" name="Group 69">
            <a:extLst>
              <a:ext uri="{FF2B5EF4-FFF2-40B4-BE49-F238E27FC236}">
                <a16:creationId xmlns:a16="http://schemas.microsoft.com/office/drawing/2014/main" id="{D068D8C9-125E-AF5B-F110-9FBCDDE67646}"/>
              </a:ext>
            </a:extLst>
          </p:cNvPr>
          <p:cNvGrpSpPr/>
          <p:nvPr/>
        </p:nvGrpSpPr>
        <p:grpSpPr>
          <a:xfrm>
            <a:off x="3272113" y="1441066"/>
            <a:ext cx="8033903" cy="2842069"/>
            <a:chOff x="2787707" y="1829977"/>
            <a:chExt cx="12050855" cy="4263103"/>
          </a:xfrm>
        </p:grpSpPr>
        <p:sp>
          <p:nvSpPr>
            <p:cNvPr id="2" name="Text Placeholder 4">
              <a:extLst>
                <a:ext uri="{FF2B5EF4-FFF2-40B4-BE49-F238E27FC236}">
                  <a16:creationId xmlns:a16="http://schemas.microsoft.com/office/drawing/2014/main" id="{6FDB3223-E6B1-9CC9-6B42-F8630EE4F2EB}"/>
                </a:ext>
              </a:extLst>
            </p:cNvPr>
            <p:cNvSpPr txBox="1">
              <a:spLocks/>
            </p:cNvSpPr>
            <p:nvPr/>
          </p:nvSpPr>
          <p:spPr>
            <a:xfrm>
              <a:off x="2787707" y="2184188"/>
              <a:ext cx="687728" cy="411282"/>
            </a:xfrm>
            <a:prstGeom prst="rect">
              <a:avLst/>
            </a:prstGeom>
          </p:spPr>
          <p:txBody>
            <a:bodyPr vert="horz" lIns="0" tIns="45720" rIns="91440" bIns="45720" rtlCol="0">
              <a:noAutofit/>
            </a:bodyPr>
            <a:lstStyle>
              <a:lvl1pPr marL="197213" indent="-197213" algn="l" defTabSz="788854" rtl="0" eaLnBrk="1" latinLnBrk="0" hangingPunct="1">
                <a:lnSpc>
                  <a:spcPct val="100000"/>
                </a:lnSpc>
                <a:spcBef>
                  <a:spcPts val="1000"/>
                </a:spcBef>
                <a:buClr>
                  <a:schemeClr val="tx2"/>
                </a:buClr>
                <a:buFont typeface="Arial" panose="020B0604020202020204" pitchFamily="34" charset="0"/>
                <a:buChar char="•"/>
                <a:defRPr sz="1600" b="0" i="0" kern="1200">
                  <a:solidFill>
                    <a:schemeClr val="tx1"/>
                  </a:solidFill>
                  <a:latin typeface="Calibri" panose="020F0502020204030204" pitchFamily="34" charset="0"/>
                  <a:ea typeface="+mn-ea"/>
                  <a:cs typeface="+mn-cs"/>
                </a:defRPr>
              </a:lvl1pPr>
              <a:lvl2pPr marL="591640" indent="-197213" algn="l" defTabSz="788854" rtl="0" eaLnBrk="1" latinLnBrk="0" hangingPunct="1">
                <a:lnSpc>
                  <a:spcPct val="100000"/>
                </a:lnSpc>
                <a:spcBef>
                  <a:spcPts val="1000"/>
                </a:spcBef>
                <a:buSzPct val="80000"/>
                <a:buFont typeface="Wingdings" pitchFamily="2" charset="2"/>
                <a:buChar char="§"/>
                <a:defRPr sz="1400" b="0" i="0" kern="1200">
                  <a:solidFill>
                    <a:schemeClr val="tx1"/>
                  </a:solidFill>
                  <a:latin typeface="Calibri" panose="020F0502020204030204" pitchFamily="34" charset="0"/>
                  <a:ea typeface="+mn-ea"/>
                  <a:cs typeface="+mn-cs"/>
                </a:defRPr>
              </a:lvl2pPr>
              <a:lvl3pPr marL="919163" indent="-117475" algn="l" defTabSz="788854" rtl="0" eaLnBrk="1" latinLnBrk="0" hangingPunct="1">
                <a:lnSpc>
                  <a:spcPct val="100000"/>
                </a:lnSpc>
                <a:spcBef>
                  <a:spcPts val="1000"/>
                </a:spcBef>
                <a:buClrTx/>
                <a:buFont typeface="System Font Regular"/>
                <a:buChar char="-"/>
                <a:tabLst/>
                <a:defRPr sz="1400" b="0" i="0" kern="1200">
                  <a:solidFill>
                    <a:schemeClr val="accent2"/>
                  </a:solidFill>
                  <a:latin typeface="Calibri" panose="020F0502020204030204" pitchFamily="34" charset="0"/>
                  <a:ea typeface="+mn-ea"/>
                  <a:cs typeface="+mn-cs"/>
                </a:defRPr>
              </a:lvl3pPr>
              <a:lvl4pPr marL="1317625" indent="-117475" algn="l" defTabSz="788854" rtl="0" eaLnBrk="1" latinLnBrk="0" hangingPunct="1">
                <a:lnSpc>
                  <a:spcPct val="100000"/>
                </a:lnSpc>
                <a:spcBef>
                  <a:spcPts val="1000"/>
                </a:spcBef>
                <a:buSzPct val="75000"/>
                <a:buFont typeface="Arial" panose="020B0604020202020204" pitchFamily="34" charset="0"/>
                <a:buChar char="•"/>
                <a:tabLst/>
                <a:defRPr sz="1200" b="0" i="0" kern="1200">
                  <a:solidFill>
                    <a:schemeClr val="accent3"/>
                  </a:solidFill>
                  <a:latin typeface="Calibri" panose="020F0502020204030204" pitchFamily="34" charset="0"/>
                  <a:ea typeface="+mn-ea"/>
                  <a:cs typeface="+mn-cs"/>
                </a:defRPr>
              </a:lvl4pPr>
              <a:lvl5pPr marL="1660525" indent="-117475" algn="l" defTabSz="788854" rtl="0" eaLnBrk="1" latinLnBrk="0" hangingPunct="1">
                <a:lnSpc>
                  <a:spcPct val="100000"/>
                </a:lnSpc>
                <a:spcBef>
                  <a:spcPts val="1000"/>
                </a:spcBef>
                <a:buSzPct val="85000"/>
                <a:buFont typeface="System Font Regular"/>
                <a:buChar char="-"/>
                <a:tabLst/>
                <a:defRPr sz="1200" b="0" i="0" kern="1200">
                  <a:solidFill>
                    <a:schemeClr val="accent4"/>
                  </a:solidFill>
                  <a:latin typeface="Calibri" panose="020F0502020204030204" pitchFamily="34" charset="0"/>
                  <a:ea typeface="+mn-ea"/>
                  <a:cs typeface="+mn-cs"/>
                </a:defRPr>
              </a:lvl5pPr>
              <a:lvl6pPr marL="2169348"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6pPr>
              <a:lvl7pPr marL="2563775"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7pPr>
              <a:lvl8pPr marL="2958202"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8pPr>
              <a:lvl9pPr marL="3352629"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9pPr>
            </a:lstStyle>
            <a:p>
              <a:pPr marL="0" indent="0" algn="r">
                <a:buFont typeface="Arial" panose="020B0604020202020204" pitchFamily="34" charset="0"/>
                <a:buNone/>
              </a:pPr>
              <a:r>
                <a:rPr lang="en-US" sz="1200" dirty="0">
                  <a:solidFill>
                    <a:srgbClr val="112345"/>
                  </a:solidFill>
                  <a:latin typeface="+mn-lt"/>
                  <a:ea typeface="Times New Roman" panose="02020603050405020304" pitchFamily="18" charset="0"/>
                  <a:cs typeface="Calibri" panose="020F0502020204030204" pitchFamily="34" charset="0"/>
                </a:rPr>
                <a:t>RGB</a:t>
              </a:r>
              <a:endParaRPr lang="en-US" sz="1200" dirty="0">
                <a:solidFill>
                  <a:srgbClr val="112345"/>
                </a:solidFill>
                <a:latin typeface="+mn-lt"/>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B63CCA01-E9F9-45F4-5FF9-4C91894C22EF}"/>
                </a:ext>
              </a:extLst>
            </p:cNvPr>
            <p:cNvSpPr/>
            <p:nvPr/>
          </p:nvSpPr>
          <p:spPr>
            <a:xfrm>
              <a:off x="3595781" y="1844356"/>
              <a:ext cx="1146048" cy="1146048"/>
            </a:xfrm>
            <a:prstGeom prst="rect">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 name="TextBox 4">
              <a:extLst>
                <a:ext uri="{FF2B5EF4-FFF2-40B4-BE49-F238E27FC236}">
                  <a16:creationId xmlns:a16="http://schemas.microsoft.com/office/drawing/2014/main" id="{A132C643-3553-EE53-9644-B37E72173F23}"/>
                </a:ext>
              </a:extLst>
            </p:cNvPr>
            <p:cNvSpPr txBox="1"/>
            <p:nvPr/>
          </p:nvSpPr>
          <p:spPr>
            <a:xfrm>
              <a:off x="3475435" y="3016665"/>
              <a:ext cx="1392866" cy="692498"/>
            </a:xfrm>
            <a:prstGeom prst="rect">
              <a:avLst/>
            </a:prstGeom>
            <a:noFill/>
          </p:spPr>
          <p:txBody>
            <a:bodyPr wrap="square" rtlCol="0">
              <a:spAutoFit/>
            </a:bodyPr>
            <a:lstStyle/>
            <a:p>
              <a:r>
                <a:rPr lang="en-US" sz="1200" dirty="0">
                  <a:effectLst/>
                  <a:latin typeface="+mn-lt"/>
                </a:rPr>
                <a:t>27 / 54 / 93</a:t>
              </a:r>
            </a:p>
          </p:txBody>
        </p:sp>
        <p:sp>
          <p:nvSpPr>
            <p:cNvPr id="6" name="Rectangle 5">
              <a:extLst>
                <a:ext uri="{FF2B5EF4-FFF2-40B4-BE49-F238E27FC236}">
                  <a16:creationId xmlns:a16="http://schemas.microsoft.com/office/drawing/2014/main" id="{483F2DAE-3E88-2A82-80DF-588C3948A5F6}"/>
                </a:ext>
              </a:extLst>
            </p:cNvPr>
            <p:cNvSpPr/>
            <p:nvPr/>
          </p:nvSpPr>
          <p:spPr>
            <a:xfrm>
              <a:off x="5299648" y="1844356"/>
              <a:ext cx="1146048" cy="1146048"/>
            </a:xfrm>
            <a:prstGeom prst="rect">
              <a:avLst/>
            </a:prstGeom>
            <a:solidFill>
              <a:srgbClr val="03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TextBox 10">
              <a:extLst>
                <a:ext uri="{FF2B5EF4-FFF2-40B4-BE49-F238E27FC236}">
                  <a16:creationId xmlns:a16="http://schemas.microsoft.com/office/drawing/2014/main" id="{EE215E60-2948-317B-8BC7-998D2F1C3DCC}"/>
                </a:ext>
              </a:extLst>
            </p:cNvPr>
            <p:cNvSpPr txBox="1"/>
            <p:nvPr/>
          </p:nvSpPr>
          <p:spPr>
            <a:xfrm>
              <a:off x="5138662" y="3016665"/>
              <a:ext cx="1513211" cy="692498"/>
            </a:xfrm>
            <a:prstGeom prst="rect">
              <a:avLst/>
            </a:prstGeom>
            <a:noFill/>
          </p:spPr>
          <p:txBody>
            <a:bodyPr wrap="square" rtlCol="0">
              <a:spAutoFit/>
            </a:bodyPr>
            <a:lstStyle/>
            <a:p>
              <a:r>
                <a:rPr lang="en-US" sz="1200" dirty="0">
                  <a:solidFill>
                    <a:srgbClr val="1A345C"/>
                  </a:solidFill>
                  <a:effectLst/>
                  <a:latin typeface="+mn-lt"/>
                </a:rPr>
                <a:t>0 / 193 / 213</a:t>
              </a:r>
            </a:p>
          </p:txBody>
        </p:sp>
        <p:sp>
          <p:nvSpPr>
            <p:cNvPr id="13" name="Rectangle 12">
              <a:extLst>
                <a:ext uri="{FF2B5EF4-FFF2-40B4-BE49-F238E27FC236}">
                  <a16:creationId xmlns:a16="http://schemas.microsoft.com/office/drawing/2014/main" id="{B48E0D9D-E11D-AE75-53A3-1BA058D00DAD}"/>
                </a:ext>
              </a:extLst>
            </p:cNvPr>
            <p:cNvSpPr/>
            <p:nvPr/>
          </p:nvSpPr>
          <p:spPr>
            <a:xfrm>
              <a:off x="7003515" y="1844356"/>
              <a:ext cx="1146048" cy="1146048"/>
            </a:xfrm>
            <a:prstGeom prst="rect">
              <a:avLst/>
            </a:prstGeom>
            <a:solidFill>
              <a:srgbClr val="FFB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TextBox 14">
              <a:extLst>
                <a:ext uri="{FF2B5EF4-FFF2-40B4-BE49-F238E27FC236}">
                  <a16:creationId xmlns:a16="http://schemas.microsoft.com/office/drawing/2014/main" id="{F5C70F17-2491-E13F-EA77-E9DB62087FE0}"/>
                </a:ext>
              </a:extLst>
            </p:cNvPr>
            <p:cNvSpPr txBox="1"/>
            <p:nvPr/>
          </p:nvSpPr>
          <p:spPr>
            <a:xfrm>
              <a:off x="6842530" y="3016665"/>
              <a:ext cx="1513211" cy="692498"/>
            </a:xfrm>
            <a:prstGeom prst="rect">
              <a:avLst/>
            </a:prstGeom>
            <a:noFill/>
          </p:spPr>
          <p:txBody>
            <a:bodyPr wrap="square" rtlCol="0">
              <a:spAutoFit/>
            </a:bodyPr>
            <a:lstStyle/>
            <a:p>
              <a:r>
                <a:rPr lang="en-US" sz="1200" dirty="0">
                  <a:solidFill>
                    <a:srgbClr val="000000"/>
                  </a:solidFill>
                  <a:effectLst/>
                  <a:latin typeface="+mn-lt"/>
                </a:rPr>
                <a:t>255 </a:t>
              </a:r>
              <a:r>
                <a:rPr lang="en-US" sz="1200" dirty="0">
                  <a:solidFill>
                    <a:srgbClr val="1A345C"/>
                  </a:solidFill>
                  <a:effectLst/>
                  <a:latin typeface="+mn-lt"/>
                </a:rPr>
                <a:t>/ 181 / 0</a:t>
              </a:r>
            </a:p>
          </p:txBody>
        </p:sp>
        <p:sp>
          <p:nvSpPr>
            <p:cNvPr id="17" name="Rectangle 16">
              <a:extLst>
                <a:ext uri="{FF2B5EF4-FFF2-40B4-BE49-F238E27FC236}">
                  <a16:creationId xmlns:a16="http://schemas.microsoft.com/office/drawing/2014/main" id="{40EA1573-853E-DCCF-73EB-A0F30EA6F5F8}"/>
                </a:ext>
              </a:extLst>
            </p:cNvPr>
            <p:cNvSpPr/>
            <p:nvPr/>
          </p:nvSpPr>
          <p:spPr>
            <a:xfrm>
              <a:off x="8707382" y="1844356"/>
              <a:ext cx="1146048" cy="1146048"/>
            </a:xfrm>
            <a:prstGeom prst="rect">
              <a:avLst/>
            </a:prstGeom>
            <a:solidFill>
              <a:srgbClr val="AA4A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 name="TextBox 17">
              <a:extLst>
                <a:ext uri="{FF2B5EF4-FFF2-40B4-BE49-F238E27FC236}">
                  <a16:creationId xmlns:a16="http://schemas.microsoft.com/office/drawing/2014/main" id="{98DA3131-DD65-D692-48FC-8339083DE633}"/>
                </a:ext>
              </a:extLst>
            </p:cNvPr>
            <p:cNvSpPr txBox="1"/>
            <p:nvPr/>
          </p:nvSpPr>
          <p:spPr>
            <a:xfrm>
              <a:off x="8515916" y="3016665"/>
              <a:ext cx="1497693" cy="692498"/>
            </a:xfrm>
            <a:prstGeom prst="rect">
              <a:avLst/>
            </a:prstGeom>
            <a:noFill/>
          </p:spPr>
          <p:txBody>
            <a:bodyPr wrap="square" rtlCol="0">
              <a:spAutoFit/>
            </a:bodyPr>
            <a:lstStyle/>
            <a:p>
              <a:pPr algn="ctr"/>
              <a:r>
                <a:rPr lang="en-US" sz="1200" dirty="0">
                  <a:latin typeface="+mn-lt"/>
                  <a:cs typeface="Calibri" panose="020F0502020204030204" pitchFamily="34" charset="0"/>
                </a:rPr>
                <a:t>170 / 74 / 196</a:t>
              </a:r>
            </a:p>
          </p:txBody>
        </p:sp>
        <p:sp>
          <p:nvSpPr>
            <p:cNvPr id="19" name="Rectangle 18">
              <a:extLst>
                <a:ext uri="{FF2B5EF4-FFF2-40B4-BE49-F238E27FC236}">
                  <a16:creationId xmlns:a16="http://schemas.microsoft.com/office/drawing/2014/main" id="{8B7BC17C-61BD-7767-B34D-EECF539F7594}"/>
                </a:ext>
              </a:extLst>
            </p:cNvPr>
            <p:cNvSpPr/>
            <p:nvPr/>
          </p:nvSpPr>
          <p:spPr>
            <a:xfrm>
              <a:off x="10411250" y="1844356"/>
              <a:ext cx="1146048" cy="1146048"/>
            </a:xfrm>
            <a:prstGeom prst="rect">
              <a:avLst/>
            </a:prstGeom>
            <a:solidFill>
              <a:srgbClr val="0B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 name="TextBox 19">
              <a:extLst>
                <a:ext uri="{FF2B5EF4-FFF2-40B4-BE49-F238E27FC236}">
                  <a16:creationId xmlns:a16="http://schemas.microsoft.com/office/drawing/2014/main" id="{FFF6DAFB-1E51-CDD8-4E07-2B695EBED2DD}"/>
                </a:ext>
              </a:extLst>
            </p:cNvPr>
            <p:cNvSpPr txBox="1"/>
            <p:nvPr/>
          </p:nvSpPr>
          <p:spPr>
            <a:xfrm>
              <a:off x="10240103" y="3016665"/>
              <a:ext cx="1513211" cy="692498"/>
            </a:xfrm>
            <a:prstGeom prst="rect">
              <a:avLst/>
            </a:prstGeom>
            <a:noFill/>
          </p:spPr>
          <p:txBody>
            <a:bodyPr wrap="square" rtlCol="0">
              <a:spAutoFit/>
            </a:bodyPr>
            <a:lstStyle/>
            <a:p>
              <a:pPr algn="ctr"/>
              <a:r>
                <a:rPr lang="en-US" sz="1200" dirty="0">
                  <a:latin typeface="+mn-lt"/>
                  <a:cs typeface="Calibri" panose="020F0502020204030204" pitchFamily="34" charset="0"/>
                </a:rPr>
                <a:t>10 / 121 / 154</a:t>
              </a:r>
            </a:p>
          </p:txBody>
        </p:sp>
        <p:sp>
          <p:nvSpPr>
            <p:cNvPr id="21" name="Text Placeholder 4">
              <a:extLst>
                <a:ext uri="{FF2B5EF4-FFF2-40B4-BE49-F238E27FC236}">
                  <a16:creationId xmlns:a16="http://schemas.microsoft.com/office/drawing/2014/main" id="{9618DF4D-D7A2-C5D2-C395-F48457FB1141}"/>
                </a:ext>
              </a:extLst>
            </p:cNvPr>
            <p:cNvSpPr txBox="1">
              <a:spLocks/>
            </p:cNvSpPr>
            <p:nvPr/>
          </p:nvSpPr>
          <p:spPr>
            <a:xfrm>
              <a:off x="2787707" y="4512718"/>
              <a:ext cx="687728" cy="411282"/>
            </a:xfrm>
            <a:prstGeom prst="rect">
              <a:avLst/>
            </a:prstGeom>
          </p:spPr>
          <p:txBody>
            <a:bodyPr vert="horz" lIns="0" tIns="45720" rIns="91440" bIns="45720" rtlCol="0">
              <a:noAutofit/>
            </a:bodyPr>
            <a:lstStyle>
              <a:lvl1pPr marL="197213" indent="-197213" algn="l" defTabSz="788854" rtl="0" eaLnBrk="1" latinLnBrk="0" hangingPunct="1">
                <a:lnSpc>
                  <a:spcPct val="100000"/>
                </a:lnSpc>
                <a:spcBef>
                  <a:spcPts val="1000"/>
                </a:spcBef>
                <a:buClr>
                  <a:schemeClr val="tx2"/>
                </a:buClr>
                <a:buFont typeface="Arial" panose="020B0604020202020204" pitchFamily="34" charset="0"/>
                <a:buChar char="•"/>
                <a:defRPr sz="1600" b="0" i="0" kern="1200">
                  <a:solidFill>
                    <a:schemeClr val="tx1"/>
                  </a:solidFill>
                  <a:latin typeface="Calibri" panose="020F0502020204030204" pitchFamily="34" charset="0"/>
                  <a:ea typeface="+mn-ea"/>
                  <a:cs typeface="+mn-cs"/>
                </a:defRPr>
              </a:lvl1pPr>
              <a:lvl2pPr marL="591640" indent="-197213" algn="l" defTabSz="788854" rtl="0" eaLnBrk="1" latinLnBrk="0" hangingPunct="1">
                <a:lnSpc>
                  <a:spcPct val="100000"/>
                </a:lnSpc>
                <a:spcBef>
                  <a:spcPts val="1000"/>
                </a:spcBef>
                <a:buSzPct val="80000"/>
                <a:buFont typeface="Wingdings" pitchFamily="2" charset="2"/>
                <a:buChar char="§"/>
                <a:defRPr sz="1400" b="0" i="0" kern="1200">
                  <a:solidFill>
                    <a:schemeClr val="tx1"/>
                  </a:solidFill>
                  <a:latin typeface="Calibri" panose="020F0502020204030204" pitchFamily="34" charset="0"/>
                  <a:ea typeface="+mn-ea"/>
                  <a:cs typeface="+mn-cs"/>
                </a:defRPr>
              </a:lvl2pPr>
              <a:lvl3pPr marL="919163" indent="-117475" algn="l" defTabSz="788854" rtl="0" eaLnBrk="1" latinLnBrk="0" hangingPunct="1">
                <a:lnSpc>
                  <a:spcPct val="100000"/>
                </a:lnSpc>
                <a:spcBef>
                  <a:spcPts val="1000"/>
                </a:spcBef>
                <a:buClrTx/>
                <a:buFont typeface="System Font Regular"/>
                <a:buChar char="-"/>
                <a:tabLst/>
                <a:defRPr sz="1400" b="0" i="0" kern="1200">
                  <a:solidFill>
                    <a:schemeClr val="accent2"/>
                  </a:solidFill>
                  <a:latin typeface="Calibri" panose="020F0502020204030204" pitchFamily="34" charset="0"/>
                  <a:ea typeface="+mn-ea"/>
                  <a:cs typeface="+mn-cs"/>
                </a:defRPr>
              </a:lvl3pPr>
              <a:lvl4pPr marL="1317625" indent="-117475" algn="l" defTabSz="788854" rtl="0" eaLnBrk="1" latinLnBrk="0" hangingPunct="1">
                <a:lnSpc>
                  <a:spcPct val="100000"/>
                </a:lnSpc>
                <a:spcBef>
                  <a:spcPts val="1000"/>
                </a:spcBef>
                <a:buSzPct val="75000"/>
                <a:buFont typeface="Arial" panose="020B0604020202020204" pitchFamily="34" charset="0"/>
                <a:buChar char="•"/>
                <a:tabLst/>
                <a:defRPr sz="1200" b="0" i="0" kern="1200">
                  <a:solidFill>
                    <a:schemeClr val="accent3"/>
                  </a:solidFill>
                  <a:latin typeface="Calibri" panose="020F0502020204030204" pitchFamily="34" charset="0"/>
                  <a:ea typeface="+mn-ea"/>
                  <a:cs typeface="+mn-cs"/>
                </a:defRPr>
              </a:lvl4pPr>
              <a:lvl5pPr marL="1660525" indent="-117475" algn="l" defTabSz="788854" rtl="0" eaLnBrk="1" latinLnBrk="0" hangingPunct="1">
                <a:lnSpc>
                  <a:spcPct val="100000"/>
                </a:lnSpc>
                <a:spcBef>
                  <a:spcPts val="1000"/>
                </a:spcBef>
                <a:buSzPct val="85000"/>
                <a:buFont typeface="System Font Regular"/>
                <a:buChar char="-"/>
                <a:tabLst/>
                <a:defRPr sz="1200" b="0" i="0" kern="1200">
                  <a:solidFill>
                    <a:schemeClr val="accent4"/>
                  </a:solidFill>
                  <a:latin typeface="Calibri" panose="020F0502020204030204" pitchFamily="34" charset="0"/>
                  <a:ea typeface="+mn-ea"/>
                  <a:cs typeface="+mn-cs"/>
                </a:defRPr>
              </a:lvl5pPr>
              <a:lvl6pPr marL="2169348"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6pPr>
              <a:lvl7pPr marL="2563775"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7pPr>
              <a:lvl8pPr marL="2958202"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8pPr>
              <a:lvl9pPr marL="3352629"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9pPr>
            </a:lstStyle>
            <a:p>
              <a:pPr marL="0" indent="0" algn="r">
                <a:buFont typeface="Arial" panose="020B0604020202020204" pitchFamily="34" charset="0"/>
                <a:buNone/>
              </a:pPr>
              <a:r>
                <a:rPr lang="en-US" sz="1200" dirty="0">
                  <a:solidFill>
                    <a:srgbClr val="112345"/>
                  </a:solidFill>
                  <a:latin typeface="+mn-lt"/>
                  <a:ea typeface="Times New Roman" panose="02020603050405020304" pitchFamily="18" charset="0"/>
                  <a:cs typeface="Calibri" panose="020F0502020204030204" pitchFamily="34" charset="0"/>
                </a:rPr>
                <a:t>HEX</a:t>
              </a:r>
              <a:endParaRPr lang="en-US" sz="1200" dirty="0">
                <a:solidFill>
                  <a:srgbClr val="112345"/>
                </a:solidFill>
                <a:latin typeface="+mn-lt"/>
                <a:ea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39643FEB-4037-1382-9710-7180CC5FB4D4}"/>
                </a:ext>
              </a:extLst>
            </p:cNvPr>
            <p:cNvSpPr/>
            <p:nvPr/>
          </p:nvSpPr>
          <p:spPr>
            <a:xfrm>
              <a:off x="3595781" y="4172886"/>
              <a:ext cx="1146048" cy="1146048"/>
            </a:xfrm>
            <a:prstGeom prst="rect">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 name="TextBox 22">
              <a:extLst>
                <a:ext uri="{FF2B5EF4-FFF2-40B4-BE49-F238E27FC236}">
                  <a16:creationId xmlns:a16="http://schemas.microsoft.com/office/drawing/2014/main" id="{5FF51C3A-A698-8B4B-F31B-6057EBDEEBC6}"/>
                </a:ext>
              </a:extLst>
            </p:cNvPr>
            <p:cNvSpPr txBox="1"/>
            <p:nvPr/>
          </p:nvSpPr>
          <p:spPr>
            <a:xfrm>
              <a:off x="3475435" y="3794733"/>
              <a:ext cx="1392866" cy="415499"/>
            </a:xfrm>
            <a:prstGeom prst="rect">
              <a:avLst/>
            </a:prstGeom>
            <a:noFill/>
          </p:spPr>
          <p:txBody>
            <a:bodyPr wrap="square" rtlCol="0">
              <a:spAutoFit/>
            </a:bodyPr>
            <a:lstStyle/>
            <a:p>
              <a:pPr algn="ctr"/>
              <a:r>
                <a:rPr lang="en-US" sz="1200" dirty="0">
                  <a:latin typeface="+mn-lt"/>
                  <a:cs typeface="Calibri" panose="020F0502020204030204" pitchFamily="34" charset="0"/>
                </a:rPr>
                <a:t>Dark Navy</a:t>
              </a:r>
            </a:p>
          </p:txBody>
        </p:sp>
        <p:sp>
          <p:nvSpPr>
            <p:cNvPr id="24" name="TextBox 23">
              <a:extLst>
                <a:ext uri="{FF2B5EF4-FFF2-40B4-BE49-F238E27FC236}">
                  <a16:creationId xmlns:a16="http://schemas.microsoft.com/office/drawing/2014/main" id="{3982C6E7-0593-1A66-40F8-170DCF8777F3}"/>
                </a:ext>
              </a:extLst>
            </p:cNvPr>
            <p:cNvSpPr txBox="1"/>
            <p:nvPr/>
          </p:nvSpPr>
          <p:spPr>
            <a:xfrm>
              <a:off x="3449438" y="5400582"/>
              <a:ext cx="1392866" cy="41549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200" dirty="0">
                  <a:effectLst/>
                  <a:latin typeface="+mn-lt"/>
                </a:rPr>
                <a:t>1B365D </a:t>
              </a:r>
            </a:p>
          </p:txBody>
        </p:sp>
        <p:sp>
          <p:nvSpPr>
            <p:cNvPr id="25" name="Rectangle 24">
              <a:extLst>
                <a:ext uri="{FF2B5EF4-FFF2-40B4-BE49-F238E27FC236}">
                  <a16:creationId xmlns:a16="http://schemas.microsoft.com/office/drawing/2014/main" id="{711427CD-9A1B-FDCC-EC3D-9A930A745833}"/>
                </a:ext>
              </a:extLst>
            </p:cNvPr>
            <p:cNvSpPr/>
            <p:nvPr/>
          </p:nvSpPr>
          <p:spPr>
            <a:xfrm>
              <a:off x="5299648" y="4172886"/>
              <a:ext cx="1146048" cy="1146048"/>
            </a:xfrm>
            <a:prstGeom prst="rect">
              <a:avLst/>
            </a:prstGeom>
            <a:solidFill>
              <a:srgbClr val="03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TextBox 25">
              <a:extLst>
                <a:ext uri="{FF2B5EF4-FFF2-40B4-BE49-F238E27FC236}">
                  <a16:creationId xmlns:a16="http://schemas.microsoft.com/office/drawing/2014/main" id="{FF0D7B91-23CB-C39D-C694-1F7962585F4E}"/>
                </a:ext>
              </a:extLst>
            </p:cNvPr>
            <p:cNvSpPr txBox="1"/>
            <p:nvPr/>
          </p:nvSpPr>
          <p:spPr>
            <a:xfrm>
              <a:off x="5179303" y="3794733"/>
              <a:ext cx="1392866" cy="415499"/>
            </a:xfrm>
            <a:prstGeom prst="rect">
              <a:avLst/>
            </a:prstGeom>
            <a:noFill/>
          </p:spPr>
          <p:txBody>
            <a:bodyPr wrap="square" rtlCol="0">
              <a:spAutoFit/>
            </a:bodyPr>
            <a:lstStyle/>
            <a:p>
              <a:pPr algn="ctr"/>
              <a:r>
                <a:rPr lang="en-US" sz="1200" dirty="0">
                  <a:latin typeface="+mn-lt"/>
                  <a:cs typeface="Calibri" panose="020F0502020204030204" pitchFamily="34" charset="0"/>
                </a:rPr>
                <a:t>Bright Blue</a:t>
              </a:r>
            </a:p>
          </p:txBody>
        </p:sp>
        <p:sp>
          <p:nvSpPr>
            <p:cNvPr id="27" name="TextBox 26">
              <a:extLst>
                <a:ext uri="{FF2B5EF4-FFF2-40B4-BE49-F238E27FC236}">
                  <a16:creationId xmlns:a16="http://schemas.microsoft.com/office/drawing/2014/main" id="{BD373020-B6FD-4D6D-9CF5-2FD6C81131AA}"/>
                </a:ext>
              </a:extLst>
            </p:cNvPr>
            <p:cNvSpPr txBox="1"/>
            <p:nvPr/>
          </p:nvSpPr>
          <p:spPr>
            <a:xfrm>
              <a:off x="5153305" y="5400582"/>
              <a:ext cx="1392866" cy="41549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200" dirty="0">
                  <a:effectLst/>
                  <a:latin typeface="+mn-lt"/>
                </a:rPr>
                <a:t>00C1D5</a:t>
              </a:r>
            </a:p>
          </p:txBody>
        </p:sp>
        <p:sp>
          <p:nvSpPr>
            <p:cNvPr id="28" name="Rectangle 27">
              <a:extLst>
                <a:ext uri="{FF2B5EF4-FFF2-40B4-BE49-F238E27FC236}">
                  <a16:creationId xmlns:a16="http://schemas.microsoft.com/office/drawing/2014/main" id="{84B67C09-6FA6-184A-1963-DF7B03551CA3}"/>
                </a:ext>
              </a:extLst>
            </p:cNvPr>
            <p:cNvSpPr/>
            <p:nvPr/>
          </p:nvSpPr>
          <p:spPr>
            <a:xfrm>
              <a:off x="7003515" y="4172886"/>
              <a:ext cx="1146048" cy="1146048"/>
            </a:xfrm>
            <a:prstGeom prst="rect">
              <a:avLst/>
            </a:prstGeom>
            <a:solidFill>
              <a:srgbClr val="FFB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 name="TextBox 28">
              <a:extLst>
                <a:ext uri="{FF2B5EF4-FFF2-40B4-BE49-F238E27FC236}">
                  <a16:creationId xmlns:a16="http://schemas.microsoft.com/office/drawing/2014/main" id="{25D731B5-C1E2-D236-D26A-581310B579F5}"/>
                </a:ext>
              </a:extLst>
            </p:cNvPr>
            <p:cNvSpPr txBox="1"/>
            <p:nvPr/>
          </p:nvSpPr>
          <p:spPr>
            <a:xfrm>
              <a:off x="6883169" y="3794733"/>
              <a:ext cx="1392866" cy="692498"/>
            </a:xfrm>
            <a:prstGeom prst="rect">
              <a:avLst/>
            </a:prstGeom>
            <a:noFill/>
          </p:spPr>
          <p:txBody>
            <a:bodyPr wrap="square" rtlCol="0">
              <a:spAutoFit/>
            </a:bodyPr>
            <a:lstStyle/>
            <a:p>
              <a:pPr algn="ctr"/>
              <a:r>
                <a:rPr lang="en-US" sz="1200" dirty="0">
                  <a:latin typeface="+mn-lt"/>
                  <a:cs typeface="Calibri" panose="020F0502020204030204" pitchFamily="34" charset="0"/>
                </a:rPr>
                <a:t>Vivid Yellow</a:t>
              </a:r>
            </a:p>
          </p:txBody>
        </p:sp>
        <p:sp>
          <p:nvSpPr>
            <p:cNvPr id="30" name="TextBox 29">
              <a:extLst>
                <a:ext uri="{FF2B5EF4-FFF2-40B4-BE49-F238E27FC236}">
                  <a16:creationId xmlns:a16="http://schemas.microsoft.com/office/drawing/2014/main" id="{240C3846-7859-1A3D-1ED7-1F16C3DBACD9}"/>
                </a:ext>
              </a:extLst>
            </p:cNvPr>
            <p:cNvSpPr txBox="1"/>
            <p:nvPr/>
          </p:nvSpPr>
          <p:spPr>
            <a:xfrm>
              <a:off x="6857173" y="5400582"/>
              <a:ext cx="1392866" cy="41549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200" dirty="0">
                  <a:effectLst/>
                  <a:latin typeface="+mn-lt"/>
                </a:rPr>
                <a:t>FFB500</a:t>
              </a:r>
            </a:p>
          </p:txBody>
        </p:sp>
        <p:sp>
          <p:nvSpPr>
            <p:cNvPr id="31" name="Rectangle 30">
              <a:extLst>
                <a:ext uri="{FF2B5EF4-FFF2-40B4-BE49-F238E27FC236}">
                  <a16:creationId xmlns:a16="http://schemas.microsoft.com/office/drawing/2014/main" id="{1AC42E23-9D62-93D1-DE6C-A07F979ABFDE}"/>
                </a:ext>
              </a:extLst>
            </p:cNvPr>
            <p:cNvSpPr/>
            <p:nvPr/>
          </p:nvSpPr>
          <p:spPr>
            <a:xfrm>
              <a:off x="8707382" y="4172886"/>
              <a:ext cx="1146048" cy="1146048"/>
            </a:xfrm>
            <a:prstGeom prst="rect">
              <a:avLst/>
            </a:prstGeom>
            <a:solidFill>
              <a:srgbClr val="AA4A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 name="TextBox 31">
              <a:extLst>
                <a:ext uri="{FF2B5EF4-FFF2-40B4-BE49-F238E27FC236}">
                  <a16:creationId xmlns:a16="http://schemas.microsoft.com/office/drawing/2014/main" id="{3686552B-8EB2-B5A3-50FA-EDCF3BBCDF15}"/>
                </a:ext>
              </a:extLst>
            </p:cNvPr>
            <p:cNvSpPr txBox="1"/>
            <p:nvPr/>
          </p:nvSpPr>
          <p:spPr>
            <a:xfrm>
              <a:off x="8587036" y="3794733"/>
              <a:ext cx="1513211" cy="692498"/>
            </a:xfrm>
            <a:prstGeom prst="rect">
              <a:avLst/>
            </a:prstGeom>
            <a:noFill/>
          </p:spPr>
          <p:txBody>
            <a:bodyPr wrap="square" rtlCol="0">
              <a:spAutoFit/>
            </a:bodyPr>
            <a:lstStyle/>
            <a:p>
              <a:pPr algn="ctr"/>
              <a:r>
                <a:rPr lang="en-US" sz="1200" dirty="0">
                  <a:latin typeface="+mn-lt"/>
                  <a:cs typeface="Calibri" panose="020F0502020204030204" pitchFamily="34" charset="0"/>
                </a:rPr>
                <a:t>Warm Purple</a:t>
              </a:r>
            </a:p>
          </p:txBody>
        </p:sp>
        <p:sp>
          <p:nvSpPr>
            <p:cNvPr id="33" name="TextBox 32">
              <a:extLst>
                <a:ext uri="{FF2B5EF4-FFF2-40B4-BE49-F238E27FC236}">
                  <a16:creationId xmlns:a16="http://schemas.microsoft.com/office/drawing/2014/main" id="{2AD9D95A-9BDF-4C3C-A895-1141406B5DFD}"/>
                </a:ext>
              </a:extLst>
            </p:cNvPr>
            <p:cNvSpPr txBox="1"/>
            <p:nvPr/>
          </p:nvSpPr>
          <p:spPr>
            <a:xfrm>
              <a:off x="8561039" y="5400582"/>
              <a:ext cx="1392866" cy="69249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200" dirty="0">
                  <a:effectLst/>
                  <a:latin typeface="+mn-lt"/>
                </a:rPr>
                <a:t>AA4AC4</a:t>
              </a:r>
            </a:p>
            <a:p>
              <a:pPr algn="ctr"/>
              <a:endParaRPr lang="en-US" sz="1200" dirty="0">
                <a:latin typeface="+mn-lt"/>
                <a:cs typeface="Calibri" panose="020F0502020204030204" pitchFamily="34" charset="0"/>
              </a:endParaRPr>
            </a:p>
          </p:txBody>
        </p:sp>
        <p:sp>
          <p:nvSpPr>
            <p:cNvPr id="34" name="Rectangle 33">
              <a:extLst>
                <a:ext uri="{FF2B5EF4-FFF2-40B4-BE49-F238E27FC236}">
                  <a16:creationId xmlns:a16="http://schemas.microsoft.com/office/drawing/2014/main" id="{08911D3A-63FC-35E5-CDE3-3CFF122D1E6E}"/>
                </a:ext>
              </a:extLst>
            </p:cNvPr>
            <p:cNvSpPr/>
            <p:nvPr/>
          </p:nvSpPr>
          <p:spPr>
            <a:xfrm>
              <a:off x="10411250" y="4172886"/>
              <a:ext cx="1146048" cy="1146048"/>
            </a:xfrm>
            <a:prstGeom prst="rect">
              <a:avLst/>
            </a:prstGeom>
            <a:solidFill>
              <a:srgbClr val="0B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5" name="TextBox 34">
              <a:extLst>
                <a:ext uri="{FF2B5EF4-FFF2-40B4-BE49-F238E27FC236}">
                  <a16:creationId xmlns:a16="http://schemas.microsoft.com/office/drawing/2014/main" id="{00FB25C4-9A17-6C8A-E17D-125F1914E63C}"/>
                </a:ext>
              </a:extLst>
            </p:cNvPr>
            <p:cNvSpPr txBox="1"/>
            <p:nvPr/>
          </p:nvSpPr>
          <p:spPr>
            <a:xfrm>
              <a:off x="10290904" y="3794732"/>
              <a:ext cx="1392866" cy="415498"/>
            </a:xfrm>
            <a:prstGeom prst="rect">
              <a:avLst/>
            </a:prstGeom>
            <a:noFill/>
          </p:spPr>
          <p:txBody>
            <a:bodyPr wrap="square" rtlCol="0">
              <a:spAutoFit/>
            </a:bodyPr>
            <a:lstStyle/>
            <a:p>
              <a:pPr algn="ctr"/>
              <a:r>
                <a:rPr lang="en-US" sz="1200" dirty="0">
                  <a:latin typeface="+mn-lt"/>
                  <a:cs typeface="Calibri" panose="020F0502020204030204" pitchFamily="34" charset="0"/>
                </a:rPr>
                <a:t>Teal</a:t>
              </a:r>
            </a:p>
          </p:txBody>
        </p:sp>
        <p:sp>
          <p:nvSpPr>
            <p:cNvPr id="36" name="TextBox 35">
              <a:extLst>
                <a:ext uri="{FF2B5EF4-FFF2-40B4-BE49-F238E27FC236}">
                  <a16:creationId xmlns:a16="http://schemas.microsoft.com/office/drawing/2014/main" id="{A79A7454-42C9-CBFC-A80A-788890619218}"/>
                </a:ext>
              </a:extLst>
            </p:cNvPr>
            <p:cNvSpPr txBox="1"/>
            <p:nvPr/>
          </p:nvSpPr>
          <p:spPr>
            <a:xfrm>
              <a:off x="10264907" y="5400583"/>
              <a:ext cx="1392866" cy="415498"/>
            </a:xfrm>
            <a:prstGeom prst="rect">
              <a:avLst/>
            </a:prstGeom>
            <a:noFill/>
          </p:spPr>
          <p:txBody>
            <a:bodyPr wrap="square" rtlCol="0">
              <a:spAutoFit/>
            </a:bodyPr>
            <a:lstStyle/>
            <a:p>
              <a:pPr algn="ctr"/>
              <a:r>
                <a:rPr lang="en-US" sz="1200" dirty="0">
                  <a:effectLst/>
                  <a:latin typeface="+mn-lt"/>
                </a:rPr>
                <a:t>0A799A</a:t>
              </a:r>
            </a:p>
          </p:txBody>
        </p:sp>
        <p:sp>
          <p:nvSpPr>
            <p:cNvPr id="37" name="Rectangle 36">
              <a:extLst>
                <a:ext uri="{FF2B5EF4-FFF2-40B4-BE49-F238E27FC236}">
                  <a16:creationId xmlns:a16="http://schemas.microsoft.com/office/drawing/2014/main" id="{41F667A1-1046-4F44-F267-ECD41C3DB8DB}"/>
                </a:ext>
              </a:extLst>
            </p:cNvPr>
            <p:cNvSpPr/>
            <p:nvPr/>
          </p:nvSpPr>
          <p:spPr>
            <a:xfrm>
              <a:off x="11988647" y="1829977"/>
              <a:ext cx="1146048" cy="1146048"/>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 name="TextBox 37">
              <a:extLst>
                <a:ext uri="{FF2B5EF4-FFF2-40B4-BE49-F238E27FC236}">
                  <a16:creationId xmlns:a16="http://schemas.microsoft.com/office/drawing/2014/main" id="{B710B557-0E8B-99D7-FE78-9941D688139A}"/>
                </a:ext>
              </a:extLst>
            </p:cNvPr>
            <p:cNvSpPr txBox="1"/>
            <p:nvPr/>
          </p:nvSpPr>
          <p:spPr>
            <a:xfrm>
              <a:off x="11868301" y="3002285"/>
              <a:ext cx="1392866" cy="692497"/>
            </a:xfrm>
            <a:prstGeom prst="rect">
              <a:avLst/>
            </a:prstGeom>
            <a:noFill/>
          </p:spPr>
          <p:txBody>
            <a:bodyPr wrap="square" rtlCol="0">
              <a:spAutoFit/>
            </a:bodyPr>
            <a:lstStyle/>
            <a:p>
              <a:pPr algn="ctr"/>
              <a:r>
                <a:rPr lang="en-US" sz="1200" dirty="0">
                  <a:solidFill>
                    <a:srgbClr val="000000"/>
                  </a:solidFill>
                  <a:effectLst/>
                  <a:latin typeface="+mn-lt"/>
                </a:rPr>
                <a:t>244 </a:t>
              </a:r>
              <a:r>
                <a:rPr lang="en-US" sz="1200" dirty="0">
                  <a:solidFill>
                    <a:srgbClr val="1A345C"/>
                  </a:solidFill>
                  <a:effectLst/>
                  <a:latin typeface="+mn-lt"/>
                </a:rPr>
                <a:t>/ 244 / 244</a:t>
              </a:r>
            </a:p>
          </p:txBody>
        </p:sp>
        <p:sp>
          <p:nvSpPr>
            <p:cNvPr id="39" name="Rectangle 38">
              <a:extLst>
                <a:ext uri="{FF2B5EF4-FFF2-40B4-BE49-F238E27FC236}">
                  <a16:creationId xmlns:a16="http://schemas.microsoft.com/office/drawing/2014/main" id="{19575909-91E1-EB2B-30B2-870072C9C1FA}"/>
                </a:ext>
              </a:extLst>
            </p:cNvPr>
            <p:cNvSpPr/>
            <p:nvPr/>
          </p:nvSpPr>
          <p:spPr>
            <a:xfrm>
              <a:off x="11988647" y="4158507"/>
              <a:ext cx="1146048" cy="1146048"/>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 name="TextBox 39">
              <a:extLst>
                <a:ext uri="{FF2B5EF4-FFF2-40B4-BE49-F238E27FC236}">
                  <a16:creationId xmlns:a16="http://schemas.microsoft.com/office/drawing/2014/main" id="{01D809F7-74B2-498D-A016-492E5ED8001E}"/>
                </a:ext>
              </a:extLst>
            </p:cNvPr>
            <p:cNvSpPr txBox="1"/>
            <p:nvPr/>
          </p:nvSpPr>
          <p:spPr>
            <a:xfrm>
              <a:off x="11868301" y="3780353"/>
              <a:ext cx="1392866" cy="415498"/>
            </a:xfrm>
            <a:prstGeom prst="rect">
              <a:avLst/>
            </a:prstGeom>
            <a:noFill/>
          </p:spPr>
          <p:txBody>
            <a:bodyPr wrap="square" rtlCol="0">
              <a:spAutoFit/>
            </a:bodyPr>
            <a:lstStyle/>
            <a:p>
              <a:pPr algn="ctr"/>
              <a:r>
                <a:rPr lang="en-US" sz="1200" dirty="0">
                  <a:latin typeface="+mn-lt"/>
                  <a:cs typeface="Calibri" panose="020F0502020204030204" pitchFamily="34" charset="0"/>
                </a:rPr>
                <a:t>Light Gray</a:t>
              </a:r>
            </a:p>
          </p:txBody>
        </p:sp>
        <p:sp>
          <p:nvSpPr>
            <p:cNvPr id="41" name="TextBox 40">
              <a:extLst>
                <a:ext uri="{FF2B5EF4-FFF2-40B4-BE49-F238E27FC236}">
                  <a16:creationId xmlns:a16="http://schemas.microsoft.com/office/drawing/2014/main" id="{14C48048-9A27-5D7B-0CEF-AA37E3D9CB72}"/>
                </a:ext>
              </a:extLst>
            </p:cNvPr>
            <p:cNvSpPr txBox="1"/>
            <p:nvPr/>
          </p:nvSpPr>
          <p:spPr>
            <a:xfrm>
              <a:off x="11842304" y="5386204"/>
              <a:ext cx="1392866" cy="415498"/>
            </a:xfrm>
            <a:prstGeom prst="rect">
              <a:avLst/>
            </a:prstGeom>
            <a:noFill/>
          </p:spPr>
          <p:txBody>
            <a:bodyPr wrap="square" rtlCol="0">
              <a:spAutoFit/>
            </a:bodyPr>
            <a:lstStyle/>
            <a:p>
              <a:pPr algn="ctr"/>
              <a:r>
                <a:rPr lang="en-US" sz="1200" dirty="0">
                  <a:latin typeface="+mn-lt"/>
                  <a:cs typeface="Calibri" panose="020F0502020204030204" pitchFamily="34" charset="0"/>
                </a:rPr>
                <a:t>F4F4F4</a:t>
              </a:r>
            </a:p>
          </p:txBody>
        </p:sp>
        <p:sp>
          <p:nvSpPr>
            <p:cNvPr id="42" name="Rectangle 41">
              <a:extLst>
                <a:ext uri="{FF2B5EF4-FFF2-40B4-BE49-F238E27FC236}">
                  <a16:creationId xmlns:a16="http://schemas.microsoft.com/office/drawing/2014/main" id="{D29096A9-97D7-A4FB-23D3-62A4E6D200A1}"/>
                </a:ext>
              </a:extLst>
            </p:cNvPr>
            <p:cNvSpPr/>
            <p:nvPr/>
          </p:nvSpPr>
          <p:spPr>
            <a:xfrm>
              <a:off x="13566043" y="1844356"/>
              <a:ext cx="1146048" cy="114604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TextBox 42">
              <a:extLst>
                <a:ext uri="{FF2B5EF4-FFF2-40B4-BE49-F238E27FC236}">
                  <a16:creationId xmlns:a16="http://schemas.microsoft.com/office/drawing/2014/main" id="{6D5CF24E-D0A2-2914-3BE7-244B1A210260}"/>
                </a:ext>
              </a:extLst>
            </p:cNvPr>
            <p:cNvSpPr txBox="1"/>
            <p:nvPr/>
          </p:nvSpPr>
          <p:spPr>
            <a:xfrm>
              <a:off x="13445696" y="3016664"/>
              <a:ext cx="1392866" cy="692497"/>
            </a:xfrm>
            <a:prstGeom prst="rect">
              <a:avLst/>
            </a:prstGeom>
            <a:noFill/>
          </p:spPr>
          <p:txBody>
            <a:bodyPr wrap="square" rtlCol="0">
              <a:spAutoFit/>
            </a:bodyPr>
            <a:lstStyle/>
            <a:p>
              <a:pPr algn="ctr"/>
              <a:r>
                <a:rPr lang="en-US" sz="1200" dirty="0">
                  <a:latin typeface="+mn-lt"/>
                  <a:cs typeface="Calibri" panose="020F0502020204030204" pitchFamily="34" charset="0"/>
                </a:rPr>
                <a:t>255 / 255 / 255</a:t>
              </a:r>
            </a:p>
          </p:txBody>
        </p:sp>
        <p:sp>
          <p:nvSpPr>
            <p:cNvPr id="44" name="Rectangle 43">
              <a:extLst>
                <a:ext uri="{FF2B5EF4-FFF2-40B4-BE49-F238E27FC236}">
                  <a16:creationId xmlns:a16="http://schemas.microsoft.com/office/drawing/2014/main" id="{CCAD85CA-BBD5-D717-8D06-8C7694442169}"/>
                </a:ext>
              </a:extLst>
            </p:cNvPr>
            <p:cNvSpPr/>
            <p:nvPr/>
          </p:nvSpPr>
          <p:spPr>
            <a:xfrm>
              <a:off x="13566043" y="4172886"/>
              <a:ext cx="1146048" cy="114604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5" name="TextBox 44">
              <a:extLst>
                <a:ext uri="{FF2B5EF4-FFF2-40B4-BE49-F238E27FC236}">
                  <a16:creationId xmlns:a16="http://schemas.microsoft.com/office/drawing/2014/main" id="{75CB9B18-1AE2-C5D7-A2B5-EF8241E4E05A}"/>
                </a:ext>
              </a:extLst>
            </p:cNvPr>
            <p:cNvSpPr txBox="1"/>
            <p:nvPr/>
          </p:nvSpPr>
          <p:spPr>
            <a:xfrm>
              <a:off x="13445696" y="3794732"/>
              <a:ext cx="1392866" cy="415498"/>
            </a:xfrm>
            <a:prstGeom prst="rect">
              <a:avLst/>
            </a:prstGeom>
            <a:noFill/>
          </p:spPr>
          <p:txBody>
            <a:bodyPr wrap="square" rtlCol="0">
              <a:spAutoFit/>
            </a:bodyPr>
            <a:lstStyle/>
            <a:p>
              <a:pPr algn="ctr"/>
              <a:r>
                <a:rPr lang="en-US" sz="1200" dirty="0">
                  <a:latin typeface="+mn-lt"/>
                  <a:cs typeface="Calibri" panose="020F0502020204030204" pitchFamily="34" charset="0"/>
                </a:rPr>
                <a:t>White</a:t>
              </a:r>
            </a:p>
          </p:txBody>
        </p:sp>
        <p:sp>
          <p:nvSpPr>
            <p:cNvPr id="46" name="TextBox 45">
              <a:extLst>
                <a:ext uri="{FF2B5EF4-FFF2-40B4-BE49-F238E27FC236}">
                  <a16:creationId xmlns:a16="http://schemas.microsoft.com/office/drawing/2014/main" id="{A4A05941-05C1-5FEC-BC64-6BD4778C97F1}"/>
                </a:ext>
              </a:extLst>
            </p:cNvPr>
            <p:cNvSpPr txBox="1"/>
            <p:nvPr/>
          </p:nvSpPr>
          <p:spPr>
            <a:xfrm>
              <a:off x="13419700" y="5400583"/>
              <a:ext cx="1392866" cy="415498"/>
            </a:xfrm>
            <a:prstGeom prst="rect">
              <a:avLst/>
            </a:prstGeom>
            <a:noFill/>
          </p:spPr>
          <p:txBody>
            <a:bodyPr wrap="square" rtlCol="0">
              <a:spAutoFit/>
            </a:bodyPr>
            <a:lstStyle/>
            <a:p>
              <a:pPr algn="ctr"/>
              <a:r>
                <a:rPr lang="en-US" sz="1200" dirty="0">
                  <a:latin typeface="+mn-lt"/>
                  <a:cs typeface="Calibri" panose="020F0502020204030204" pitchFamily="34" charset="0"/>
                </a:rPr>
                <a:t>FFFFFF</a:t>
              </a:r>
            </a:p>
          </p:txBody>
        </p:sp>
      </p:grpSp>
      <p:grpSp>
        <p:nvGrpSpPr>
          <p:cNvPr id="72" name="Group 71">
            <a:extLst>
              <a:ext uri="{FF2B5EF4-FFF2-40B4-BE49-F238E27FC236}">
                <a16:creationId xmlns:a16="http://schemas.microsoft.com/office/drawing/2014/main" id="{0BBBF608-A984-B86F-4EAB-91FCF3B4CFD7}"/>
              </a:ext>
            </a:extLst>
          </p:cNvPr>
          <p:cNvGrpSpPr/>
          <p:nvPr/>
        </p:nvGrpSpPr>
        <p:grpSpPr>
          <a:xfrm>
            <a:off x="4427561" y="5033384"/>
            <a:ext cx="6829147" cy="860981"/>
            <a:chOff x="6641341" y="7550075"/>
            <a:chExt cx="10243720" cy="1291471"/>
          </a:xfrm>
        </p:grpSpPr>
        <p:sp>
          <p:nvSpPr>
            <p:cNvPr id="50" name="Rectangle 49">
              <a:extLst>
                <a:ext uri="{FF2B5EF4-FFF2-40B4-BE49-F238E27FC236}">
                  <a16:creationId xmlns:a16="http://schemas.microsoft.com/office/drawing/2014/main" id="{9BA1918F-E1E7-FC23-CC37-C3378BE1DE6D}"/>
                </a:ext>
              </a:extLst>
            </p:cNvPr>
            <p:cNvSpPr/>
            <p:nvPr/>
          </p:nvSpPr>
          <p:spPr>
            <a:xfrm>
              <a:off x="10312118" y="7550075"/>
              <a:ext cx="3670776" cy="106383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67" dirty="0">
                  <a:solidFill>
                    <a:srgbClr val="1C345D"/>
                  </a:solidFill>
                </a:rPr>
                <a:t>White</a:t>
              </a:r>
            </a:p>
          </p:txBody>
        </p:sp>
        <p:sp>
          <p:nvSpPr>
            <p:cNvPr id="53" name="Rectangle 52">
              <a:extLst>
                <a:ext uri="{FF2B5EF4-FFF2-40B4-BE49-F238E27FC236}">
                  <a16:creationId xmlns:a16="http://schemas.microsoft.com/office/drawing/2014/main" id="{451E45BF-CF53-8DBC-7084-0B5A6083432D}"/>
                </a:ext>
              </a:extLst>
            </p:cNvPr>
            <p:cNvSpPr/>
            <p:nvPr/>
          </p:nvSpPr>
          <p:spPr>
            <a:xfrm>
              <a:off x="15600377" y="7550075"/>
              <a:ext cx="842992" cy="1063838"/>
            </a:xfrm>
            <a:prstGeom prst="rect">
              <a:avLst/>
            </a:prstGeom>
            <a:solidFill>
              <a:srgbClr val="FFB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1C345D"/>
                  </a:solidFill>
                </a:rPr>
                <a:t>Vivid</a:t>
              </a:r>
              <a:br>
                <a:rPr lang="en-US" sz="1200" dirty="0">
                  <a:solidFill>
                    <a:srgbClr val="1C345D"/>
                  </a:solidFill>
                </a:rPr>
              </a:br>
              <a:r>
                <a:rPr lang="en-US" sz="1200" dirty="0">
                  <a:solidFill>
                    <a:srgbClr val="1C345D"/>
                  </a:solidFill>
                </a:rPr>
                <a:t>Yellow</a:t>
              </a:r>
            </a:p>
          </p:txBody>
        </p:sp>
        <p:sp>
          <p:nvSpPr>
            <p:cNvPr id="54" name="Rectangle 53">
              <a:extLst>
                <a:ext uri="{FF2B5EF4-FFF2-40B4-BE49-F238E27FC236}">
                  <a16:creationId xmlns:a16="http://schemas.microsoft.com/office/drawing/2014/main" id="{C89B109C-9DD8-8251-1DD4-C8C159CC321C}"/>
                </a:ext>
              </a:extLst>
            </p:cNvPr>
            <p:cNvSpPr/>
            <p:nvPr/>
          </p:nvSpPr>
          <p:spPr>
            <a:xfrm>
              <a:off x="16443370" y="7550075"/>
              <a:ext cx="441691" cy="1063838"/>
            </a:xfrm>
            <a:prstGeom prst="rect">
              <a:avLst/>
            </a:prstGeom>
            <a:solidFill>
              <a:srgbClr val="AA4AC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67" dirty="0"/>
                <a:t>Warm  Purple</a:t>
              </a:r>
            </a:p>
          </p:txBody>
        </p:sp>
        <p:sp>
          <p:nvSpPr>
            <p:cNvPr id="57" name="Rectangle 56">
              <a:extLst>
                <a:ext uri="{FF2B5EF4-FFF2-40B4-BE49-F238E27FC236}">
                  <a16:creationId xmlns:a16="http://schemas.microsoft.com/office/drawing/2014/main" id="{10ECBEB5-0D82-3F79-3565-366274CDD358}"/>
                </a:ext>
              </a:extLst>
            </p:cNvPr>
            <p:cNvSpPr/>
            <p:nvPr/>
          </p:nvSpPr>
          <p:spPr>
            <a:xfrm>
              <a:off x="14791637" y="7550075"/>
              <a:ext cx="808740" cy="1063838"/>
            </a:xfrm>
            <a:prstGeom prst="rect">
              <a:avLst/>
            </a:prstGeom>
            <a:solidFill>
              <a:srgbClr val="03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1C345D"/>
                  </a:solidFill>
                </a:rPr>
                <a:t>Bright</a:t>
              </a:r>
              <a:br>
                <a:rPr lang="en-US" sz="1200" dirty="0">
                  <a:solidFill>
                    <a:srgbClr val="1C345D"/>
                  </a:solidFill>
                </a:rPr>
              </a:br>
              <a:r>
                <a:rPr lang="en-US" sz="1200" dirty="0">
                  <a:solidFill>
                    <a:srgbClr val="1C345D"/>
                  </a:solidFill>
                </a:rPr>
                <a:t>Blue</a:t>
              </a:r>
            </a:p>
          </p:txBody>
        </p:sp>
        <p:sp>
          <p:nvSpPr>
            <p:cNvPr id="58" name="Rectangle 57">
              <a:extLst>
                <a:ext uri="{FF2B5EF4-FFF2-40B4-BE49-F238E27FC236}">
                  <a16:creationId xmlns:a16="http://schemas.microsoft.com/office/drawing/2014/main" id="{65B6F084-9FE0-DBEE-1E30-8497A41220F0}"/>
                </a:ext>
              </a:extLst>
            </p:cNvPr>
            <p:cNvSpPr/>
            <p:nvPr/>
          </p:nvSpPr>
          <p:spPr>
            <a:xfrm>
              <a:off x="13982896" y="7550075"/>
              <a:ext cx="808740" cy="1063838"/>
            </a:xfrm>
            <a:prstGeom prst="rect">
              <a:avLst/>
            </a:prstGeom>
            <a:solidFill>
              <a:srgbClr val="0B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Teal</a:t>
              </a:r>
            </a:p>
          </p:txBody>
        </p:sp>
        <p:sp>
          <p:nvSpPr>
            <p:cNvPr id="59" name="Rectangle 58">
              <a:extLst>
                <a:ext uri="{FF2B5EF4-FFF2-40B4-BE49-F238E27FC236}">
                  <a16:creationId xmlns:a16="http://schemas.microsoft.com/office/drawing/2014/main" id="{DCF13C2C-35F3-D0E0-0FAE-363CFDB97D37}"/>
                </a:ext>
              </a:extLst>
            </p:cNvPr>
            <p:cNvSpPr/>
            <p:nvPr/>
          </p:nvSpPr>
          <p:spPr>
            <a:xfrm>
              <a:off x="6641341" y="7550075"/>
              <a:ext cx="3670776" cy="1063838"/>
            </a:xfrm>
            <a:prstGeom prst="rect">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67" dirty="0"/>
                <a:t>Dark Navy</a:t>
              </a:r>
            </a:p>
          </p:txBody>
        </p:sp>
        <p:sp>
          <p:nvSpPr>
            <p:cNvPr id="60" name="Rectangle 59">
              <a:extLst>
                <a:ext uri="{FF2B5EF4-FFF2-40B4-BE49-F238E27FC236}">
                  <a16:creationId xmlns:a16="http://schemas.microsoft.com/office/drawing/2014/main" id="{5A9F2D4B-A063-65E6-92C6-123F368EA21B}"/>
                </a:ext>
              </a:extLst>
            </p:cNvPr>
            <p:cNvSpPr/>
            <p:nvPr/>
          </p:nvSpPr>
          <p:spPr>
            <a:xfrm>
              <a:off x="10312118" y="8613912"/>
              <a:ext cx="3670776"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dirty="0">
                  <a:solidFill>
                    <a:srgbClr val="1C345D"/>
                  </a:solidFill>
                </a:rPr>
                <a:t>35%</a:t>
              </a:r>
            </a:p>
          </p:txBody>
        </p:sp>
        <p:sp>
          <p:nvSpPr>
            <p:cNvPr id="61" name="Rectangle 60">
              <a:extLst>
                <a:ext uri="{FF2B5EF4-FFF2-40B4-BE49-F238E27FC236}">
                  <a16:creationId xmlns:a16="http://schemas.microsoft.com/office/drawing/2014/main" id="{6ECA4098-BBD2-FB5C-0203-AA03AE950FD1}"/>
                </a:ext>
              </a:extLst>
            </p:cNvPr>
            <p:cNvSpPr/>
            <p:nvPr/>
          </p:nvSpPr>
          <p:spPr>
            <a:xfrm>
              <a:off x="15600377" y="8613912"/>
              <a:ext cx="842992"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dirty="0">
                  <a:solidFill>
                    <a:srgbClr val="1C345D"/>
                  </a:solidFill>
                </a:rPr>
                <a:t>8%</a:t>
              </a:r>
            </a:p>
          </p:txBody>
        </p:sp>
        <p:sp>
          <p:nvSpPr>
            <p:cNvPr id="62" name="Rectangle 61">
              <a:extLst>
                <a:ext uri="{FF2B5EF4-FFF2-40B4-BE49-F238E27FC236}">
                  <a16:creationId xmlns:a16="http://schemas.microsoft.com/office/drawing/2014/main" id="{CCC1E539-FFCF-99D3-87B5-2D53A27DECC6}"/>
                </a:ext>
              </a:extLst>
            </p:cNvPr>
            <p:cNvSpPr/>
            <p:nvPr/>
          </p:nvSpPr>
          <p:spPr>
            <a:xfrm>
              <a:off x="16443370" y="8613912"/>
              <a:ext cx="441691"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933" dirty="0">
                  <a:solidFill>
                    <a:srgbClr val="1C345D"/>
                  </a:solidFill>
                </a:rPr>
                <a:t>6%</a:t>
              </a:r>
            </a:p>
          </p:txBody>
        </p:sp>
        <p:sp>
          <p:nvSpPr>
            <p:cNvPr id="63" name="Rectangle 62">
              <a:extLst>
                <a:ext uri="{FF2B5EF4-FFF2-40B4-BE49-F238E27FC236}">
                  <a16:creationId xmlns:a16="http://schemas.microsoft.com/office/drawing/2014/main" id="{9F968FA6-80E9-C03E-5B76-0D41EB9C3BE2}"/>
                </a:ext>
              </a:extLst>
            </p:cNvPr>
            <p:cNvSpPr/>
            <p:nvPr/>
          </p:nvSpPr>
          <p:spPr>
            <a:xfrm>
              <a:off x="14791637" y="8613912"/>
              <a:ext cx="808740"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dirty="0">
                  <a:solidFill>
                    <a:srgbClr val="1C345D"/>
                  </a:solidFill>
                </a:rPr>
                <a:t>8%</a:t>
              </a:r>
            </a:p>
          </p:txBody>
        </p:sp>
        <p:sp>
          <p:nvSpPr>
            <p:cNvPr id="64" name="Rectangle 63">
              <a:extLst>
                <a:ext uri="{FF2B5EF4-FFF2-40B4-BE49-F238E27FC236}">
                  <a16:creationId xmlns:a16="http://schemas.microsoft.com/office/drawing/2014/main" id="{CFB55956-4FC4-46E0-1A21-FB460F4121E6}"/>
                </a:ext>
              </a:extLst>
            </p:cNvPr>
            <p:cNvSpPr/>
            <p:nvPr/>
          </p:nvSpPr>
          <p:spPr>
            <a:xfrm>
              <a:off x="13982896" y="8613912"/>
              <a:ext cx="808740"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dirty="0">
                  <a:solidFill>
                    <a:srgbClr val="1C345D"/>
                  </a:solidFill>
                </a:rPr>
                <a:t>8%</a:t>
              </a:r>
            </a:p>
          </p:txBody>
        </p:sp>
        <p:sp>
          <p:nvSpPr>
            <p:cNvPr id="65" name="Rectangle 64">
              <a:extLst>
                <a:ext uri="{FF2B5EF4-FFF2-40B4-BE49-F238E27FC236}">
                  <a16:creationId xmlns:a16="http://schemas.microsoft.com/office/drawing/2014/main" id="{9732D543-2549-AEE5-0ABE-18E32688EE09}"/>
                </a:ext>
              </a:extLst>
            </p:cNvPr>
            <p:cNvSpPr/>
            <p:nvPr/>
          </p:nvSpPr>
          <p:spPr>
            <a:xfrm>
              <a:off x="6641341" y="8613912"/>
              <a:ext cx="3670776"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dirty="0">
                  <a:solidFill>
                    <a:srgbClr val="1C345D"/>
                  </a:solidFill>
                </a:rPr>
                <a:t>35%</a:t>
              </a:r>
            </a:p>
          </p:txBody>
        </p:sp>
      </p:grpSp>
      <p:sp>
        <p:nvSpPr>
          <p:cNvPr id="67" name="TextBox 66">
            <a:extLst>
              <a:ext uri="{FF2B5EF4-FFF2-40B4-BE49-F238E27FC236}">
                <a16:creationId xmlns:a16="http://schemas.microsoft.com/office/drawing/2014/main" id="{B1D70118-3C81-7A8D-2368-25A11F1F0C9C}"/>
              </a:ext>
            </a:extLst>
          </p:cNvPr>
          <p:cNvSpPr txBox="1"/>
          <p:nvPr/>
        </p:nvSpPr>
        <p:spPr>
          <a:xfrm>
            <a:off x="685798" y="4769535"/>
            <a:ext cx="3163553" cy="1569660"/>
          </a:xfrm>
          <a:prstGeom prst="rect">
            <a:avLst/>
          </a:prstGeom>
          <a:noFill/>
        </p:spPr>
        <p:txBody>
          <a:bodyPr wrap="square" rtlCol="0">
            <a:spAutoFit/>
          </a:bodyPr>
          <a:lstStyle/>
          <a:p>
            <a:pPr marL="190510" indent="-190510">
              <a:buFont typeface="Arial" panose="020B0604020202020204" pitchFamily="34" charset="0"/>
              <a:buChar char="•"/>
            </a:pPr>
            <a:r>
              <a:rPr lang="en-US" sz="1200" dirty="0">
                <a:solidFill>
                  <a:srgbClr val="1A345C"/>
                </a:solidFill>
                <a:effectLst/>
                <a:latin typeface="+mn-lt"/>
              </a:rPr>
              <a:t>The primary colors, Dark Navy and White, </a:t>
            </a:r>
            <a:br>
              <a:rPr lang="en-US" sz="1200" dirty="0">
                <a:solidFill>
                  <a:srgbClr val="1A345C"/>
                </a:solidFill>
                <a:effectLst/>
                <a:latin typeface="+mn-lt"/>
              </a:rPr>
            </a:br>
            <a:r>
              <a:rPr lang="en-US" sz="1200" dirty="0">
                <a:solidFill>
                  <a:srgbClr val="1A345C"/>
                </a:solidFill>
                <a:effectLst/>
                <a:latin typeface="+mn-lt"/>
              </a:rPr>
              <a:t>will ground the accent colors.</a:t>
            </a:r>
          </a:p>
          <a:p>
            <a:pPr marL="190510" indent="-190510">
              <a:buFont typeface="Arial" panose="020B0604020202020204" pitchFamily="34" charset="0"/>
              <a:buChar char="•"/>
            </a:pPr>
            <a:r>
              <a:rPr lang="en-US" sz="1200" dirty="0">
                <a:solidFill>
                  <a:srgbClr val="1A345C"/>
                </a:solidFill>
                <a:effectLst/>
                <a:latin typeface="+mn-lt"/>
              </a:rPr>
              <a:t>When using the colors, the predominant usage will move from left to right, Dark Navy being the most used and Warm Purple being the least used.</a:t>
            </a:r>
          </a:p>
          <a:p>
            <a:endParaRPr lang="en-US" sz="1200" dirty="0"/>
          </a:p>
        </p:txBody>
      </p:sp>
      <p:sp>
        <p:nvSpPr>
          <p:cNvPr id="68" name="TextBox 67">
            <a:extLst>
              <a:ext uri="{FF2B5EF4-FFF2-40B4-BE49-F238E27FC236}">
                <a16:creationId xmlns:a16="http://schemas.microsoft.com/office/drawing/2014/main" id="{7539C140-C74E-8485-F579-690954A9B940}"/>
              </a:ext>
            </a:extLst>
          </p:cNvPr>
          <p:cNvSpPr txBox="1"/>
          <p:nvPr/>
        </p:nvSpPr>
        <p:spPr>
          <a:xfrm>
            <a:off x="685798" y="471837"/>
            <a:ext cx="10615245" cy="584775"/>
          </a:xfrm>
          <a:prstGeom prst="rect">
            <a:avLst/>
          </a:prstGeom>
          <a:noFill/>
        </p:spPr>
        <p:txBody>
          <a:bodyPr wrap="square" rtlCol="0">
            <a:spAutoFit/>
          </a:bodyPr>
          <a:lstStyle/>
          <a:p>
            <a:r>
              <a:rPr lang="en-US" sz="3200" dirty="0">
                <a:solidFill>
                  <a:srgbClr val="1C345D"/>
                </a:solidFill>
                <a:latin typeface="Times" pitchFamily="2" charset="0"/>
              </a:rPr>
              <a:t>Fred Hutch Brand Colors</a:t>
            </a:r>
          </a:p>
        </p:txBody>
      </p:sp>
      <p:sp>
        <p:nvSpPr>
          <p:cNvPr id="69" name="TextBox 68">
            <a:extLst>
              <a:ext uri="{FF2B5EF4-FFF2-40B4-BE49-F238E27FC236}">
                <a16:creationId xmlns:a16="http://schemas.microsoft.com/office/drawing/2014/main" id="{3133AC53-4013-89DB-9AE4-2A38896B6307}"/>
              </a:ext>
            </a:extLst>
          </p:cNvPr>
          <p:cNvSpPr txBox="1"/>
          <p:nvPr/>
        </p:nvSpPr>
        <p:spPr>
          <a:xfrm>
            <a:off x="685799" y="4294990"/>
            <a:ext cx="3662099" cy="379656"/>
          </a:xfrm>
          <a:prstGeom prst="rect">
            <a:avLst/>
          </a:prstGeom>
          <a:noFill/>
        </p:spPr>
        <p:txBody>
          <a:bodyPr wrap="square" rtlCol="0">
            <a:spAutoFit/>
          </a:bodyPr>
          <a:lstStyle/>
          <a:p>
            <a:r>
              <a:rPr lang="en-US" sz="1867" dirty="0">
                <a:solidFill>
                  <a:srgbClr val="0B799A"/>
                </a:solidFill>
              </a:rPr>
              <a:t>Color Usage</a:t>
            </a:r>
          </a:p>
        </p:txBody>
      </p:sp>
      <p:sp>
        <p:nvSpPr>
          <p:cNvPr id="71" name="TextBox 70">
            <a:extLst>
              <a:ext uri="{FF2B5EF4-FFF2-40B4-BE49-F238E27FC236}">
                <a16:creationId xmlns:a16="http://schemas.microsoft.com/office/drawing/2014/main" id="{AFBE3CD5-B020-4C31-8057-75B84EB9BC6F}"/>
              </a:ext>
            </a:extLst>
          </p:cNvPr>
          <p:cNvSpPr txBox="1"/>
          <p:nvPr/>
        </p:nvSpPr>
        <p:spPr>
          <a:xfrm>
            <a:off x="685799" y="1130465"/>
            <a:ext cx="3662099" cy="379656"/>
          </a:xfrm>
          <a:prstGeom prst="rect">
            <a:avLst/>
          </a:prstGeom>
          <a:noFill/>
        </p:spPr>
        <p:txBody>
          <a:bodyPr wrap="square" rtlCol="0">
            <a:spAutoFit/>
          </a:bodyPr>
          <a:lstStyle/>
          <a:p>
            <a:r>
              <a:rPr lang="en-US" sz="1867" dirty="0">
                <a:solidFill>
                  <a:srgbClr val="0B799A"/>
                </a:solidFill>
              </a:rPr>
              <a:t>Color Palette</a:t>
            </a:r>
          </a:p>
        </p:txBody>
      </p:sp>
      <p:sp>
        <p:nvSpPr>
          <p:cNvPr id="8" name="AutoShape 6">
            <a:extLst>
              <a:ext uri="{FF2B5EF4-FFF2-40B4-BE49-F238E27FC236}">
                <a16:creationId xmlns:a16="http://schemas.microsoft.com/office/drawing/2014/main" id="{62987219-8937-2EF2-170B-C1C34EB8D3F0}"/>
              </a:ext>
            </a:extLst>
          </p:cNvPr>
          <p:cNvSpPr/>
          <p:nvPr/>
        </p:nvSpPr>
        <p:spPr>
          <a:xfrm rot="1008">
            <a:off x="746847" y="1052892"/>
            <a:ext cx="10615244" cy="2365"/>
          </a:xfrm>
          <a:prstGeom prst="line">
            <a:avLst/>
          </a:prstGeom>
          <a:ln w="12700" cap="rnd">
            <a:solidFill>
              <a:srgbClr val="1C345D"/>
            </a:solidFill>
            <a:prstDash val="solid"/>
            <a:headEnd type="none" w="sm" len="sm"/>
            <a:tailEnd type="none" w="sm" len="sm"/>
          </a:ln>
        </p:spPr>
        <p:txBody>
          <a:bodyPr/>
          <a:lstStyle/>
          <a:p>
            <a:endParaRPr lang="en-US" sz="1200" dirty="0"/>
          </a:p>
        </p:txBody>
      </p:sp>
      <p:sp>
        <p:nvSpPr>
          <p:cNvPr id="9" name="AutoShape 6">
            <a:extLst>
              <a:ext uri="{FF2B5EF4-FFF2-40B4-BE49-F238E27FC236}">
                <a16:creationId xmlns:a16="http://schemas.microsoft.com/office/drawing/2014/main" id="{C0979720-BDBE-1ECB-B4C6-EB15DC671EC8}"/>
              </a:ext>
            </a:extLst>
          </p:cNvPr>
          <p:cNvSpPr/>
          <p:nvPr/>
        </p:nvSpPr>
        <p:spPr>
          <a:xfrm rot="1008">
            <a:off x="702014" y="4229982"/>
            <a:ext cx="10615244" cy="2365"/>
          </a:xfrm>
          <a:prstGeom prst="line">
            <a:avLst/>
          </a:prstGeom>
          <a:ln w="12700" cap="rnd">
            <a:solidFill>
              <a:srgbClr val="1C345D"/>
            </a:solidFill>
            <a:prstDash val="solid"/>
            <a:headEnd type="none" w="sm" len="sm"/>
            <a:tailEnd type="none" w="sm" len="sm"/>
          </a:ln>
        </p:spPr>
        <p:txBody>
          <a:bodyPr/>
          <a:lstStyle/>
          <a:p>
            <a:endParaRPr lang="en-US" sz="1200" dirty="0"/>
          </a:p>
        </p:txBody>
      </p:sp>
    </p:spTree>
    <p:extLst>
      <p:ext uri="{BB962C8B-B14F-4D97-AF65-F5344CB8AC3E}">
        <p14:creationId xmlns:p14="http://schemas.microsoft.com/office/powerpoint/2010/main" val="78647397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1_Best Practices">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1A5A571-1202-B7B9-31F4-9685FF362B48}"/>
              </a:ext>
            </a:extLst>
          </p:cNvPr>
          <p:cNvSpPr txBox="1"/>
          <p:nvPr/>
        </p:nvSpPr>
        <p:spPr>
          <a:xfrm>
            <a:off x="645292" y="1920936"/>
            <a:ext cx="5010441" cy="3540200"/>
          </a:xfrm>
          <a:prstGeom prst="rect">
            <a:avLst/>
          </a:prstGeom>
          <a:noFill/>
        </p:spPr>
        <p:txBody>
          <a:bodyPr wrap="square" rtlCol="0">
            <a:spAutoFit/>
          </a:bodyPr>
          <a:lstStyle/>
          <a:p>
            <a:pPr marL="190510" indent="-190510">
              <a:buFont typeface="Arial" panose="020B0604020202020204" pitchFamily="34" charset="0"/>
              <a:buChar char="•"/>
            </a:pPr>
            <a:r>
              <a:rPr lang="en-US" sz="1867" b="1" kern="0" dirty="0">
                <a:solidFill>
                  <a:srgbClr val="1C345D"/>
                </a:solidFill>
              </a:rPr>
              <a:t>H3/H4/H5: </a:t>
            </a:r>
            <a:r>
              <a:rPr lang="en-US" sz="1867" b="0" kern="0" dirty="0">
                <a:solidFill>
                  <a:srgbClr val="1C345D"/>
                </a:solidFill>
              </a:rPr>
              <a:t>Arial Font</a:t>
            </a:r>
            <a:br>
              <a:rPr lang="en-US" sz="1867" b="0" kern="0" dirty="0">
                <a:solidFill>
                  <a:srgbClr val="1C345D"/>
                </a:solidFill>
              </a:rPr>
            </a:br>
            <a:endParaRPr lang="en-US" sz="1867" b="0" kern="0" dirty="0">
              <a:solidFill>
                <a:srgbClr val="1C345D"/>
              </a:solidFill>
            </a:endParaRPr>
          </a:p>
          <a:p>
            <a:pPr marL="190510" indent="-190510">
              <a:buFont typeface="Arial" panose="020B0604020202020204" pitchFamily="34" charset="0"/>
              <a:buChar char="•"/>
            </a:pPr>
            <a:r>
              <a:rPr lang="en-US" sz="1867" b="1" kern="0" dirty="0">
                <a:solidFill>
                  <a:srgbClr val="1C345D"/>
                </a:solidFill>
              </a:rPr>
              <a:t>Slide title font size: </a:t>
            </a:r>
            <a:r>
              <a:rPr lang="en-US" sz="1867" kern="0" dirty="0">
                <a:solidFill>
                  <a:srgbClr val="1C345D"/>
                </a:solidFill>
              </a:rPr>
              <a:t>48 </a:t>
            </a:r>
            <a:r>
              <a:rPr lang="en-US" sz="1867" kern="0" dirty="0" err="1">
                <a:solidFill>
                  <a:srgbClr val="1C345D"/>
                </a:solidFill>
              </a:rPr>
              <a:t>pt</a:t>
            </a:r>
            <a:r>
              <a:rPr lang="en-US" sz="1867" kern="0" dirty="0">
                <a:solidFill>
                  <a:srgbClr val="1C345D"/>
                </a:solidFill>
              </a:rPr>
              <a:t> </a:t>
            </a:r>
            <a:br>
              <a:rPr lang="en-US" sz="1867" kern="0" dirty="0">
                <a:solidFill>
                  <a:srgbClr val="1C345D"/>
                </a:solidFill>
              </a:rPr>
            </a:br>
            <a:endParaRPr lang="en-US" sz="1867" kern="0" dirty="0">
              <a:solidFill>
                <a:srgbClr val="1C345D"/>
              </a:solidFill>
            </a:endParaRPr>
          </a:p>
          <a:p>
            <a:pPr marL="190510" indent="-190510">
              <a:buFont typeface="Arial" panose="020B0604020202020204" pitchFamily="34" charset="0"/>
              <a:buChar char="•"/>
            </a:pPr>
            <a:r>
              <a:rPr lang="en-US" sz="1867" b="1" kern="0" dirty="0">
                <a:solidFill>
                  <a:srgbClr val="1C345D"/>
                </a:solidFill>
              </a:rPr>
              <a:t>Minimum font size:</a:t>
            </a:r>
            <a:r>
              <a:rPr lang="en-US" sz="1867" kern="0" dirty="0">
                <a:solidFill>
                  <a:srgbClr val="1C345D"/>
                </a:solidFill>
              </a:rPr>
              <a:t> </a:t>
            </a:r>
            <a:r>
              <a:rPr lang="en-US" sz="1867" u="sng" kern="0" dirty="0">
                <a:solidFill>
                  <a:srgbClr val="1C345D"/>
                </a:solidFill>
              </a:rPr>
              <a:t>&gt;</a:t>
            </a:r>
            <a:r>
              <a:rPr lang="en-US" sz="1867" kern="0" dirty="0">
                <a:solidFill>
                  <a:srgbClr val="1C345D"/>
                </a:solidFill>
              </a:rPr>
              <a:t> 24 </a:t>
            </a:r>
            <a:r>
              <a:rPr lang="en-US" sz="1867" kern="0" dirty="0" err="1">
                <a:solidFill>
                  <a:srgbClr val="1C345D"/>
                </a:solidFill>
              </a:rPr>
              <a:t>pt</a:t>
            </a:r>
            <a:r>
              <a:rPr lang="en-US" sz="1867" kern="0" dirty="0">
                <a:solidFill>
                  <a:srgbClr val="1C345D"/>
                </a:solidFill>
              </a:rPr>
              <a:t> for legibility</a:t>
            </a:r>
            <a:br>
              <a:rPr lang="en-US" sz="1867" kern="0" dirty="0">
                <a:solidFill>
                  <a:srgbClr val="1C345D"/>
                </a:solidFill>
              </a:rPr>
            </a:br>
            <a:r>
              <a:rPr lang="en-US" sz="1867" kern="0" dirty="0">
                <a:solidFill>
                  <a:srgbClr val="1C345D"/>
                </a:solidFill>
              </a:rPr>
              <a:t> </a:t>
            </a:r>
          </a:p>
          <a:p>
            <a:pPr marL="190510" indent="-190510">
              <a:buFont typeface="Arial" panose="020B0604020202020204" pitchFamily="34" charset="0"/>
              <a:buChar char="•"/>
            </a:pPr>
            <a:r>
              <a:rPr lang="en-US" sz="1867" kern="0" dirty="0">
                <a:solidFill>
                  <a:srgbClr val="1C345D"/>
                </a:solidFill>
              </a:rPr>
              <a:t>Max 30 words per slide ideally</a:t>
            </a:r>
            <a:br>
              <a:rPr lang="en-US" sz="1867" kern="0" dirty="0">
                <a:solidFill>
                  <a:srgbClr val="1C345D"/>
                </a:solidFill>
              </a:rPr>
            </a:br>
            <a:endParaRPr lang="en-US" sz="1867" kern="0" dirty="0">
              <a:solidFill>
                <a:srgbClr val="1C345D"/>
              </a:solidFill>
            </a:endParaRPr>
          </a:p>
          <a:p>
            <a:pPr marL="190510" indent="-190510">
              <a:buFont typeface="Arial" panose="020B0604020202020204" pitchFamily="34" charset="0"/>
              <a:buChar char="•"/>
            </a:pPr>
            <a:r>
              <a:rPr lang="en-US" sz="1867" kern="0" dirty="0">
                <a:solidFill>
                  <a:srgbClr val="1C345D"/>
                </a:solidFill>
              </a:rPr>
              <a:t>If you have an image, we recommend using a slide with white background</a:t>
            </a:r>
            <a:br>
              <a:rPr lang="en-US" sz="1867" kern="0" dirty="0">
                <a:solidFill>
                  <a:srgbClr val="1C345D"/>
                </a:solidFill>
              </a:rPr>
            </a:br>
            <a:endParaRPr lang="en-US" sz="1867" kern="0" dirty="0">
              <a:solidFill>
                <a:srgbClr val="1C345D"/>
              </a:solidFill>
            </a:endParaRPr>
          </a:p>
          <a:p>
            <a:pPr marL="190510" indent="-190510">
              <a:buFont typeface="Arial" panose="020B0604020202020204" pitchFamily="34" charset="0"/>
              <a:buChar char="•"/>
            </a:pPr>
            <a:r>
              <a:rPr lang="en-US" sz="1867" kern="0" dirty="0">
                <a:solidFill>
                  <a:srgbClr val="1C345D"/>
                </a:solidFill>
              </a:rPr>
              <a:t>Footer font size exception: 16 </a:t>
            </a:r>
            <a:r>
              <a:rPr lang="en-US" sz="1867" kern="0" dirty="0" err="1">
                <a:solidFill>
                  <a:srgbClr val="1C345D"/>
                </a:solidFill>
              </a:rPr>
              <a:t>pt</a:t>
            </a:r>
            <a:r>
              <a:rPr lang="en-US" sz="1867" kern="0" dirty="0">
                <a:solidFill>
                  <a:srgbClr val="1C345D"/>
                </a:solidFill>
              </a:rPr>
              <a:t> </a:t>
            </a:r>
          </a:p>
        </p:txBody>
      </p:sp>
      <p:sp>
        <p:nvSpPr>
          <p:cNvPr id="36" name="AutoShape 6">
            <a:extLst>
              <a:ext uri="{FF2B5EF4-FFF2-40B4-BE49-F238E27FC236}">
                <a16:creationId xmlns:a16="http://schemas.microsoft.com/office/drawing/2014/main" id="{9C923706-DE30-123F-1FEC-2AB725710E4D}"/>
              </a:ext>
            </a:extLst>
          </p:cNvPr>
          <p:cNvSpPr/>
          <p:nvPr/>
        </p:nvSpPr>
        <p:spPr>
          <a:xfrm rot="1008" flipV="1">
            <a:off x="2856091" y="6207082"/>
            <a:ext cx="8444951" cy="15631"/>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37" name="TextBox 10">
            <a:extLst>
              <a:ext uri="{FF2B5EF4-FFF2-40B4-BE49-F238E27FC236}">
                <a16:creationId xmlns:a16="http://schemas.microsoft.com/office/drawing/2014/main" id="{BAAB8715-0FBD-5F47-6D5A-C349791270F5}"/>
              </a:ext>
            </a:extLst>
          </p:cNvPr>
          <p:cNvSpPr txBox="1"/>
          <p:nvPr/>
        </p:nvSpPr>
        <p:spPr>
          <a:xfrm>
            <a:off x="11566498" y="6044447"/>
            <a:ext cx="206411" cy="218842"/>
          </a:xfrm>
          <a:prstGeom prst="rect">
            <a:avLst/>
          </a:prstGeom>
        </p:spPr>
        <p:txBody>
          <a:bodyPr wrap="square" lIns="0" tIns="0" rIns="0" bIns="0" rtlCol="0" anchor="t">
            <a:spAutoFit/>
          </a:bodyPr>
          <a:lstStyle/>
          <a:p>
            <a:pPr marL="0" lvl="0" indent="0" algn="r">
              <a:lnSpc>
                <a:spcPts val="1867"/>
              </a:lnSpc>
              <a:spcBef>
                <a:spcPct val="0"/>
              </a:spcBef>
            </a:pPr>
            <a:fld id="{7F31C99B-14C2-7149-B1A7-26064733D5E0}" type="slidenum">
              <a:rPr lang="en-US" sz="1067" b="0" i="0" spc="27" smtClean="0">
                <a:solidFill>
                  <a:schemeClr val="bg1"/>
                </a:solidFill>
                <a:latin typeface="Calibri" panose="020F0502020204030204" pitchFamily="34" charset="0"/>
                <a:cs typeface="Calibri" panose="020F0502020204030204" pitchFamily="34" charset="0"/>
              </a:rPr>
              <a:pPr marL="0" lvl="0" indent="0" algn="r">
                <a:lnSpc>
                  <a:spcPts val="1867"/>
                </a:lnSpc>
                <a:spcBef>
                  <a:spcPct val="0"/>
                </a:spcBef>
              </a:pPr>
              <a:t>‹#›</a:t>
            </a:fld>
            <a:endParaRPr lang="en-US" sz="1067" b="0" i="0" spc="27" dirty="0">
              <a:solidFill>
                <a:schemeClr val="bg1"/>
              </a:solidFill>
              <a:latin typeface="Calibri" panose="020F0502020204030204" pitchFamily="34" charset="0"/>
              <a:cs typeface="Calibri" panose="020F0502020204030204" pitchFamily="34" charset="0"/>
            </a:endParaRPr>
          </a:p>
        </p:txBody>
      </p:sp>
      <p:sp>
        <p:nvSpPr>
          <p:cNvPr id="38" name="Subtitle 2">
            <a:extLst>
              <a:ext uri="{FF2B5EF4-FFF2-40B4-BE49-F238E27FC236}">
                <a16:creationId xmlns:a16="http://schemas.microsoft.com/office/drawing/2014/main" id="{7E96E480-913F-D19D-EF4E-1FD88C7B3E37}"/>
              </a:ext>
            </a:extLst>
          </p:cNvPr>
          <p:cNvSpPr txBox="1">
            <a:spLocks/>
          </p:cNvSpPr>
          <p:nvPr/>
        </p:nvSpPr>
        <p:spPr>
          <a:xfrm>
            <a:off x="702015" y="6074075"/>
            <a:ext cx="2244385"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5" name="Title 1">
            <a:extLst>
              <a:ext uri="{FF2B5EF4-FFF2-40B4-BE49-F238E27FC236}">
                <a16:creationId xmlns:a16="http://schemas.microsoft.com/office/drawing/2014/main" id="{2A368C1A-53B1-2253-758B-EED04D747AF2}"/>
              </a:ext>
            </a:extLst>
          </p:cNvPr>
          <p:cNvSpPr>
            <a:spLocks noGrp="1"/>
          </p:cNvSpPr>
          <p:nvPr>
            <p:ph type="ctrTitle" hasCustomPrompt="1"/>
          </p:nvPr>
        </p:nvSpPr>
        <p:spPr>
          <a:xfrm>
            <a:off x="685798" y="471837"/>
            <a:ext cx="10615245" cy="650395"/>
          </a:xfrm>
        </p:spPr>
        <p:txBody>
          <a:bodyPr>
            <a:normAutofit/>
          </a:bodyPr>
          <a:lstStyle>
            <a:lvl1pPr>
              <a:defRPr sz="3200" b="0">
                <a:latin typeface="Times" pitchFamily="2" charset="0"/>
              </a:defRPr>
            </a:lvl1pPr>
          </a:lstStyle>
          <a:p>
            <a:r>
              <a:rPr lang="en-US" dirty="0"/>
              <a:t>Best Practices and How </a:t>
            </a:r>
            <a:r>
              <a:rPr lang="en-US" dirty="0" err="1"/>
              <a:t>To’s</a:t>
            </a:r>
            <a:endParaRPr lang="en-US" dirty="0"/>
          </a:p>
        </p:txBody>
      </p:sp>
      <p:sp>
        <p:nvSpPr>
          <p:cNvPr id="4" name="TextBox 3">
            <a:extLst>
              <a:ext uri="{FF2B5EF4-FFF2-40B4-BE49-F238E27FC236}">
                <a16:creationId xmlns:a16="http://schemas.microsoft.com/office/drawing/2014/main" id="{5CCC12C8-1C72-B3D8-A3F0-183B0D6305F3}"/>
              </a:ext>
            </a:extLst>
          </p:cNvPr>
          <p:cNvSpPr txBox="1"/>
          <p:nvPr/>
        </p:nvSpPr>
        <p:spPr>
          <a:xfrm>
            <a:off x="642170" y="1417231"/>
            <a:ext cx="4561576" cy="420564"/>
          </a:xfrm>
          <a:prstGeom prst="rect">
            <a:avLst/>
          </a:prstGeom>
          <a:noFill/>
        </p:spPr>
        <p:txBody>
          <a:bodyPr wrap="square" rtlCol="0">
            <a:spAutoFit/>
          </a:bodyPr>
          <a:lstStyle/>
          <a:p>
            <a:pPr marL="190510" indent="-190510">
              <a:buFont typeface="Arial" panose="020B0604020202020204" pitchFamily="34" charset="0"/>
              <a:buChar char="•"/>
            </a:pPr>
            <a:r>
              <a:rPr lang="en-US" sz="1867" b="1" kern="0" dirty="0">
                <a:solidFill>
                  <a:srgbClr val="1C345D"/>
                </a:solidFill>
              </a:rPr>
              <a:t>H1/H2: </a:t>
            </a:r>
            <a:r>
              <a:rPr lang="en-US" sz="2133" b="0" kern="0" dirty="0">
                <a:solidFill>
                  <a:srgbClr val="1C345D"/>
                </a:solidFill>
                <a:latin typeface="Times" pitchFamily="2" charset="0"/>
              </a:rPr>
              <a:t>Times Font</a:t>
            </a:r>
            <a:endParaRPr lang="en-US" sz="2133" b="0" dirty="0">
              <a:solidFill>
                <a:srgbClr val="1C345D"/>
              </a:solidFill>
              <a:latin typeface="Times" pitchFamily="2" charset="0"/>
            </a:endParaRPr>
          </a:p>
        </p:txBody>
      </p:sp>
      <p:sp>
        <p:nvSpPr>
          <p:cNvPr id="2" name="AutoShape 6">
            <a:extLst>
              <a:ext uri="{FF2B5EF4-FFF2-40B4-BE49-F238E27FC236}">
                <a16:creationId xmlns:a16="http://schemas.microsoft.com/office/drawing/2014/main" id="{AFBDCC1A-054D-74B9-3B39-F37FD75C9590}"/>
              </a:ext>
            </a:extLst>
          </p:cNvPr>
          <p:cNvSpPr/>
          <p:nvPr/>
        </p:nvSpPr>
        <p:spPr>
          <a:xfrm rot="1008">
            <a:off x="746847" y="1052892"/>
            <a:ext cx="10615244" cy="2365"/>
          </a:xfrm>
          <a:prstGeom prst="line">
            <a:avLst/>
          </a:prstGeom>
          <a:ln w="12700" cap="rnd">
            <a:solidFill>
              <a:srgbClr val="1C345D"/>
            </a:solidFill>
            <a:prstDash val="solid"/>
            <a:headEnd type="none" w="sm" len="sm"/>
            <a:tailEnd type="none" w="sm" len="sm"/>
          </a:ln>
        </p:spPr>
        <p:txBody>
          <a:bodyPr/>
          <a:lstStyle/>
          <a:p>
            <a:endParaRPr lang="en-US" sz="1200" dirty="0"/>
          </a:p>
        </p:txBody>
      </p:sp>
      <p:grpSp>
        <p:nvGrpSpPr>
          <p:cNvPr id="3" name="Group 2">
            <a:extLst>
              <a:ext uri="{FF2B5EF4-FFF2-40B4-BE49-F238E27FC236}">
                <a16:creationId xmlns:a16="http://schemas.microsoft.com/office/drawing/2014/main" id="{0DE1566E-2EF8-9D07-6D0C-44FC3125586B}"/>
              </a:ext>
            </a:extLst>
          </p:cNvPr>
          <p:cNvGrpSpPr/>
          <p:nvPr/>
        </p:nvGrpSpPr>
        <p:grpSpPr>
          <a:xfrm>
            <a:off x="6356595" y="1220536"/>
            <a:ext cx="5639872" cy="4725939"/>
            <a:chOff x="9534893" y="1830803"/>
            <a:chExt cx="8459808" cy="7088909"/>
          </a:xfrm>
        </p:grpSpPr>
        <p:grpSp>
          <p:nvGrpSpPr>
            <p:cNvPr id="11" name="Group 10">
              <a:extLst>
                <a:ext uri="{FF2B5EF4-FFF2-40B4-BE49-F238E27FC236}">
                  <a16:creationId xmlns:a16="http://schemas.microsoft.com/office/drawing/2014/main" id="{EB91E542-43C0-38CB-4AEF-9C7A72EC77A4}"/>
                </a:ext>
              </a:extLst>
            </p:cNvPr>
            <p:cNvGrpSpPr/>
            <p:nvPr/>
          </p:nvGrpSpPr>
          <p:grpSpPr>
            <a:xfrm>
              <a:off x="9534893" y="1830803"/>
              <a:ext cx="8459808" cy="7088909"/>
              <a:chOff x="9465883" y="3576023"/>
              <a:chExt cx="8467964" cy="7088909"/>
            </a:xfrm>
          </p:grpSpPr>
          <p:sp>
            <p:nvSpPr>
              <p:cNvPr id="13" name="Rounded Rectangle 12">
                <a:extLst>
                  <a:ext uri="{FF2B5EF4-FFF2-40B4-BE49-F238E27FC236}">
                    <a16:creationId xmlns:a16="http://schemas.microsoft.com/office/drawing/2014/main" id="{FFFE9522-4E18-958D-F816-6E439EC2F403}"/>
                  </a:ext>
                </a:extLst>
              </p:cNvPr>
              <p:cNvSpPr/>
              <p:nvPr/>
            </p:nvSpPr>
            <p:spPr>
              <a:xfrm>
                <a:off x="9465883" y="3576023"/>
                <a:ext cx="7485681" cy="7088909"/>
              </a:xfrm>
              <a:prstGeom prst="roundRect">
                <a:avLst/>
              </a:prstGeom>
              <a:solidFill>
                <a:srgbClr val="F4F4F4"/>
              </a:solidFill>
              <a:ln w="28575">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Text Placeholder 4">
                <a:extLst>
                  <a:ext uri="{FF2B5EF4-FFF2-40B4-BE49-F238E27FC236}">
                    <a16:creationId xmlns:a16="http://schemas.microsoft.com/office/drawing/2014/main" id="{C7B5258E-BC56-BE92-5E96-DC335449DFBC}"/>
                  </a:ext>
                </a:extLst>
              </p:cNvPr>
              <p:cNvSpPr txBox="1">
                <a:spLocks/>
              </p:cNvSpPr>
              <p:nvPr/>
            </p:nvSpPr>
            <p:spPr>
              <a:xfrm>
                <a:off x="10126283" y="4025855"/>
                <a:ext cx="7772399" cy="1045270"/>
              </a:xfrm>
              <a:prstGeom prst="rect">
                <a:avLst/>
              </a:prstGeom>
            </p:spPr>
            <p:txBody>
              <a:bodyPr vert="horz" lIns="91440" tIns="45720" rIns="91440" bIns="45720" rtlCol="0">
                <a:normAutofit lnSpcReduction="10000"/>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67" b="1" kern="0" dirty="0">
                    <a:solidFill>
                      <a:srgbClr val="0B799A"/>
                    </a:solidFill>
                    <a:latin typeface="+mn-lt"/>
                  </a:rPr>
                  <a:t>How to access Master Slide:</a:t>
                </a:r>
              </a:p>
              <a:p>
                <a:pPr marL="0" indent="0">
                  <a:buNone/>
                </a:pPr>
                <a:r>
                  <a:rPr lang="en-US" sz="1867" kern="0" dirty="0">
                    <a:latin typeface="+mn-lt"/>
                  </a:rPr>
                  <a:t>View tab </a:t>
                </a:r>
                <a:r>
                  <a:rPr lang="en-US" sz="1867" b="1" kern="0" dirty="0">
                    <a:latin typeface="+mn-lt"/>
                  </a:rPr>
                  <a:t>&gt;</a:t>
                </a:r>
                <a:r>
                  <a:rPr lang="en-US" sz="1867" kern="0" dirty="0">
                    <a:latin typeface="+mn-lt"/>
                  </a:rPr>
                  <a:t> Slide Master </a:t>
                </a:r>
              </a:p>
              <a:p>
                <a:pPr marL="0" indent="0">
                  <a:buNone/>
                </a:pPr>
                <a:endParaRPr lang="en-US" sz="1867" kern="0" dirty="0">
                  <a:latin typeface="+mn-lt"/>
                </a:endParaRPr>
              </a:p>
              <a:p>
                <a:endParaRPr lang="en-US" sz="1867" dirty="0">
                  <a:latin typeface="+mn-lt"/>
                </a:endParaRPr>
              </a:p>
            </p:txBody>
          </p:sp>
          <p:sp>
            <p:nvSpPr>
              <p:cNvPr id="15" name="Text Placeholder 4">
                <a:extLst>
                  <a:ext uri="{FF2B5EF4-FFF2-40B4-BE49-F238E27FC236}">
                    <a16:creationId xmlns:a16="http://schemas.microsoft.com/office/drawing/2014/main" id="{FE564E4E-9E05-4802-7E0D-D1CF93C5FFA0}"/>
                  </a:ext>
                </a:extLst>
              </p:cNvPr>
              <p:cNvSpPr txBox="1">
                <a:spLocks/>
              </p:cNvSpPr>
              <p:nvPr/>
            </p:nvSpPr>
            <p:spPr>
              <a:xfrm>
                <a:off x="10126282" y="5366863"/>
                <a:ext cx="7772399" cy="1045270"/>
              </a:xfrm>
              <a:prstGeom prst="rect">
                <a:avLst/>
              </a:prstGeom>
            </p:spPr>
            <p:txBody>
              <a:bodyPr vert="horz" lIns="91440" tIns="45720" rIns="91440" bIns="45720" rtlCol="0">
                <a:normAutofit lnSpcReduction="10000"/>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67" b="1" kern="0" dirty="0">
                    <a:solidFill>
                      <a:srgbClr val="0B799A"/>
                    </a:solidFill>
                    <a:latin typeface="+mn-lt"/>
                  </a:rPr>
                  <a:t>How to exit Master Slide:</a:t>
                </a:r>
              </a:p>
              <a:p>
                <a:pPr marL="0" indent="0">
                  <a:buNone/>
                </a:pPr>
                <a:r>
                  <a:rPr lang="en-US" sz="1867" kern="0" dirty="0">
                    <a:latin typeface="+mn-lt"/>
                  </a:rPr>
                  <a:t>Slide Master  &gt; X Close Master</a:t>
                </a:r>
              </a:p>
              <a:p>
                <a:pPr marL="0" indent="0">
                  <a:buNone/>
                </a:pPr>
                <a:endParaRPr lang="en-US" sz="1867" kern="0" dirty="0">
                  <a:latin typeface="+mn-lt"/>
                </a:endParaRPr>
              </a:p>
              <a:p>
                <a:endParaRPr lang="en-US" sz="1867" dirty="0">
                  <a:latin typeface="+mn-lt"/>
                </a:endParaRPr>
              </a:p>
            </p:txBody>
          </p:sp>
          <p:sp>
            <p:nvSpPr>
              <p:cNvPr id="16" name="Text Placeholder 4">
                <a:extLst>
                  <a:ext uri="{FF2B5EF4-FFF2-40B4-BE49-F238E27FC236}">
                    <a16:creationId xmlns:a16="http://schemas.microsoft.com/office/drawing/2014/main" id="{A399EF67-0080-94D0-2977-13B7AC79FBB8}"/>
                  </a:ext>
                </a:extLst>
              </p:cNvPr>
              <p:cNvSpPr txBox="1">
                <a:spLocks/>
              </p:cNvSpPr>
              <p:nvPr/>
            </p:nvSpPr>
            <p:spPr>
              <a:xfrm>
                <a:off x="10161448" y="6658017"/>
                <a:ext cx="7772399" cy="1149797"/>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67" b="1" kern="0" dirty="0">
                    <a:solidFill>
                      <a:srgbClr val="0B799A"/>
                    </a:solidFill>
                    <a:latin typeface="+mn-lt"/>
                  </a:rPr>
                  <a:t>To add image:</a:t>
                </a:r>
                <a:r>
                  <a:rPr lang="en-US" sz="1867" b="1" kern="0" dirty="0">
                    <a:latin typeface="+mn-lt"/>
                  </a:rPr>
                  <a:t> </a:t>
                </a:r>
              </a:p>
              <a:p>
                <a:pPr marL="0" indent="0">
                  <a:buNone/>
                </a:pPr>
                <a:r>
                  <a:rPr lang="en-US" sz="1867" kern="0" dirty="0">
                    <a:latin typeface="+mn-lt"/>
                  </a:rPr>
                  <a:t>Insert tab &gt; Picture &gt; Picture from File</a:t>
                </a:r>
              </a:p>
              <a:p>
                <a:pPr marL="0" indent="0">
                  <a:buNone/>
                </a:pPr>
                <a:endParaRPr lang="en-US" sz="1867" kern="0" dirty="0">
                  <a:latin typeface="+mn-lt"/>
                </a:endParaRPr>
              </a:p>
              <a:p>
                <a:endParaRPr lang="en-US" sz="1867" dirty="0">
                  <a:latin typeface="+mn-lt"/>
                </a:endParaRPr>
              </a:p>
            </p:txBody>
          </p:sp>
        </p:grpSp>
        <p:sp>
          <p:nvSpPr>
            <p:cNvPr id="12" name="Text Placeholder 4">
              <a:extLst>
                <a:ext uri="{FF2B5EF4-FFF2-40B4-BE49-F238E27FC236}">
                  <a16:creationId xmlns:a16="http://schemas.microsoft.com/office/drawing/2014/main" id="{13C76C90-EA50-880E-EEAD-4F9006CC2C29}"/>
                </a:ext>
              </a:extLst>
            </p:cNvPr>
            <p:cNvSpPr txBox="1">
              <a:spLocks/>
            </p:cNvSpPr>
            <p:nvPr/>
          </p:nvSpPr>
          <p:spPr>
            <a:xfrm>
              <a:off x="10229788" y="6312710"/>
              <a:ext cx="6367435" cy="2143487"/>
            </a:xfrm>
            <a:prstGeom prst="rect">
              <a:avLst/>
            </a:prstGeom>
          </p:spPr>
          <p:txBody>
            <a:bodyPr vert="horz" lIns="91440" tIns="45720" rIns="91440" bIns="45720" rtlCol="0">
              <a:normAutofit lnSpcReduction="10000"/>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67" b="1" kern="0" dirty="0">
                  <a:solidFill>
                    <a:srgbClr val="0B799A"/>
                  </a:solidFill>
                  <a:latin typeface="+mn-lt"/>
                </a:rPr>
                <a:t>To Insert Footer</a:t>
              </a:r>
              <a:endParaRPr lang="en-US" sz="1867" b="1" kern="0" dirty="0">
                <a:solidFill>
                  <a:srgbClr val="0B799A"/>
                </a:solidFill>
                <a:effectLst/>
                <a:latin typeface="+mn-lt"/>
                <a:ea typeface="+mn-ea"/>
                <a:cs typeface="Calibri" panose="020F0502020204030204" pitchFamily="34" charset="0"/>
              </a:endParaRPr>
            </a:p>
            <a:p>
              <a:pPr marL="0" indent="0">
                <a:buNone/>
              </a:pPr>
              <a:r>
                <a:rPr lang="en-US" sz="1867" dirty="0">
                  <a:effectLst/>
                  <a:latin typeface="+mn-lt"/>
                  <a:ea typeface="Calibri" panose="020F0502020204030204" pitchFamily="34" charset="0"/>
                  <a:cs typeface="Times New Roman" panose="02020603050405020304" pitchFamily="18" charset="0"/>
                </a:rPr>
                <a:t>Insert &gt;  Header &amp; Footer &gt; Check the box for “Footer” and also the box “Don’t show on title slide” and click “Apply to All”</a:t>
              </a:r>
              <a:endParaRPr lang="en-US" sz="1867" dirty="0">
                <a:effectLst/>
                <a:latin typeface="+mn-lt"/>
                <a:ea typeface="Times New Roman" panose="02020603050405020304" pitchFamily="18" charset="0"/>
              </a:endParaRPr>
            </a:p>
            <a:p>
              <a:pPr marL="0" indent="0">
                <a:buNone/>
              </a:pPr>
              <a:endParaRPr lang="en-US" sz="1867" kern="0" dirty="0">
                <a:latin typeface="+mn-lt"/>
              </a:endParaRPr>
            </a:p>
            <a:p>
              <a:endParaRPr lang="en-US" sz="1867" dirty="0">
                <a:latin typeface="+mn-lt"/>
              </a:endParaRPr>
            </a:p>
          </p:txBody>
        </p:sp>
      </p:grpSp>
    </p:spTree>
    <p:extLst>
      <p:ext uri="{BB962C8B-B14F-4D97-AF65-F5344CB8AC3E}">
        <p14:creationId xmlns:p14="http://schemas.microsoft.com/office/powerpoint/2010/main" val="419288145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1_Cover Slide-Cobranded">
    <p:bg>
      <p:bgRef idx="1001">
        <a:schemeClr val="bg1"/>
      </p:bgRef>
    </p:bg>
    <p:spTree>
      <p:nvGrpSpPr>
        <p:cNvPr id="1" name=""/>
        <p:cNvGrpSpPr/>
        <p:nvPr/>
      </p:nvGrpSpPr>
      <p:grpSpPr>
        <a:xfrm>
          <a:off x="0" y="0"/>
          <a:ext cx="0" cy="0"/>
          <a:chOff x="0" y="0"/>
          <a:chExt cx="0" cy="0"/>
        </a:xfrm>
      </p:grpSpPr>
      <p:pic>
        <p:nvPicPr>
          <p:cNvPr id="4" name="Picture 3" descr="A picture containing text, iPod, vector graphics&#10;&#10;Description automatically generated">
            <a:extLst>
              <a:ext uri="{FF2B5EF4-FFF2-40B4-BE49-F238E27FC236}">
                <a16:creationId xmlns:a16="http://schemas.microsoft.com/office/drawing/2014/main" id="{DDE2F82D-52A7-142E-02EE-281958FE5D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0076" y="0"/>
            <a:ext cx="5871924" cy="6858000"/>
          </a:xfrm>
          <a:prstGeom prst="rect">
            <a:avLst/>
          </a:prstGeom>
        </p:spPr>
      </p:pic>
      <p:sp>
        <p:nvSpPr>
          <p:cNvPr id="7" name="TextBox 10">
            <a:extLst>
              <a:ext uri="{FF2B5EF4-FFF2-40B4-BE49-F238E27FC236}">
                <a16:creationId xmlns:a16="http://schemas.microsoft.com/office/drawing/2014/main" id="{8C5F93BB-DD2C-1717-0A3C-5FA2D48CA767}"/>
              </a:ext>
            </a:extLst>
          </p:cNvPr>
          <p:cNvSpPr txBox="1"/>
          <p:nvPr/>
        </p:nvSpPr>
        <p:spPr>
          <a:xfrm>
            <a:off x="10556829" y="6044447"/>
            <a:ext cx="1216080" cy="224998"/>
          </a:xfrm>
          <a:prstGeom prst="rect">
            <a:avLst/>
          </a:prstGeom>
        </p:spPr>
        <p:txBody>
          <a:bodyPr lIns="0" tIns="0" rIns="0" bIns="0" rtlCol="0" anchor="t">
            <a:spAutoFit/>
          </a:bodyPr>
          <a:lstStyle/>
          <a:p>
            <a:pPr marL="0" lvl="0" indent="0" algn="r">
              <a:lnSpc>
                <a:spcPts val="1867"/>
              </a:lnSpc>
              <a:spcBef>
                <a:spcPct val="0"/>
              </a:spcBef>
            </a:pPr>
            <a:fld id="{7F31C99B-14C2-7149-B1A7-26064733D5E0}" type="slidenum">
              <a:rPr lang="en-US" sz="1333" spc="27" smtClean="0">
                <a:solidFill>
                  <a:srgbClr val="FFFFFF"/>
                </a:solidFill>
                <a:latin typeface="Montserrat"/>
              </a:rPr>
              <a:pPr marL="0" lvl="0" indent="0" algn="r">
                <a:lnSpc>
                  <a:spcPts val="1867"/>
                </a:lnSpc>
                <a:spcBef>
                  <a:spcPct val="0"/>
                </a:spcBef>
              </a:pPr>
              <a:t>‹#›</a:t>
            </a:fld>
            <a:endParaRPr lang="en-US" sz="1333" spc="27" dirty="0">
              <a:solidFill>
                <a:srgbClr val="FFFFFF"/>
              </a:solidFill>
              <a:latin typeface="Montserrat"/>
            </a:endParaRPr>
          </a:p>
        </p:txBody>
      </p:sp>
      <p:pic>
        <p:nvPicPr>
          <p:cNvPr id="9" name="Picture 4">
            <a:extLst>
              <a:ext uri="{FF2B5EF4-FFF2-40B4-BE49-F238E27FC236}">
                <a16:creationId xmlns:a16="http://schemas.microsoft.com/office/drawing/2014/main" id="{7A8412F0-D25B-BB4B-8CAA-81E4E4509D0B}"/>
              </a:ext>
            </a:extLst>
          </p:cNvPr>
          <p:cNvPicPr>
            <a:picLocks noChangeAspect="1"/>
          </p:cNvPicPr>
          <p:nvPr/>
        </p:nvPicPr>
        <p:blipFill>
          <a:blip r:embed="rId3"/>
          <a:srcRect/>
          <a:stretch>
            <a:fillRect/>
          </a:stretch>
        </p:blipFill>
        <p:spPr>
          <a:xfrm>
            <a:off x="594062" y="700509"/>
            <a:ext cx="2303105" cy="558503"/>
          </a:xfrm>
          <a:prstGeom prst="rect">
            <a:avLst/>
          </a:prstGeom>
        </p:spPr>
      </p:pic>
      <p:sp>
        <p:nvSpPr>
          <p:cNvPr id="10" name="Subtitle 2">
            <a:extLst>
              <a:ext uri="{FF2B5EF4-FFF2-40B4-BE49-F238E27FC236}">
                <a16:creationId xmlns:a16="http://schemas.microsoft.com/office/drawing/2014/main" id="{D018D868-D0D8-E883-D0B6-D54D9D810F11}"/>
              </a:ext>
            </a:extLst>
          </p:cNvPr>
          <p:cNvSpPr>
            <a:spLocks noGrp="1"/>
          </p:cNvSpPr>
          <p:nvPr>
            <p:ph type="subTitle" idx="1" hasCustomPrompt="1"/>
          </p:nvPr>
        </p:nvSpPr>
        <p:spPr>
          <a:xfrm>
            <a:off x="534967" y="4983481"/>
            <a:ext cx="4724400" cy="1243679"/>
          </a:xfrm>
          <a:prstGeom prst="rect">
            <a:avLst/>
          </a:prstGeom>
          <a:noFill/>
        </p:spPr>
        <p:txBody>
          <a:bodyPr anchor="b">
            <a:noAutofit/>
          </a:bodyPr>
          <a:lstStyle>
            <a:lvl1pPr marL="0" indent="0" algn="l">
              <a:buNone/>
              <a:defRPr sz="1600" b="0" i="0">
                <a:solidFill>
                  <a:srgbClr val="1C345D"/>
                </a:solidFill>
                <a:latin typeface="+mn-lt"/>
                <a:cs typeface="Calibri" panose="020F0502020204030204" pitchFamily="34" charset="0"/>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dirty="0" err="1"/>
              <a:t>Firstname</a:t>
            </a:r>
            <a:r>
              <a:rPr lang="en-US" dirty="0"/>
              <a:t> </a:t>
            </a:r>
            <a:r>
              <a:rPr lang="en-US" dirty="0" err="1"/>
              <a:t>Lastname</a:t>
            </a:r>
            <a:r>
              <a:rPr lang="en-US" dirty="0"/>
              <a:t>, X.X.</a:t>
            </a:r>
          </a:p>
          <a:p>
            <a:r>
              <a:rPr lang="en-US" dirty="0"/>
              <a:t>Title, Department</a:t>
            </a:r>
          </a:p>
          <a:p>
            <a:r>
              <a:rPr lang="en-US" dirty="0"/>
              <a:t>Endowed Chair/Additional Description</a:t>
            </a:r>
          </a:p>
          <a:p>
            <a:r>
              <a:rPr lang="en-US" dirty="0"/>
              <a:t>Month Day, Year</a:t>
            </a:r>
          </a:p>
        </p:txBody>
      </p:sp>
      <p:sp>
        <p:nvSpPr>
          <p:cNvPr id="11" name="Title 1">
            <a:extLst>
              <a:ext uri="{FF2B5EF4-FFF2-40B4-BE49-F238E27FC236}">
                <a16:creationId xmlns:a16="http://schemas.microsoft.com/office/drawing/2014/main" id="{C02C3AA1-5106-71B1-A80D-9872DD6DFD42}"/>
              </a:ext>
            </a:extLst>
          </p:cNvPr>
          <p:cNvSpPr>
            <a:spLocks noGrp="1"/>
          </p:cNvSpPr>
          <p:nvPr>
            <p:ph type="ctrTitle" hasCustomPrompt="1"/>
          </p:nvPr>
        </p:nvSpPr>
        <p:spPr>
          <a:xfrm>
            <a:off x="516295" y="1858353"/>
            <a:ext cx="7408505" cy="2615947"/>
          </a:xfrm>
          <a:prstGeom prst="rect">
            <a:avLst/>
          </a:prstGeom>
        </p:spPr>
        <p:txBody>
          <a:bodyPr>
            <a:normAutofit/>
          </a:bodyPr>
          <a:lstStyle>
            <a:lvl1pPr>
              <a:defRPr sz="4000" b="1" i="0">
                <a:solidFill>
                  <a:srgbClr val="1C3B61"/>
                </a:solidFill>
                <a:latin typeface="Times" pitchFamily="2" charset="0"/>
                <a:cs typeface="Calibri" panose="020F0502020204030204" pitchFamily="34" charset="0"/>
              </a:defRPr>
            </a:lvl1pPr>
          </a:lstStyle>
          <a:p>
            <a:r>
              <a:rPr lang="en-US" dirty="0"/>
              <a:t>Title Slide</a:t>
            </a:r>
            <a:br>
              <a:rPr lang="en-US" dirty="0"/>
            </a:br>
            <a:r>
              <a:rPr lang="en-US" dirty="0"/>
              <a:t>Max 4 lines</a:t>
            </a:r>
            <a:br>
              <a:rPr lang="en-US" dirty="0"/>
            </a:br>
            <a:r>
              <a:rPr lang="en-US" dirty="0"/>
              <a:t>Times 60 </a:t>
            </a:r>
            <a:r>
              <a:rPr lang="en-US" dirty="0" err="1"/>
              <a:t>pt</a:t>
            </a:r>
            <a:r>
              <a:rPr lang="en-US" dirty="0"/>
              <a:t> font size</a:t>
            </a:r>
            <a:br>
              <a:rPr lang="en-US" dirty="0"/>
            </a:br>
            <a:r>
              <a:rPr lang="en-US" dirty="0"/>
              <a:t>Adjust accordingly</a:t>
            </a:r>
          </a:p>
        </p:txBody>
      </p:sp>
      <p:pic>
        <p:nvPicPr>
          <p:cNvPr id="5" name="Picture 4">
            <a:extLst>
              <a:ext uri="{FF2B5EF4-FFF2-40B4-BE49-F238E27FC236}">
                <a16:creationId xmlns:a16="http://schemas.microsoft.com/office/drawing/2014/main" id="{7D9658D1-52F0-41F6-6772-CB5340CE25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6155" y="5964449"/>
            <a:ext cx="1600200" cy="220133"/>
          </a:xfrm>
          <a:prstGeom prst="rect">
            <a:avLst/>
          </a:prstGeom>
        </p:spPr>
      </p:pic>
    </p:spTree>
    <p:extLst>
      <p:ext uri="{BB962C8B-B14F-4D97-AF65-F5344CB8AC3E}">
        <p14:creationId xmlns:p14="http://schemas.microsoft.com/office/powerpoint/2010/main" val="175414702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52">
          <p15:clr>
            <a:srgbClr val="FBAE40"/>
          </p15:clr>
        </p15:guide>
        <p15:guide id="2" orient="horz" pos="5832">
          <p15:clr>
            <a:srgbClr val="FBAE40"/>
          </p15:clr>
        </p15:guide>
        <p15:guide id="3" orient="horz" pos="648">
          <p15:clr>
            <a:srgbClr val="FBAE4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1_Land Acknowledgement Slide - V1">
    <p:bg>
      <p:bgPr>
        <a:solidFill>
          <a:srgbClr val="1C345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1BA98F8-DEBD-C885-A01C-3C75599C5C4F}"/>
              </a:ext>
            </a:extLst>
          </p:cNvPr>
          <p:cNvSpPr txBox="1"/>
          <p:nvPr/>
        </p:nvSpPr>
        <p:spPr>
          <a:xfrm>
            <a:off x="2192511" y="2377017"/>
            <a:ext cx="7253728" cy="142628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867" dirty="0">
                <a:solidFill>
                  <a:schemeClr val="bg1"/>
                </a:solidFill>
              </a:rPr>
              <a:t>We acknowledge that the Fred Hutchinson Cancer Center sits on the traditional land of the first people of Seattle, the Duwamish People past and present, and honor with gratitude the land itself and the Duwamish tribe.</a:t>
            </a:r>
          </a:p>
          <a:p>
            <a:endParaRPr lang="en-US" sz="1200" dirty="0"/>
          </a:p>
        </p:txBody>
      </p:sp>
      <p:sp>
        <p:nvSpPr>
          <p:cNvPr id="2" name="TextBox 1">
            <a:extLst>
              <a:ext uri="{FF2B5EF4-FFF2-40B4-BE49-F238E27FC236}">
                <a16:creationId xmlns:a16="http://schemas.microsoft.com/office/drawing/2014/main" id="{9586504E-FAD5-11C8-CACE-48CBFBE51A81}"/>
              </a:ext>
            </a:extLst>
          </p:cNvPr>
          <p:cNvSpPr txBox="1"/>
          <p:nvPr/>
        </p:nvSpPr>
        <p:spPr>
          <a:xfrm>
            <a:off x="2192511" y="1681225"/>
            <a:ext cx="7253728" cy="584775"/>
          </a:xfrm>
          <a:prstGeom prst="rect">
            <a:avLst/>
          </a:prstGeom>
          <a:noFill/>
        </p:spPr>
        <p:txBody>
          <a:bodyPr wrap="square" rtlCol="0">
            <a:spAutoFit/>
          </a:bodyPr>
          <a:lstStyle/>
          <a:p>
            <a:pPr algn="ctr"/>
            <a:r>
              <a:rPr lang="en-US" sz="3200" b="1" dirty="0">
                <a:solidFill>
                  <a:schemeClr val="bg1"/>
                </a:solidFill>
                <a:latin typeface="Times" pitchFamily="2" charset="0"/>
              </a:rPr>
              <a:t>Land Acknowledgment</a:t>
            </a:r>
          </a:p>
        </p:txBody>
      </p:sp>
      <p:pic>
        <p:nvPicPr>
          <p:cNvPr id="3" name="Picture 2" descr="A picture containing text, clipart&#10;&#10;Description automatically generated">
            <a:extLst>
              <a:ext uri="{FF2B5EF4-FFF2-40B4-BE49-F238E27FC236}">
                <a16:creationId xmlns:a16="http://schemas.microsoft.com/office/drawing/2014/main" id="{93D9A1CB-4136-FDB5-B197-909782FC12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324" y="5577951"/>
            <a:ext cx="9773352" cy="1280049"/>
          </a:xfrm>
          <a:prstGeom prst="rect">
            <a:avLst/>
          </a:prstGeom>
        </p:spPr>
      </p:pic>
      <p:sp>
        <p:nvSpPr>
          <p:cNvPr id="16" name="Oval 15">
            <a:extLst>
              <a:ext uri="{FF2B5EF4-FFF2-40B4-BE49-F238E27FC236}">
                <a16:creationId xmlns:a16="http://schemas.microsoft.com/office/drawing/2014/main" id="{B5067706-23DE-6C15-A598-C9D3B2072D71}"/>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0" name="TextBox 10">
            <a:extLst>
              <a:ext uri="{FF2B5EF4-FFF2-40B4-BE49-F238E27FC236}">
                <a16:creationId xmlns:a16="http://schemas.microsoft.com/office/drawing/2014/main" id="{C563B47A-346D-A96A-19D3-1973B463C482}"/>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7" name="AutoShape 6">
            <a:extLst>
              <a:ext uri="{FF2B5EF4-FFF2-40B4-BE49-F238E27FC236}">
                <a16:creationId xmlns:a16="http://schemas.microsoft.com/office/drawing/2014/main" id="{89C64772-7E98-CA9B-13E5-04CAD944F590}"/>
              </a:ext>
            </a:extLst>
          </p:cNvPr>
          <p:cNvSpPr/>
          <p:nvPr/>
        </p:nvSpPr>
        <p:spPr>
          <a:xfrm rot="1008" flipV="1">
            <a:off x="2901261" y="5534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8" name="Subtitle 2">
            <a:extLst>
              <a:ext uri="{FF2B5EF4-FFF2-40B4-BE49-F238E27FC236}">
                <a16:creationId xmlns:a16="http://schemas.microsoft.com/office/drawing/2014/main" id="{168EF997-9E8F-725E-5FEE-C00DEB9EF200}"/>
              </a:ext>
            </a:extLst>
          </p:cNvPr>
          <p:cNvSpPr txBox="1">
            <a:spLocks/>
          </p:cNvSpPr>
          <p:nvPr/>
        </p:nvSpPr>
        <p:spPr>
          <a:xfrm>
            <a:off x="702014" y="4204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chemeClr val="bg1"/>
                </a:solidFill>
                <a:latin typeface="+mn-lt"/>
              </a:rPr>
              <a:t>Fred Hutchinson Cancer Center</a:t>
            </a:r>
          </a:p>
        </p:txBody>
      </p:sp>
    </p:spTree>
    <p:extLst>
      <p:ext uri="{BB962C8B-B14F-4D97-AF65-F5344CB8AC3E}">
        <p14:creationId xmlns:p14="http://schemas.microsoft.com/office/powerpoint/2010/main" val="307404508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1_Table Content Slide -V1">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D1FBEFE4-93FA-F182-B15C-C11F20307C2F}"/>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 name="AutoShape 6">
            <a:extLst>
              <a:ext uri="{FF2B5EF4-FFF2-40B4-BE49-F238E27FC236}">
                <a16:creationId xmlns:a16="http://schemas.microsoft.com/office/drawing/2014/main" id="{3C834B79-0BFE-553D-937C-8062773BC841}"/>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6" name="TextBox 10">
            <a:extLst>
              <a:ext uri="{FF2B5EF4-FFF2-40B4-BE49-F238E27FC236}">
                <a16:creationId xmlns:a16="http://schemas.microsoft.com/office/drawing/2014/main" id="{AD9A968C-7A32-36A7-5B62-527106E7094C}"/>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8" name="Freeform 6">
            <a:extLst>
              <a:ext uri="{FF2B5EF4-FFF2-40B4-BE49-F238E27FC236}">
                <a16:creationId xmlns:a16="http://schemas.microsoft.com/office/drawing/2014/main" id="{0337999F-E39A-C3D5-8941-BC798AEF02B3}"/>
              </a:ext>
            </a:extLst>
          </p:cNvPr>
          <p:cNvSpPr/>
          <p:nvPr/>
        </p:nvSpPr>
        <p:spPr>
          <a:xfrm rot="10800000">
            <a:off x="646446" y="1134791"/>
            <a:ext cx="3629669" cy="3645938"/>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A799A"/>
          </a:solidFill>
        </p:spPr>
      </p:sp>
      <p:sp>
        <p:nvSpPr>
          <p:cNvPr id="20" name="Subtitle 2">
            <a:extLst>
              <a:ext uri="{FF2B5EF4-FFF2-40B4-BE49-F238E27FC236}">
                <a16:creationId xmlns:a16="http://schemas.microsoft.com/office/drawing/2014/main" id="{375A2970-9DCA-FBE1-7CAE-38A1A35BDB8D}"/>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14" name="Text Placeholder 13">
            <a:extLst>
              <a:ext uri="{FF2B5EF4-FFF2-40B4-BE49-F238E27FC236}">
                <a16:creationId xmlns:a16="http://schemas.microsoft.com/office/drawing/2014/main" id="{A07050E5-52D7-526B-FB06-FCE0549AFFDC}"/>
              </a:ext>
            </a:extLst>
          </p:cNvPr>
          <p:cNvSpPr>
            <a:spLocks noGrp="1"/>
          </p:cNvSpPr>
          <p:nvPr>
            <p:ph type="body" sz="quarter" idx="10" hasCustomPrompt="1"/>
          </p:nvPr>
        </p:nvSpPr>
        <p:spPr>
          <a:xfrm>
            <a:off x="5136773" y="1939261"/>
            <a:ext cx="450850" cy="976842"/>
          </a:xfrm>
          <a:prstGeom prst="rect">
            <a:avLst/>
          </a:prstGeom>
        </p:spPr>
        <p:txBody>
          <a:bodyPr>
            <a:normAutofit/>
          </a:bodyPr>
          <a:lstStyle>
            <a:lvl1pPr marL="0" indent="0">
              <a:buFontTx/>
              <a:buNone/>
              <a:defRPr sz="4000" b="1">
                <a:solidFill>
                  <a:srgbClr val="1C345D"/>
                </a:solidFill>
                <a:latin typeface="Times" pitchFamily="2" charset="0"/>
              </a:defRPr>
            </a:lvl1pPr>
          </a:lstStyle>
          <a:p>
            <a:pPr lvl="0"/>
            <a:r>
              <a:rPr lang="en-US" dirty="0"/>
              <a:t>2</a:t>
            </a:r>
          </a:p>
        </p:txBody>
      </p:sp>
      <p:sp>
        <p:nvSpPr>
          <p:cNvPr id="21" name="Text Placeholder 20">
            <a:extLst>
              <a:ext uri="{FF2B5EF4-FFF2-40B4-BE49-F238E27FC236}">
                <a16:creationId xmlns:a16="http://schemas.microsoft.com/office/drawing/2014/main" id="{4670AAE0-BEE9-EFB7-B0A1-7FDFFC63CFEC}"/>
              </a:ext>
            </a:extLst>
          </p:cNvPr>
          <p:cNvSpPr>
            <a:spLocks noGrp="1"/>
          </p:cNvSpPr>
          <p:nvPr>
            <p:ph type="body" sz="quarter" idx="11" hasCustomPrompt="1"/>
          </p:nvPr>
        </p:nvSpPr>
        <p:spPr>
          <a:xfrm>
            <a:off x="5585741" y="2090603"/>
            <a:ext cx="4724400" cy="667809"/>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24" name="Text Placeholder 23">
            <a:extLst>
              <a:ext uri="{FF2B5EF4-FFF2-40B4-BE49-F238E27FC236}">
                <a16:creationId xmlns:a16="http://schemas.microsoft.com/office/drawing/2014/main" id="{0D586040-2BD7-A7F8-54A9-B4DC1C73596D}"/>
              </a:ext>
            </a:extLst>
          </p:cNvPr>
          <p:cNvSpPr>
            <a:spLocks noGrp="1"/>
          </p:cNvSpPr>
          <p:nvPr>
            <p:ph type="body" sz="quarter" idx="12" hasCustomPrompt="1"/>
          </p:nvPr>
        </p:nvSpPr>
        <p:spPr>
          <a:xfrm>
            <a:off x="5134891" y="2916103"/>
            <a:ext cx="450850" cy="976841"/>
          </a:xfrm>
          <a:prstGeom prst="rect">
            <a:avLst/>
          </a:prstGeom>
        </p:spPr>
        <p:txBody>
          <a:bodyPr>
            <a:normAutofit/>
          </a:bodyPr>
          <a:lstStyle>
            <a:lvl1pPr marL="0" indent="0">
              <a:buNone/>
              <a:defRPr sz="4000" b="1">
                <a:solidFill>
                  <a:srgbClr val="1C345D"/>
                </a:solidFill>
                <a:latin typeface="Times" pitchFamily="2" charset="0"/>
              </a:defRPr>
            </a:lvl1pPr>
          </a:lstStyle>
          <a:p>
            <a:pPr lvl="0"/>
            <a:r>
              <a:rPr lang="en-US" dirty="0"/>
              <a:t>3</a:t>
            </a:r>
          </a:p>
        </p:txBody>
      </p:sp>
      <p:sp>
        <p:nvSpPr>
          <p:cNvPr id="26" name="Text Placeholder 25">
            <a:extLst>
              <a:ext uri="{FF2B5EF4-FFF2-40B4-BE49-F238E27FC236}">
                <a16:creationId xmlns:a16="http://schemas.microsoft.com/office/drawing/2014/main" id="{C95D8111-DCEC-82FC-6857-E8E5C9910EFD}"/>
              </a:ext>
            </a:extLst>
          </p:cNvPr>
          <p:cNvSpPr>
            <a:spLocks noGrp="1"/>
          </p:cNvSpPr>
          <p:nvPr>
            <p:ph type="body" sz="quarter" idx="13" hasCustomPrompt="1"/>
          </p:nvPr>
        </p:nvSpPr>
        <p:spPr>
          <a:xfrm>
            <a:off x="5585741" y="3070619"/>
            <a:ext cx="4724400" cy="667808"/>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28" name="Text Placeholder 27">
            <a:extLst>
              <a:ext uri="{FF2B5EF4-FFF2-40B4-BE49-F238E27FC236}">
                <a16:creationId xmlns:a16="http://schemas.microsoft.com/office/drawing/2014/main" id="{87765F2D-3155-9C3D-F0A3-5621FF596D23}"/>
              </a:ext>
            </a:extLst>
          </p:cNvPr>
          <p:cNvSpPr>
            <a:spLocks noGrp="1"/>
          </p:cNvSpPr>
          <p:nvPr>
            <p:ph type="body" sz="quarter" idx="14" hasCustomPrompt="1"/>
          </p:nvPr>
        </p:nvSpPr>
        <p:spPr>
          <a:xfrm>
            <a:off x="5585741" y="1109213"/>
            <a:ext cx="4724400" cy="667808"/>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30" name="Text Placeholder 29">
            <a:extLst>
              <a:ext uri="{FF2B5EF4-FFF2-40B4-BE49-F238E27FC236}">
                <a16:creationId xmlns:a16="http://schemas.microsoft.com/office/drawing/2014/main" id="{32202D67-7621-03CE-5A2B-C56A06AEFDCC}"/>
              </a:ext>
            </a:extLst>
          </p:cNvPr>
          <p:cNvSpPr>
            <a:spLocks noGrp="1"/>
          </p:cNvSpPr>
          <p:nvPr>
            <p:ph type="body" sz="quarter" idx="15" hasCustomPrompt="1"/>
          </p:nvPr>
        </p:nvSpPr>
        <p:spPr>
          <a:xfrm>
            <a:off x="5134891" y="954697"/>
            <a:ext cx="450850" cy="976841"/>
          </a:xfrm>
          <a:prstGeom prst="rect">
            <a:avLst/>
          </a:prstGeom>
        </p:spPr>
        <p:txBody>
          <a:bodyPr>
            <a:normAutofit/>
          </a:bodyPr>
          <a:lstStyle>
            <a:lvl1pPr marL="0" indent="0">
              <a:buNone/>
              <a:defRPr sz="4000" b="1">
                <a:solidFill>
                  <a:srgbClr val="1C345D"/>
                </a:solidFill>
                <a:latin typeface="Times" pitchFamily="2" charset="0"/>
              </a:defRPr>
            </a:lvl1pPr>
          </a:lstStyle>
          <a:p>
            <a:pPr lvl="0"/>
            <a:r>
              <a:rPr lang="en-US" dirty="0"/>
              <a:t>1</a:t>
            </a:r>
          </a:p>
        </p:txBody>
      </p:sp>
      <p:sp>
        <p:nvSpPr>
          <p:cNvPr id="32" name="Text Placeholder 31">
            <a:extLst>
              <a:ext uri="{FF2B5EF4-FFF2-40B4-BE49-F238E27FC236}">
                <a16:creationId xmlns:a16="http://schemas.microsoft.com/office/drawing/2014/main" id="{3B162FFD-A8D3-3184-CB37-2CFC860A8715}"/>
              </a:ext>
            </a:extLst>
          </p:cNvPr>
          <p:cNvSpPr>
            <a:spLocks noGrp="1"/>
          </p:cNvSpPr>
          <p:nvPr>
            <p:ph type="body" sz="quarter" idx="16" hasCustomPrompt="1"/>
          </p:nvPr>
        </p:nvSpPr>
        <p:spPr>
          <a:xfrm>
            <a:off x="5127552" y="3892944"/>
            <a:ext cx="450850" cy="980017"/>
          </a:xfrm>
          <a:prstGeom prst="rect">
            <a:avLst/>
          </a:prstGeom>
        </p:spPr>
        <p:txBody>
          <a:bodyPr>
            <a:normAutofit/>
          </a:bodyPr>
          <a:lstStyle>
            <a:lvl1pPr marL="0" indent="0">
              <a:buNone/>
              <a:defRPr sz="4000" b="1">
                <a:solidFill>
                  <a:srgbClr val="1C345D"/>
                </a:solidFill>
                <a:latin typeface="Times" pitchFamily="2" charset="0"/>
              </a:defRPr>
            </a:lvl1pPr>
          </a:lstStyle>
          <a:p>
            <a:pPr lvl="0"/>
            <a:r>
              <a:rPr lang="en-US" dirty="0"/>
              <a:t>4</a:t>
            </a:r>
          </a:p>
        </p:txBody>
      </p:sp>
      <p:sp>
        <p:nvSpPr>
          <p:cNvPr id="34" name="Text Placeholder 33">
            <a:extLst>
              <a:ext uri="{FF2B5EF4-FFF2-40B4-BE49-F238E27FC236}">
                <a16:creationId xmlns:a16="http://schemas.microsoft.com/office/drawing/2014/main" id="{A1138D9A-D029-86A2-ABA3-5C5B4529AEAB}"/>
              </a:ext>
            </a:extLst>
          </p:cNvPr>
          <p:cNvSpPr>
            <a:spLocks noGrp="1"/>
          </p:cNvSpPr>
          <p:nvPr>
            <p:ph type="body" sz="quarter" idx="17" hasCustomPrompt="1"/>
          </p:nvPr>
        </p:nvSpPr>
        <p:spPr>
          <a:xfrm>
            <a:off x="5585741" y="4049048"/>
            <a:ext cx="4724400" cy="667808"/>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36" name="Text Placeholder 35">
            <a:extLst>
              <a:ext uri="{FF2B5EF4-FFF2-40B4-BE49-F238E27FC236}">
                <a16:creationId xmlns:a16="http://schemas.microsoft.com/office/drawing/2014/main" id="{D0A65FCC-22A0-5DFA-861F-7D20B7217D51}"/>
              </a:ext>
            </a:extLst>
          </p:cNvPr>
          <p:cNvSpPr>
            <a:spLocks noGrp="1"/>
          </p:cNvSpPr>
          <p:nvPr>
            <p:ph type="body" sz="quarter" idx="18" hasCustomPrompt="1"/>
          </p:nvPr>
        </p:nvSpPr>
        <p:spPr>
          <a:xfrm>
            <a:off x="1119843" y="2057046"/>
            <a:ext cx="2682875" cy="1801429"/>
          </a:xfrm>
          <a:prstGeom prst="rect">
            <a:avLst/>
          </a:prstGeom>
        </p:spPr>
        <p:txBody>
          <a:bodyPr>
            <a:normAutofit/>
          </a:bodyPr>
          <a:lstStyle>
            <a:lvl1pPr marL="0" indent="0">
              <a:buNone/>
              <a:defRPr sz="5334">
                <a:solidFill>
                  <a:schemeClr val="bg1"/>
                </a:solidFill>
                <a:latin typeface="Times" pitchFamily="2" charset="0"/>
              </a:defRPr>
            </a:lvl1pPr>
          </a:lstStyle>
          <a:p>
            <a:pPr lvl="0"/>
            <a:r>
              <a:rPr lang="en-US" dirty="0"/>
              <a:t>Table of Contents</a:t>
            </a:r>
          </a:p>
        </p:txBody>
      </p:sp>
    </p:spTree>
    <p:extLst>
      <p:ext uri="{BB962C8B-B14F-4D97-AF65-F5344CB8AC3E}">
        <p14:creationId xmlns:p14="http://schemas.microsoft.com/office/powerpoint/2010/main" val="414107100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1_Sections Call ou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A07050E5-52D7-526B-FB06-FCE0549AFFDC}"/>
              </a:ext>
            </a:extLst>
          </p:cNvPr>
          <p:cNvSpPr>
            <a:spLocks noGrp="1"/>
          </p:cNvSpPr>
          <p:nvPr>
            <p:ph type="body" sz="quarter" idx="10" hasCustomPrompt="1"/>
          </p:nvPr>
        </p:nvSpPr>
        <p:spPr>
          <a:xfrm>
            <a:off x="1162331" y="1920846"/>
            <a:ext cx="450850" cy="976842"/>
          </a:xfrm>
          <a:prstGeom prst="rect">
            <a:avLst/>
          </a:prstGeom>
        </p:spPr>
        <p:txBody>
          <a:bodyPr>
            <a:normAutofit/>
          </a:bodyPr>
          <a:lstStyle>
            <a:lvl1pPr marL="0" indent="0">
              <a:buFontTx/>
              <a:buNone/>
              <a:defRPr sz="3600" b="1">
                <a:solidFill>
                  <a:srgbClr val="1C345D"/>
                </a:solidFill>
                <a:latin typeface="Times" pitchFamily="2" charset="0"/>
              </a:defRPr>
            </a:lvl1pPr>
          </a:lstStyle>
          <a:p>
            <a:pPr lvl="0"/>
            <a:r>
              <a:rPr lang="en-US" dirty="0"/>
              <a:t>2</a:t>
            </a:r>
          </a:p>
        </p:txBody>
      </p:sp>
      <p:sp>
        <p:nvSpPr>
          <p:cNvPr id="21" name="Text Placeholder 20">
            <a:extLst>
              <a:ext uri="{FF2B5EF4-FFF2-40B4-BE49-F238E27FC236}">
                <a16:creationId xmlns:a16="http://schemas.microsoft.com/office/drawing/2014/main" id="{4670AAE0-BEE9-EFB7-B0A1-7FDFFC63CFEC}"/>
              </a:ext>
            </a:extLst>
          </p:cNvPr>
          <p:cNvSpPr>
            <a:spLocks noGrp="1"/>
          </p:cNvSpPr>
          <p:nvPr>
            <p:ph type="body" sz="quarter" idx="11" hasCustomPrompt="1"/>
          </p:nvPr>
        </p:nvSpPr>
        <p:spPr>
          <a:xfrm>
            <a:off x="1613181" y="2075363"/>
            <a:ext cx="4724400" cy="667809"/>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24" name="Text Placeholder 23">
            <a:extLst>
              <a:ext uri="{FF2B5EF4-FFF2-40B4-BE49-F238E27FC236}">
                <a16:creationId xmlns:a16="http://schemas.microsoft.com/office/drawing/2014/main" id="{0D586040-2BD7-A7F8-54A9-B4DC1C73596D}"/>
              </a:ext>
            </a:extLst>
          </p:cNvPr>
          <p:cNvSpPr>
            <a:spLocks noGrp="1"/>
          </p:cNvSpPr>
          <p:nvPr>
            <p:ph type="body" sz="quarter" idx="12" hasCustomPrompt="1"/>
          </p:nvPr>
        </p:nvSpPr>
        <p:spPr>
          <a:xfrm>
            <a:off x="1162331" y="2900863"/>
            <a:ext cx="450850" cy="976841"/>
          </a:xfrm>
          <a:prstGeom prst="rect">
            <a:avLst/>
          </a:prstGeom>
        </p:spPr>
        <p:txBody>
          <a:bodyPr/>
          <a:lstStyle>
            <a:lvl1pPr marL="0" indent="0">
              <a:buNone/>
              <a:defRPr sz="3600" b="1">
                <a:solidFill>
                  <a:srgbClr val="1C345D"/>
                </a:solidFill>
                <a:latin typeface="Times" pitchFamily="2" charset="0"/>
              </a:defRPr>
            </a:lvl1pPr>
          </a:lstStyle>
          <a:p>
            <a:pPr lvl="0"/>
            <a:r>
              <a:rPr lang="en-US" dirty="0"/>
              <a:t>3</a:t>
            </a:r>
          </a:p>
        </p:txBody>
      </p:sp>
      <p:sp>
        <p:nvSpPr>
          <p:cNvPr id="26" name="Text Placeholder 25">
            <a:extLst>
              <a:ext uri="{FF2B5EF4-FFF2-40B4-BE49-F238E27FC236}">
                <a16:creationId xmlns:a16="http://schemas.microsoft.com/office/drawing/2014/main" id="{C95D8111-DCEC-82FC-6857-E8E5C9910EFD}"/>
              </a:ext>
            </a:extLst>
          </p:cNvPr>
          <p:cNvSpPr>
            <a:spLocks noGrp="1"/>
          </p:cNvSpPr>
          <p:nvPr>
            <p:ph type="body" sz="quarter" idx="13" hasCustomPrompt="1"/>
          </p:nvPr>
        </p:nvSpPr>
        <p:spPr>
          <a:xfrm>
            <a:off x="1613181" y="3055379"/>
            <a:ext cx="4724400" cy="667808"/>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28" name="Text Placeholder 27">
            <a:extLst>
              <a:ext uri="{FF2B5EF4-FFF2-40B4-BE49-F238E27FC236}">
                <a16:creationId xmlns:a16="http://schemas.microsoft.com/office/drawing/2014/main" id="{87765F2D-3155-9C3D-F0A3-5621FF596D23}"/>
              </a:ext>
            </a:extLst>
          </p:cNvPr>
          <p:cNvSpPr>
            <a:spLocks noGrp="1"/>
          </p:cNvSpPr>
          <p:nvPr>
            <p:ph type="body" sz="quarter" idx="14" hasCustomPrompt="1"/>
          </p:nvPr>
        </p:nvSpPr>
        <p:spPr>
          <a:xfrm>
            <a:off x="1613181" y="1093973"/>
            <a:ext cx="4724400" cy="667808"/>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30" name="Text Placeholder 29">
            <a:extLst>
              <a:ext uri="{FF2B5EF4-FFF2-40B4-BE49-F238E27FC236}">
                <a16:creationId xmlns:a16="http://schemas.microsoft.com/office/drawing/2014/main" id="{32202D67-7621-03CE-5A2B-C56A06AEFDCC}"/>
              </a:ext>
            </a:extLst>
          </p:cNvPr>
          <p:cNvSpPr>
            <a:spLocks noGrp="1"/>
          </p:cNvSpPr>
          <p:nvPr>
            <p:ph type="body" sz="quarter" idx="15" hasCustomPrompt="1"/>
          </p:nvPr>
        </p:nvSpPr>
        <p:spPr>
          <a:xfrm>
            <a:off x="1162331" y="939457"/>
            <a:ext cx="450850" cy="976841"/>
          </a:xfrm>
          <a:prstGeom prst="rect">
            <a:avLst/>
          </a:prstGeom>
        </p:spPr>
        <p:txBody>
          <a:bodyPr/>
          <a:lstStyle>
            <a:lvl1pPr marL="0" indent="0">
              <a:buNone/>
              <a:defRPr sz="3600" b="1">
                <a:solidFill>
                  <a:srgbClr val="1C345D"/>
                </a:solidFill>
                <a:latin typeface="Times" pitchFamily="2" charset="0"/>
              </a:defRPr>
            </a:lvl1pPr>
          </a:lstStyle>
          <a:p>
            <a:pPr lvl="0"/>
            <a:r>
              <a:rPr lang="en-US" dirty="0"/>
              <a:t>1</a:t>
            </a:r>
          </a:p>
        </p:txBody>
      </p:sp>
      <p:sp>
        <p:nvSpPr>
          <p:cNvPr id="32" name="Text Placeholder 31">
            <a:extLst>
              <a:ext uri="{FF2B5EF4-FFF2-40B4-BE49-F238E27FC236}">
                <a16:creationId xmlns:a16="http://schemas.microsoft.com/office/drawing/2014/main" id="{3B162FFD-A8D3-3184-CB37-2CFC860A8715}"/>
              </a:ext>
            </a:extLst>
          </p:cNvPr>
          <p:cNvSpPr>
            <a:spLocks noGrp="1"/>
          </p:cNvSpPr>
          <p:nvPr>
            <p:ph type="body" sz="quarter" idx="16" hasCustomPrompt="1"/>
          </p:nvPr>
        </p:nvSpPr>
        <p:spPr>
          <a:xfrm>
            <a:off x="1154992" y="3877704"/>
            <a:ext cx="450850" cy="980017"/>
          </a:xfrm>
          <a:prstGeom prst="rect">
            <a:avLst/>
          </a:prstGeom>
        </p:spPr>
        <p:txBody>
          <a:bodyPr/>
          <a:lstStyle>
            <a:lvl1pPr marL="0" indent="0">
              <a:buNone/>
              <a:defRPr sz="3600" b="1">
                <a:solidFill>
                  <a:srgbClr val="1C345D"/>
                </a:solidFill>
                <a:latin typeface="Times" pitchFamily="2" charset="0"/>
              </a:defRPr>
            </a:lvl1pPr>
          </a:lstStyle>
          <a:p>
            <a:pPr lvl="0"/>
            <a:r>
              <a:rPr lang="en-US" dirty="0"/>
              <a:t>4</a:t>
            </a:r>
          </a:p>
        </p:txBody>
      </p:sp>
      <p:sp>
        <p:nvSpPr>
          <p:cNvPr id="34" name="Text Placeholder 33">
            <a:extLst>
              <a:ext uri="{FF2B5EF4-FFF2-40B4-BE49-F238E27FC236}">
                <a16:creationId xmlns:a16="http://schemas.microsoft.com/office/drawing/2014/main" id="{A1138D9A-D029-86A2-ABA3-5C5B4529AEAB}"/>
              </a:ext>
            </a:extLst>
          </p:cNvPr>
          <p:cNvSpPr>
            <a:spLocks noGrp="1"/>
          </p:cNvSpPr>
          <p:nvPr>
            <p:ph type="body" sz="quarter" idx="17" hasCustomPrompt="1"/>
          </p:nvPr>
        </p:nvSpPr>
        <p:spPr>
          <a:xfrm>
            <a:off x="1613181" y="4033808"/>
            <a:ext cx="4724400" cy="667808"/>
          </a:xfrm>
          <a:prstGeom prst="rect">
            <a:avLst/>
          </a:prstGeom>
        </p:spPr>
        <p:txBody>
          <a:bodyPr>
            <a:normAutofit/>
          </a:bodyPr>
          <a:lstStyle>
            <a:lvl1pPr marL="0" indent="0">
              <a:buNone/>
              <a:defRPr sz="2400">
                <a:solidFill>
                  <a:srgbClr val="1C345D"/>
                </a:solidFill>
                <a:latin typeface="+mn-lt"/>
              </a:defRPr>
            </a:lvl1pPr>
          </a:lstStyle>
          <a:p>
            <a:pPr lvl="0"/>
            <a:r>
              <a:rPr lang="en-US" dirty="0"/>
              <a:t>Enter section title here</a:t>
            </a:r>
          </a:p>
        </p:txBody>
      </p:sp>
      <p:sp>
        <p:nvSpPr>
          <p:cNvPr id="8" name="Oval 7">
            <a:extLst>
              <a:ext uri="{FF2B5EF4-FFF2-40B4-BE49-F238E27FC236}">
                <a16:creationId xmlns:a16="http://schemas.microsoft.com/office/drawing/2014/main" id="{CB98C23D-A1C4-5D3A-87B2-D809E01B074E}"/>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9" name="TextBox 10">
            <a:extLst>
              <a:ext uri="{FF2B5EF4-FFF2-40B4-BE49-F238E27FC236}">
                <a16:creationId xmlns:a16="http://schemas.microsoft.com/office/drawing/2014/main" id="{24C16E02-EA3E-EE88-5770-96293A7DE533}"/>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pic>
        <p:nvPicPr>
          <p:cNvPr id="16" name="Picture 15">
            <a:extLst>
              <a:ext uri="{FF2B5EF4-FFF2-40B4-BE49-F238E27FC236}">
                <a16:creationId xmlns:a16="http://schemas.microsoft.com/office/drawing/2014/main" id="{1B346B4B-6133-4975-CD4A-DD5D39E22D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2447"/>
            <a:ext cx="450849" cy="4410483"/>
          </a:xfrm>
          <a:prstGeom prst="rect">
            <a:avLst/>
          </a:prstGeom>
        </p:spPr>
      </p:pic>
      <p:sp>
        <p:nvSpPr>
          <p:cNvPr id="17" name="AutoShape 6">
            <a:extLst>
              <a:ext uri="{FF2B5EF4-FFF2-40B4-BE49-F238E27FC236}">
                <a16:creationId xmlns:a16="http://schemas.microsoft.com/office/drawing/2014/main" id="{28877F6F-E57B-1C7E-0F53-830A3375B1C3}"/>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8" name="Subtitle 2">
            <a:extLst>
              <a:ext uri="{FF2B5EF4-FFF2-40B4-BE49-F238E27FC236}">
                <a16:creationId xmlns:a16="http://schemas.microsoft.com/office/drawing/2014/main" id="{CDC0F068-6F09-2EB7-098B-A9E4FF46AC16}"/>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2995070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67558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9326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1_Text and Content">
    <p:bg>
      <p:bgPr>
        <a:solidFill>
          <a:schemeClr val="bg1"/>
        </a:solidFill>
        <a:effectLst/>
      </p:bgPr>
    </p:bg>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85799" y="6356350"/>
            <a:ext cx="10615244" cy="365125"/>
          </a:xfrm>
        </p:spPr>
        <p:txBody>
          <a:bodyPr/>
          <a:lstStyle>
            <a:lvl1pPr>
              <a:defRPr b="0" i="0">
                <a:solidFill>
                  <a:srgbClr val="1C345D"/>
                </a:solidFill>
                <a:latin typeface="+mn-lt"/>
                <a:cs typeface="Calibri" panose="020F0502020204030204" pitchFamily="34" charset="0"/>
              </a:defRPr>
            </a:lvl1pPr>
          </a:lstStyle>
          <a:p>
            <a:endParaRPr lang="en-US"/>
          </a:p>
        </p:txBody>
      </p:sp>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685798" y="471837"/>
            <a:ext cx="10615245" cy="650395"/>
          </a:xfrm>
          <a:prstGeom prst="rect">
            <a:avLst/>
          </a:prstGeom>
        </p:spPr>
        <p:txBody>
          <a:bodyPr>
            <a:normAutofit/>
          </a:bodyPr>
          <a:lstStyle>
            <a:lvl1pPr>
              <a:defRPr sz="3200" b="0" i="0">
                <a:solidFill>
                  <a:srgbClr val="1C345D"/>
                </a:solidFill>
                <a:latin typeface="Times" pitchFamily="2" charset="0"/>
                <a:cs typeface="Calibri" panose="020F0502020204030204" pitchFamily="34" charset="0"/>
              </a:defRPr>
            </a:lvl1pPr>
          </a:lstStyle>
          <a:p>
            <a:r>
              <a:rPr lang="en-US" dirty="0"/>
              <a:t>Text and Content</a:t>
            </a:r>
          </a:p>
        </p:txBody>
      </p:sp>
      <p:sp>
        <p:nvSpPr>
          <p:cNvPr id="8" name="Text Placeholder 7">
            <a:extLst>
              <a:ext uri="{FF2B5EF4-FFF2-40B4-BE49-F238E27FC236}">
                <a16:creationId xmlns:a16="http://schemas.microsoft.com/office/drawing/2014/main" id="{A0A87890-6147-9E6D-79A4-B3A777F287EC}"/>
              </a:ext>
            </a:extLst>
          </p:cNvPr>
          <p:cNvSpPr>
            <a:spLocks noGrp="1"/>
          </p:cNvSpPr>
          <p:nvPr>
            <p:ph type="body" sz="quarter" idx="13" hasCustomPrompt="1"/>
          </p:nvPr>
        </p:nvSpPr>
        <p:spPr>
          <a:xfrm>
            <a:off x="685800" y="1358281"/>
            <a:ext cx="10615243" cy="593464"/>
          </a:xfrm>
          <a:prstGeom prst="rect">
            <a:avLst/>
          </a:prstGeom>
        </p:spPr>
        <p:txBody>
          <a:bodyPr>
            <a:normAutofit/>
          </a:bodyPr>
          <a:lstStyle>
            <a:lvl1pPr marL="0" indent="0">
              <a:buNone/>
              <a:defRPr sz="1867" b="0" i="0">
                <a:solidFill>
                  <a:srgbClr val="0B799A"/>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lang="en-US" dirty="0"/>
              <a:t>Enter subtext here</a:t>
            </a:r>
          </a:p>
        </p:txBody>
      </p:sp>
      <p:sp>
        <p:nvSpPr>
          <p:cNvPr id="9" name="Text Placeholder 7">
            <a:extLst>
              <a:ext uri="{FF2B5EF4-FFF2-40B4-BE49-F238E27FC236}">
                <a16:creationId xmlns:a16="http://schemas.microsoft.com/office/drawing/2014/main" id="{3126302C-E362-A452-FB59-8C7ACF19610D}"/>
              </a:ext>
            </a:extLst>
          </p:cNvPr>
          <p:cNvSpPr>
            <a:spLocks noGrp="1"/>
          </p:cNvSpPr>
          <p:nvPr>
            <p:ph type="body" sz="quarter" idx="14" hasCustomPrompt="1"/>
          </p:nvPr>
        </p:nvSpPr>
        <p:spPr>
          <a:xfrm>
            <a:off x="685800" y="2117419"/>
            <a:ext cx="10615243" cy="3610979"/>
          </a:xfrm>
          <a:prstGeom prst="rect">
            <a:avLst/>
          </a:prstGeom>
        </p:spPr>
        <p:txBody>
          <a:bodyPr>
            <a:normAutofit/>
          </a:bodyPr>
          <a:lstStyle>
            <a:lvl1pPr marL="304815" indent="-304815">
              <a:buFont typeface="Arial" panose="020B0604020202020204" pitchFamily="34" charset="0"/>
              <a:buChar char="•"/>
              <a:defRPr sz="16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lvl="0"/>
            <a:r>
              <a:rPr lang="en-US" dirty="0"/>
              <a:t>Enter</a:t>
            </a:r>
          </a:p>
          <a:p>
            <a:pPr lvl="0"/>
            <a:r>
              <a:rPr lang="en-US" dirty="0"/>
              <a:t>Key </a:t>
            </a:r>
          </a:p>
          <a:p>
            <a:pPr lvl="0"/>
            <a:r>
              <a:rPr lang="en-US" dirty="0"/>
              <a:t>Points</a:t>
            </a:r>
          </a:p>
          <a:p>
            <a:pPr lvl="0"/>
            <a:r>
              <a:rPr lang="en-US" dirty="0"/>
              <a:t>Here</a:t>
            </a:r>
          </a:p>
          <a:p>
            <a:pPr lvl="0"/>
            <a:r>
              <a:rPr lang="en-US" dirty="0"/>
              <a:t>Delete this section if you do not need</a:t>
            </a:r>
          </a:p>
        </p:txBody>
      </p:sp>
      <p:sp>
        <p:nvSpPr>
          <p:cNvPr id="3" name="Oval 2">
            <a:extLst>
              <a:ext uri="{FF2B5EF4-FFF2-40B4-BE49-F238E27FC236}">
                <a16:creationId xmlns:a16="http://schemas.microsoft.com/office/drawing/2014/main" id="{49FCDCC2-5310-0417-7A80-D34BD8916E39}"/>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 name="TextBox 10">
            <a:extLst>
              <a:ext uri="{FF2B5EF4-FFF2-40B4-BE49-F238E27FC236}">
                <a16:creationId xmlns:a16="http://schemas.microsoft.com/office/drawing/2014/main" id="{BDD2103F-81EB-E24E-C54D-591E80C1B66C}"/>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0" name="AutoShape 6">
            <a:extLst>
              <a:ext uri="{FF2B5EF4-FFF2-40B4-BE49-F238E27FC236}">
                <a16:creationId xmlns:a16="http://schemas.microsoft.com/office/drawing/2014/main" id="{9089C5C8-23B1-1A7C-11E5-D58DC321E7BB}"/>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2" name="Subtitle 2">
            <a:extLst>
              <a:ext uri="{FF2B5EF4-FFF2-40B4-BE49-F238E27FC236}">
                <a16:creationId xmlns:a16="http://schemas.microsoft.com/office/drawing/2014/main" id="{922DA9C0-C9FB-5D2A-6F70-077832E26FF4}"/>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339529656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1_Text and Image">
    <p:bg>
      <p:bgPr>
        <a:solidFill>
          <a:schemeClr val="bg1"/>
        </a:solidFill>
        <a:effectLst/>
      </p:bgPr>
    </p:bg>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85799" y="6356350"/>
            <a:ext cx="10615244" cy="365125"/>
          </a:xfrm>
        </p:spPr>
        <p:txBody>
          <a:bodyPr/>
          <a:lstStyle>
            <a:lvl1pPr>
              <a:defRPr b="0" i="0">
                <a:solidFill>
                  <a:srgbClr val="1C345D"/>
                </a:solidFill>
                <a:latin typeface="+mn-lt"/>
                <a:cs typeface="Calibri" panose="020F0502020204030204" pitchFamily="34" charset="0"/>
              </a:defRPr>
            </a:lvl1pPr>
          </a:lstStyle>
          <a:p>
            <a:endParaRPr lang="en-US"/>
          </a:p>
        </p:txBody>
      </p:sp>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685798" y="471837"/>
            <a:ext cx="10615245" cy="650395"/>
          </a:xfrm>
          <a:prstGeom prst="rect">
            <a:avLst/>
          </a:prstGeom>
        </p:spPr>
        <p:txBody>
          <a:bodyPr>
            <a:normAutofit/>
          </a:bodyPr>
          <a:lstStyle>
            <a:lvl1pPr>
              <a:defRPr sz="3200" b="0" i="0">
                <a:solidFill>
                  <a:srgbClr val="1C345D"/>
                </a:solidFill>
                <a:latin typeface="Times" pitchFamily="2" charset="0"/>
                <a:cs typeface="Calibri" panose="020F0502020204030204" pitchFamily="34" charset="0"/>
              </a:defRPr>
            </a:lvl1pPr>
          </a:lstStyle>
          <a:p>
            <a:r>
              <a:rPr lang="en-US" dirty="0"/>
              <a:t>Text and Image</a:t>
            </a:r>
          </a:p>
        </p:txBody>
      </p:sp>
      <p:sp>
        <p:nvSpPr>
          <p:cNvPr id="11" name="Picture Placeholder 10">
            <a:extLst>
              <a:ext uri="{FF2B5EF4-FFF2-40B4-BE49-F238E27FC236}">
                <a16:creationId xmlns:a16="http://schemas.microsoft.com/office/drawing/2014/main" id="{580912F6-33E9-1070-7587-82BDE182A76F}"/>
              </a:ext>
            </a:extLst>
          </p:cNvPr>
          <p:cNvSpPr>
            <a:spLocks noGrp="1"/>
          </p:cNvSpPr>
          <p:nvPr>
            <p:ph type="pic" sz="quarter" idx="12"/>
          </p:nvPr>
        </p:nvSpPr>
        <p:spPr>
          <a:xfrm>
            <a:off x="7040462" y="1358281"/>
            <a:ext cx="4260582" cy="4367583"/>
          </a:xfrm>
          <a:prstGeom prst="rect">
            <a:avLst/>
          </a:prstGeom>
        </p:spPr>
        <p:txBody>
          <a:bodyPr>
            <a:normAutofit/>
          </a:bodyPr>
          <a:lstStyle>
            <a:lvl1pPr marL="0" indent="0">
              <a:buNone/>
              <a:defRPr sz="1867">
                <a:solidFill>
                  <a:srgbClr val="1C345D"/>
                </a:solidFill>
                <a:latin typeface="+mn-lt"/>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A0A87890-6147-9E6D-79A4-B3A777F287EC}"/>
              </a:ext>
            </a:extLst>
          </p:cNvPr>
          <p:cNvSpPr>
            <a:spLocks noGrp="1"/>
          </p:cNvSpPr>
          <p:nvPr>
            <p:ph type="body" sz="quarter" idx="13" hasCustomPrompt="1"/>
          </p:nvPr>
        </p:nvSpPr>
        <p:spPr>
          <a:xfrm>
            <a:off x="685800" y="1358281"/>
            <a:ext cx="5968573" cy="593464"/>
          </a:xfrm>
          <a:prstGeom prst="rect">
            <a:avLst/>
          </a:prstGeom>
        </p:spPr>
        <p:txBody>
          <a:bodyPr>
            <a:normAutofit/>
          </a:bodyPr>
          <a:lstStyle>
            <a:lvl1pPr marL="0" indent="0">
              <a:buNone/>
              <a:defRPr sz="1867" b="0" i="0">
                <a:solidFill>
                  <a:srgbClr val="0B799A"/>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lang="en-US" dirty="0"/>
              <a:t>Enter sub text here</a:t>
            </a:r>
          </a:p>
        </p:txBody>
      </p:sp>
      <p:sp>
        <p:nvSpPr>
          <p:cNvPr id="9" name="Text Placeholder 7">
            <a:extLst>
              <a:ext uri="{FF2B5EF4-FFF2-40B4-BE49-F238E27FC236}">
                <a16:creationId xmlns:a16="http://schemas.microsoft.com/office/drawing/2014/main" id="{3126302C-E362-A452-FB59-8C7ACF19610D}"/>
              </a:ext>
            </a:extLst>
          </p:cNvPr>
          <p:cNvSpPr>
            <a:spLocks noGrp="1"/>
          </p:cNvSpPr>
          <p:nvPr>
            <p:ph type="body" sz="quarter" idx="14" hasCustomPrompt="1"/>
          </p:nvPr>
        </p:nvSpPr>
        <p:spPr>
          <a:xfrm>
            <a:off x="685800" y="2117419"/>
            <a:ext cx="5968573" cy="2623162"/>
          </a:xfrm>
          <a:prstGeom prst="rect">
            <a:avLst/>
          </a:prstGeom>
        </p:spPr>
        <p:txBody>
          <a:bodyPr>
            <a:normAutofit/>
          </a:bodyPr>
          <a:lstStyle>
            <a:lvl1pPr marL="304815" indent="-304815">
              <a:buFont typeface="Arial" panose="020B0604020202020204" pitchFamily="34" charset="0"/>
              <a:buChar char="•"/>
              <a:defRPr sz="16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lvl="0"/>
            <a:r>
              <a:rPr lang="en-US" dirty="0"/>
              <a:t>Enter</a:t>
            </a:r>
          </a:p>
          <a:p>
            <a:pPr lvl="0"/>
            <a:r>
              <a:rPr lang="en-US" dirty="0"/>
              <a:t>Key </a:t>
            </a:r>
          </a:p>
          <a:p>
            <a:pPr lvl="0"/>
            <a:r>
              <a:rPr lang="en-US" dirty="0"/>
              <a:t>Points</a:t>
            </a:r>
          </a:p>
          <a:p>
            <a:pPr lvl="0"/>
            <a:r>
              <a:rPr lang="en-US" dirty="0"/>
              <a:t>Here</a:t>
            </a:r>
          </a:p>
          <a:p>
            <a:pPr lvl="0"/>
            <a:r>
              <a:rPr lang="en-US" dirty="0"/>
              <a:t>Delete this section if you do not need</a:t>
            </a:r>
          </a:p>
        </p:txBody>
      </p:sp>
      <p:sp>
        <p:nvSpPr>
          <p:cNvPr id="3" name="Oval 2">
            <a:extLst>
              <a:ext uri="{FF2B5EF4-FFF2-40B4-BE49-F238E27FC236}">
                <a16:creationId xmlns:a16="http://schemas.microsoft.com/office/drawing/2014/main" id="{49FCDCC2-5310-0417-7A80-D34BD8916E39}"/>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 name="TextBox 10">
            <a:extLst>
              <a:ext uri="{FF2B5EF4-FFF2-40B4-BE49-F238E27FC236}">
                <a16:creationId xmlns:a16="http://schemas.microsoft.com/office/drawing/2014/main" id="{BDD2103F-81EB-E24E-C54D-591E80C1B66C}"/>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0" name="AutoShape 6">
            <a:extLst>
              <a:ext uri="{FF2B5EF4-FFF2-40B4-BE49-F238E27FC236}">
                <a16:creationId xmlns:a16="http://schemas.microsoft.com/office/drawing/2014/main" id="{9089C5C8-23B1-1A7C-11E5-D58DC321E7BB}"/>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2" name="Subtitle 2">
            <a:extLst>
              <a:ext uri="{FF2B5EF4-FFF2-40B4-BE49-F238E27FC236}">
                <a16:creationId xmlns:a16="http://schemas.microsoft.com/office/drawing/2014/main" id="{922DA9C0-C9FB-5D2A-6F70-077832E26FF4}"/>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396439020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1_Key Points">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16A10F9B-2444-303F-98F0-40BA71D2E7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9080" y="306018"/>
            <a:ext cx="997433" cy="1200301"/>
          </a:xfrm>
          <a:prstGeom prst="rect">
            <a:avLst/>
          </a:prstGeom>
        </p:spPr>
      </p:pic>
      <p:sp>
        <p:nvSpPr>
          <p:cNvPr id="3" name="Content Placeholder 2"/>
          <p:cNvSpPr>
            <a:spLocks noGrp="1"/>
          </p:cNvSpPr>
          <p:nvPr>
            <p:ph idx="1" hasCustomPrompt="1"/>
          </p:nvPr>
        </p:nvSpPr>
        <p:spPr>
          <a:xfrm>
            <a:off x="6071074" y="995875"/>
            <a:ext cx="4774989" cy="1083803"/>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Enter body of the text goes here</a:t>
            </a:r>
          </a:p>
        </p:txBody>
      </p:sp>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85799" y="6356350"/>
            <a:ext cx="10615244" cy="365125"/>
          </a:xfrm>
        </p:spPr>
        <p:txBody>
          <a:bodyPr/>
          <a:lstStyle>
            <a:lvl1pPr>
              <a:defRPr>
                <a:solidFill>
                  <a:srgbClr val="1C345D"/>
                </a:solidFill>
                <a:latin typeface="+mn-lt"/>
                <a:cs typeface="Calibri" panose="020F0502020204030204" pitchFamily="34" charset="0"/>
              </a:defRPr>
            </a:lvl1pPr>
          </a:lstStyle>
          <a:p>
            <a:endParaRPr lang="en-US"/>
          </a:p>
        </p:txBody>
      </p:sp>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685799" y="471837"/>
            <a:ext cx="4974773" cy="650395"/>
          </a:xfrm>
          <a:prstGeom prst="rect">
            <a:avLst/>
          </a:prstGeom>
        </p:spPr>
        <p:txBody>
          <a:bodyPr>
            <a:normAutofit/>
          </a:bodyPr>
          <a:lstStyle>
            <a:lvl1pPr>
              <a:defRPr sz="3200" b="0" i="0">
                <a:solidFill>
                  <a:srgbClr val="1C345D"/>
                </a:solidFill>
                <a:latin typeface="Times" pitchFamily="2" charset="0"/>
                <a:cs typeface="Calibri" panose="020F0502020204030204" pitchFamily="34" charset="0"/>
              </a:defRPr>
            </a:lvl1pPr>
          </a:lstStyle>
          <a:p>
            <a:r>
              <a:rPr lang="en-US" dirty="0"/>
              <a:t>Enter heading here</a:t>
            </a:r>
          </a:p>
        </p:txBody>
      </p:sp>
      <p:sp>
        <p:nvSpPr>
          <p:cNvPr id="17" name="Content Placeholder 2">
            <a:extLst>
              <a:ext uri="{FF2B5EF4-FFF2-40B4-BE49-F238E27FC236}">
                <a16:creationId xmlns:a16="http://schemas.microsoft.com/office/drawing/2014/main" id="{F32E0B05-FE6D-30F1-E2D7-9A69DDF4186A}"/>
              </a:ext>
            </a:extLst>
          </p:cNvPr>
          <p:cNvSpPr>
            <a:spLocks noGrp="1"/>
          </p:cNvSpPr>
          <p:nvPr>
            <p:ph idx="13" hasCustomPrompt="1"/>
          </p:nvPr>
        </p:nvSpPr>
        <p:spPr>
          <a:xfrm>
            <a:off x="6071074" y="642333"/>
            <a:ext cx="4774989" cy="353542"/>
          </a:xfrm>
          <a:prstGeom prst="rect">
            <a:avLst/>
          </a:prstGeom>
        </p:spPr>
        <p:txBody>
          <a:bodyPr>
            <a:normAutofit/>
          </a:bodyPr>
          <a:lstStyle>
            <a:lvl1pPr marL="0" indent="0">
              <a:buNone/>
              <a:defRPr sz="1867"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Write your topic or idea</a:t>
            </a:r>
          </a:p>
        </p:txBody>
      </p:sp>
      <p:sp>
        <p:nvSpPr>
          <p:cNvPr id="7" name="Content Placeholder 2">
            <a:extLst>
              <a:ext uri="{FF2B5EF4-FFF2-40B4-BE49-F238E27FC236}">
                <a16:creationId xmlns:a16="http://schemas.microsoft.com/office/drawing/2014/main" id="{0F7FD392-69E8-B924-57E9-9B1FF3091F7E}"/>
              </a:ext>
            </a:extLst>
          </p:cNvPr>
          <p:cNvSpPr>
            <a:spLocks noGrp="1"/>
          </p:cNvSpPr>
          <p:nvPr>
            <p:ph idx="14" hasCustomPrompt="1"/>
          </p:nvPr>
        </p:nvSpPr>
        <p:spPr>
          <a:xfrm>
            <a:off x="6071074" y="2748394"/>
            <a:ext cx="4774989" cy="1083803"/>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Enter body of the text goes here</a:t>
            </a:r>
          </a:p>
        </p:txBody>
      </p:sp>
      <p:sp>
        <p:nvSpPr>
          <p:cNvPr id="8" name="Content Placeholder 2">
            <a:extLst>
              <a:ext uri="{FF2B5EF4-FFF2-40B4-BE49-F238E27FC236}">
                <a16:creationId xmlns:a16="http://schemas.microsoft.com/office/drawing/2014/main" id="{122F1D2B-CC41-BFBC-6211-DD464F0E5ADD}"/>
              </a:ext>
            </a:extLst>
          </p:cNvPr>
          <p:cNvSpPr>
            <a:spLocks noGrp="1"/>
          </p:cNvSpPr>
          <p:nvPr>
            <p:ph idx="15" hasCustomPrompt="1"/>
          </p:nvPr>
        </p:nvSpPr>
        <p:spPr>
          <a:xfrm>
            <a:off x="6071074" y="2375736"/>
            <a:ext cx="4774989" cy="353542"/>
          </a:xfrm>
          <a:prstGeom prst="rect">
            <a:avLst/>
          </a:prstGeom>
        </p:spPr>
        <p:txBody>
          <a:bodyPr>
            <a:normAutofit/>
          </a:bodyPr>
          <a:lstStyle>
            <a:lvl1pPr marL="0" indent="0">
              <a:buNone/>
              <a:defRPr sz="1867"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Write your topic or idea</a:t>
            </a:r>
          </a:p>
        </p:txBody>
      </p:sp>
      <p:sp>
        <p:nvSpPr>
          <p:cNvPr id="9" name="Content Placeholder 2">
            <a:extLst>
              <a:ext uri="{FF2B5EF4-FFF2-40B4-BE49-F238E27FC236}">
                <a16:creationId xmlns:a16="http://schemas.microsoft.com/office/drawing/2014/main" id="{5305403D-4F91-BFDC-EF17-02CDE8881DDB}"/>
              </a:ext>
            </a:extLst>
          </p:cNvPr>
          <p:cNvSpPr>
            <a:spLocks noGrp="1"/>
          </p:cNvSpPr>
          <p:nvPr>
            <p:ph idx="16" hasCustomPrompt="1"/>
          </p:nvPr>
        </p:nvSpPr>
        <p:spPr>
          <a:xfrm>
            <a:off x="6071074" y="4417391"/>
            <a:ext cx="4774989" cy="1083803"/>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Enter body of the text goes here</a:t>
            </a:r>
          </a:p>
        </p:txBody>
      </p:sp>
      <p:sp>
        <p:nvSpPr>
          <p:cNvPr id="10" name="Content Placeholder 2">
            <a:extLst>
              <a:ext uri="{FF2B5EF4-FFF2-40B4-BE49-F238E27FC236}">
                <a16:creationId xmlns:a16="http://schemas.microsoft.com/office/drawing/2014/main" id="{983D2208-1A4B-9F20-53B3-FD947F9A5FAE}"/>
              </a:ext>
            </a:extLst>
          </p:cNvPr>
          <p:cNvSpPr>
            <a:spLocks noGrp="1"/>
          </p:cNvSpPr>
          <p:nvPr>
            <p:ph idx="17" hasCustomPrompt="1"/>
          </p:nvPr>
        </p:nvSpPr>
        <p:spPr>
          <a:xfrm>
            <a:off x="6071074" y="4109140"/>
            <a:ext cx="4774989" cy="308251"/>
          </a:xfrm>
          <a:prstGeom prst="rect">
            <a:avLst/>
          </a:prstGeom>
        </p:spPr>
        <p:txBody>
          <a:bodyPr>
            <a:noAutofit/>
          </a:bodyPr>
          <a:lstStyle>
            <a:lvl1pPr marL="0" indent="0">
              <a:buNone/>
              <a:defRPr sz="1867"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Write your topic or idea</a:t>
            </a:r>
          </a:p>
        </p:txBody>
      </p:sp>
      <p:sp>
        <p:nvSpPr>
          <p:cNvPr id="20" name="Oval 19">
            <a:extLst>
              <a:ext uri="{FF2B5EF4-FFF2-40B4-BE49-F238E27FC236}">
                <a16:creationId xmlns:a16="http://schemas.microsoft.com/office/drawing/2014/main" id="{AE97D2A5-502D-ECC1-0533-336A815F02E7}"/>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1" name="TextBox 10">
            <a:extLst>
              <a:ext uri="{FF2B5EF4-FFF2-40B4-BE49-F238E27FC236}">
                <a16:creationId xmlns:a16="http://schemas.microsoft.com/office/drawing/2014/main" id="{43EDD611-5AFE-0527-07CD-0A82D12AA36C}"/>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22" name="AutoShape 6">
            <a:extLst>
              <a:ext uri="{FF2B5EF4-FFF2-40B4-BE49-F238E27FC236}">
                <a16:creationId xmlns:a16="http://schemas.microsoft.com/office/drawing/2014/main" id="{909B3E1B-350D-B4CD-167A-82F79A28325B}"/>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23" name="Subtitle 2">
            <a:extLst>
              <a:ext uri="{FF2B5EF4-FFF2-40B4-BE49-F238E27FC236}">
                <a16:creationId xmlns:a16="http://schemas.microsoft.com/office/drawing/2014/main" id="{60AE758A-2DD0-6A3B-B932-2C91B6154A9D}"/>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1625340422"/>
      </p:ext>
    </p:extLst>
  </p:cSld>
  <p:clrMapOvr>
    <a:masterClrMapping/>
  </p:clrMapOvr>
  <p:extLst>
    <p:ext uri="{DCECCB84-F9BA-43D5-87BE-67443E8EF086}">
      <p15:sldGuideLst xmlns:p15="http://schemas.microsoft.com/office/powerpoint/2012/main">
        <p15:guide id="1" pos="624">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1_Quote-Key Statement">
    <p:bg>
      <p:bgPr>
        <a:solidFill>
          <a:srgbClr val="1C345D"/>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6D6F0A7-13AC-9BAE-BF27-F361CC571914}"/>
              </a:ext>
            </a:extLst>
          </p:cNvPr>
          <p:cNvSpPr>
            <a:spLocks noGrp="1"/>
          </p:cNvSpPr>
          <p:nvPr>
            <p:ph type="ctrTitle" hasCustomPrompt="1"/>
          </p:nvPr>
        </p:nvSpPr>
        <p:spPr>
          <a:xfrm>
            <a:off x="2795822" y="1749527"/>
            <a:ext cx="6600357" cy="2497235"/>
          </a:xfrm>
        </p:spPr>
        <p:txBody>
          <a:bodyPr/>
          <a:lstStyle>
            <a:lvl1pPr>
              <a:defRPr b="0" i="0">
                <a:solidFill>
                  <a:schemeClr val="bg1"/>
                </a:solidFill>
                <a:latin typeface="Times" pitchFamily="2" charset="0"/>
                <a:cs typeface="Calibri" panose="020F0502020204030204" pitchFamily="34" charset="0"/>
              </a:defRPr>
            </a:lvl1pPr>
          </a:lstStyle>
          <a:p>
            <a:r>
              <a:rPr lang="en-US" dirty="0"/>
              <a:t>“Insert quote here or key statement left aligned, centered on the page.”</a:t>
            </a:r>
            <a:br>
              <a:rPr lang="en-US" dirty="0"/>
            </a:br>
            <a:endParaRPr lang="en-US" dirty="0"/>
          </a:p>
        </p:txBody>
      </p:sp>
      <p:pic>
        <p:nvPicPr>
          <p:cNvPr id="8" name="Picture 7">
            <a:extLst>
              <a:ext uri="{FF2B5EF4-FFF2-40B4-BE49-F238E27FC236}">
                <a16:creationId xmlns:a16="http://schemas.microsoft.com/office/drawing/2014/main" id="{0A7587EA-06AA-132F-6479-9DD4C54ADF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6761"/>
            <a:ext cx="389467" cy="3810000"/>
          </a:xfrm>
          <a:prstGeom prst="rect">
            <a:avLst/>
          </a:prstGeom>
        </p:spPr>
      </p:pic>
      <p:sp>
        <p:nvSpPr>
          <p:cNvPr id="9" name="Oval 8">
            <a:extLst>
              <a:ext uri="{FF2B5EF4-FFF2-40B4-BE49-F238E27FC236}">
                <a16:creationId xmlns:a16="http://schemas.microsoft.com/office/drawing/2014/main" id="{88A1E664-65EC-12D9-B50B-23A5F9258D16}"/>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0" name="TextBox 10">
            <a:extLst>
              <a:ext uri="{FF2B5EF4-FFF2-40B4-BE49-F238E27FC236}">
                <a16:creationId xmlns:a16="http://schemas.microsoft.com/office/drawing/2014/main" id="{AE199C48-9CBA-2AF6-045E-7702C43D8D23}"/>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3" name="AutoShape 6">
            <a:extLst>
              <a:ext uri="{FF2B5EF4-FFF2-40B4-BE49-F238E27FC236}">
                <a16:creationId xmlns:a16="http://schemas.microsoft.com/office/drawing/2014/main" id="{2EC85FBF-03B7-0796-C349-844CAF553DF4}"/>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4" name="Subtitle 2">
            <a:extLst>
              <a:ext uri="{FF2B5EF4-FFF2-40B4-BE49-F238E27FC236}">
                <a16:creationId xmlns:a16="http://schemas.microsoft.com/office/drawing/2014/main" id="{DBA2680F-C403-8591-735B-BEC3F8A2887B}"/>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chemeClr val="bg1"/>
                </a:solidFill>
                <a:latin typeface="+mn-lt"/>
              </a:rPr>
              <a:t>Fred Hutchinson Cancer Center</a:t>
            </a:r>
          </a:p>
        </p:txBody>
      </p:sp>
    </p:spTree>
    <p:extLst>
      <p:ext uri="{BB962C8B-B14F-4D97-AF65-F5344CB8AC3E}">
        <p14:creationId xmlns:p14="http://schemas.microsoft.com/office/powerpoint/2010/main" val="211012607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1_Section Divider">
    <p:bg>
      <p:bgPr>
        <a:solidFill>
          <a:srgbClr val="0B799A"/>
        </a:solidFill>
        <a:effectLst/>
      </p:bgPr>
    </p:bg>
    <p:spTree>
      <p:nvGrpSpPr>
        <p:cNvPr id="1" name=""/>
        <p:cNvGrpSpPr/>
        <p:nvPr/>
      </p:nvGrpSpPr>
      <p:grpSpPr>
        <a:xfrm>
          <a:off x="0" y="0"/>
          <a:ext cx="0" cy="0"/>
          <a:chOff x="0" y="0"/>
          <a:chExt cx="0" cy="0"/>
        </a:xfrm>
      </p:grpSpPr>
      <p:sp>
        <p:nvSpPr>
          <p:cNvPr id="14" name="Freeform 3">
            <a:extLst>
              <a:ext uri="{FF2B5EF4-FFF2-40B4-BE49-F238E27FC236}">
                <a16:creationId xmlns:a16="http://schemas.microsoft.com/office/drawing/2014/main" id="{C86B4B11-3C28-1B50-B5E1-2D9E59ED717F}"/>
              </a:ext>
            </a:extLst>
          </p:cNvPr>
          <p:cNvSpPr/>
          <p:nvPr/>
        </p:nvSpPr>
        <p:spPr>
          <a:xfrm rot="16200000">
            <a:off x="756973" y="-756972"/>
            <a:ext cx="6909699" cy="8423643"/>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1C345D"/>
          </a:solidFill>
        </p:spPr>
        <p:txBody>
          <a:bodyPr/>
          <a:lstStyle/>
          <a:p>
            <a:endParaRPr lang="en-US" sz="1200" dirty="0"/>
          </a:p>
        </p:txBody>
      </p:sp>
      <p:sp>
        <p:nvSpPr>
          <p:cNvPr id="3" name="Text Placeholder 2">
            <a:extLst>
              <a:ext uri="{FF2B5EF4-FFF2-40B4-BE49-F238E27FC236}">
                <a16:creationId xmlns:a16="http://schemas.microsoft.com/office/drawing/2014/main" id="{883445D1-652D-EF13-6B3C-52B2056EF144}"/>
              </a:ext>
            </a:extLst>
          </p:cNvPr>
          <p:cNvSpPr>
            <a:spLocks noGrp="1"/>
          </p:cNvSpPr>
          <p:nvPr>
            <p:ph type="body" sz="quarter" idx="10" hasCustomPrompt="1"/>
          </p:nvPr>
        </p:nvSpPr>
        <p:spPr>
          <a:xfrm>
            <a:off x="702015" y="1993109"/>
            <a:ext cx="5769015" cy="2865967"/>
          </a:xfrm>
          <a:prstGeom prst="rect">
            <a:avLst/>
          </a:prstGeom>
        </p:spPr>
        <p:txBody>
          <a:bodyPr>
            <a:noAutofit/>
          </a:bodyPr>
          <a:lstStyle>
            <a:lvl1pPr marL="0" indent="0">
              <a:buNone/>
              <a:defRPr sz="5334">
                <a:solidFill>
                  <a:schemeClr val="bg1"/>
                </a:solidFill>
                <a:latin typeface="Times" pitchFamily="2" charset="0"/>
              </a:defRPr>
            </a:lvl1pPr>
            <a:lvl2pPr>
              <a:defRPr sz="5334">
                <a:solidFill>
                  <a:schemeClr val="bg1"/>
                </a:solidFill>
              </a:defRPr>
            </a:lvl2pPr>
            <a:lvl3pPr>
              <a:defRPr sz="5334">
                <a:solidFill>
                  <a:schemeClr val="bg1"/>
                </a:solidFill>
              </a:defRPr>
            </a:lvl3pPr>
            <a:lvl4pPr>
              <a:defRPr sz="5334">
                <a:solidFill>
                  <a:schemeClr val="bg1"/>
                </a:solidFill>
              </a:defRPr>
            </a:lvl4pPr>
            <a:lvl5pPr>
              <a:defRPr sz="5334">
                <a:solidFill>
                  <a:schemeClr val="bg1"/>
                </a:solidFill>
              </a:defRPr>
            </a:lvl5pPr>
          </a:lstStyle>
          <a:p>
            <a:pPr lvl="0"/>
            <a:r>
              <a:rPr lang="en-US" dirty="0"/>
              <a:t>Section title here or key statement</a:t>
            </a:r>
          </a:p>
        </p:txBody>
      </p:sp>
      <p:sp>
        <p:nvSpPr>
          <p:cNvPr id="4" name="Oval 3">
            <a:extLst>
              <a:ext uri="{FF2B5EF4-FFF2-40B4-BE49-F238E27FC236}">
                <a16:creationId xmlns:a16="http://schemas.microsoft.com/office/drawing/2014/main" id="{87146D47-3BC5-222C-95AC-A0C247216778}"/>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 name="TextBox 10">
            <a:extLst>
              <a:ext uri="{FF2B5EF4-FFF2-40B4-BE49-F238E27FC236}">
                <a16:creationId xmlns:a16="http://schemas.microsoft.com/office/drawing/2014/main" id="{5B6BC809-2B12-399B-AC78-DC43D91160C6}"/>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5" name="AutoShape 6">
            <a:extLst>
              <a:ext uri="{FF2B5EF4-FFF2-40B4-BE49-F238E27FC236}">
                <a16:creationId xmlns:a16="http://schemas.microsoft.com/office/drawing/2014/main" id="{C257D965-B007-432E-5C10-6FFF9D71A68D}"/>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6" name="Subtitle 2">
            <a:extLst>
              <a:ext uri="{FF2B5EF4-FFF2-40B4-BE49-F238E27FC236}">
                <a16:creationId xmlns:a16="http://schemas.microsoft.com/office/drawing/2014/main" id="{DA862A9D-0A65-D31F-D4A4-48A6FF587B20}"/>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chemeClr val="bg1"/>
                </a:solidFill>
                <a:latin typeface="+mn-lt"/>
              </a:rPr>
              <a:t>Fred Hutchinson Cancer Center</a:t>
            </a:r>
          </a:p>
        </p:txBody>
      </p:sp>
    </p:spTree>
    <p:extLst>
      <p:ext uri="{BB962C8B-B14F-4D97-AF65-F5344CB8AC3E}">
        <p14:creationId xmlns:p14="http://schemas.microsoft.com/office/powerpoint/2010/main" val="161557068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1_1 Chart Slide">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60400" y="6356350"/>
            <a:ext cx="10845799" cy="365125"/>
          </a:xfrm>
        </p:spPr>
        <p:txBody>
          <a:bodyPr/>
          <a:lstStyle>
            <a:lvl1pPr>
              <a:defRPr>
                <a:solidFill>
                  <a:srgbClr val="1C345D"/>
                </a:solidFill>
                <a:latin typeface="+mn-lt"/>
                <a:cs typeface="Calibri" panose="020F0502020204030204" pitchFamily="34" charset="0"/>
              </a:defRPr>
            </a:lvl1pPr>
          </a:lstStyle>
          <a:p>
            <a:endParaRPr lang="en-US"/>
          </a:p>
        </p:txBody>
      </p:sp>
      <p:sp>
        <p:nvSpPr>
          <p:cNvPr id="2" name="Title 1">
            <a:extLst>
              <a:ext uri="{FF2B5EF4-FFF2-40B4-BE49-F238E27FC236}">
                <a16:creationId xmlns:a16="http://schemas.microsoft.com/office/drawing/2014/main" id="{59836382-AC66-0B00-4EAF-7C23914B1943}"/>
              </a:ext>
            </a:extLst>
          </p:cNvPr>
          <p:cNvSpPr>
            <a:spLocks noGrp="1"/>
          </p:cNvSpPr>
          <p:nvPr>
            <p:ph type="ctrTitle" hasCustomPrompt="1"/>
          </p:nvPr>
        </p:nvSpPr>
        <p:spPr>
          <a:xfrm>
            <a:off x="685798" y="471837"/>
            <a:ext cx="10615245" cy="650395"/>
          </a:xfrm>
          <a:prstGeom prst="rect">
            <a:avLst/>
          </a:prstGeom>
        </p:spPr>
        <p:txBody>
          <a:bodyPr>
            <a:normAutofit/>
          </a:bodyPr>
          <a:lstStyle>
            <a:lvl1pPr>
              <a:defRPr sz="3200" b="0" i="0">
                <a:solidFill>
                  <a:srgbClr val="0B799A"/>
                </a:solidFill>
                <a:latin typeface="Times" pitchFamily="2" charset="0"/>
                <a:cs typeface="Calibri" panose="020F0502020204030204" pitchFamily="34" charset="0"/>
              </a:defRPr>
            </a:lvl1pPr>
          </a:lstStyle>
          <a:p>
            <a:r>
              <a:rPr lang="en-US" dirty="0"/>
              <a:t>Chart Slide (1 chart)- insert heading here</a:t>
            </a:r>
          </a:p>
        </p:txBody>
      </p:sp>
      <p:sp>
        <p:nvSpPr>
          <p:cNvPr id="3" name="Text Placeholder 7">
            <a:extLst>
              <a:ext uri="{FF2B5EF4-FFF2-40B4-BE49-F238E27FC236}">
                <a16:creationId xmlns:a16="http://schemas.microsoft.com/office/drawing/2014/main" id="{C1F19AA8-4CDC-0B95-0E09-379A74B30530}"/>
              </a:ext>
            </a:extLst>
          </p:cNvPr>
          <p:cNvSpPr>
            <a:spLocks noGrp="1"/>
          </p:cNvSpPr>
          <p:nvPr>
            <p:ph type="body" sz="quarter" idx="13" hasCustomPrompt="1"/>
          </p:nvPr>
        </p:nvSpPr>
        <p:spPr>
          <a:xfrm>
            <a:off x="685800" y="1358281"/>
            <a:ext cx="5136557" cy="593464"/>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lang="en-US" dirty="0"/>
              <a:t>Enter body text here</a:t>
            </a:r>
          </a:p>
        </p:txBody>
      </p:sp>
      <p:sp>
        <p:nvSpPr>
          <p:cNvPr id="4" name="Text Placeholder 7">
            <a:extLst>
              <a:ext uri="{FF2B5EF4-FFF2-40B4-BE49-F238E27FC236}">
                <a16:creationId xmlns:a16="http://schemas.microsoft.com/office/drawing/2014/main" id="{75DAC73A-4A9A-6B86-E8AE-A4BC775DAED0}"/>
              </a:ext>
            </a:extLst>
          </p:cNvPr>
          <p:cNvSpPr>
            <a:spLocks noGrp="1"/>
          </p:cNvSpPr>
          <p:nvPr>
            <p:ph type="body" sz="quarter" idx="14" hasCustomPrompt="1"/>
          </p:nvPr>
        </p:nvSpPr>
        <p:spPr>
          <a:xfrm>
            <a:off x="660400" y="2074830"/>
            <a:ext cx="5158509" cy="1038001"/>
          </a:xfrm>
          <a:prstGeom prst="rect">
            <a:avLst/>
          </a:prstGeom>
        </p:spPr>
        <p:txBody>
          <a:bodyPr>
            <a:normAutofit/>
          </a:bodyPr>
          <a:lstStyle>
            <a:lvl1pPr marL="0" indent="0">
              <a:buFont typeface="Arial" panose="020B0604020202020204" pitchFamily="34" charset="0"/>
              <a:buChar char="•"/>
              <a:defRPr sz="16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228611" marR="0" lvl="0" indent="-228611" algn="l" defTabSz="609630" rtl="0" eaLnBrk="1" fontAlgn="auto" latinLnBrk="0" hangingPunct="1">
              <a:lnSpc>
                <a:spcPct val="100000"/>
              </a:lnSpc>
              <a:spcBef>
                <a:spcPct val="20000"/>
              </a:spcBef>
              <a:spcAft>
                <a:spcPts val="0"/>
              </a:spcAft>
              <a:buClrTx/>
              <a:buSzTx/>
              <a:tabLst/>
              <a:defRPr/>
            </a:pPr>
            <a:r>
              <a:rPr lang="en-US" dirty="0"/>
              <a:t>Key point 1</a:t>
            </a:r>
          </a:p>
          <a:p>
            <a:pPr marL="228611" marR="0" lvl="0" indent="-228611" algn="l" defTabSz="609630" rtl="0" eaLnBrk="1" fontAlgn="auto" latinLnBrk="0" hangingPunct="1">
              <a:lnSpc>
                <a:spcPct val="100000"/>
              </a:lnSpc>
              <a:spcBef>
                <a:spcPct val="20000"/>
              </a:spcBef>
              <a:spcAft>
                <a:spcPts val="0"/>
              </a:spcAft>
              <a:buClrTx/>
              <a:buSzTx/>
              <a:tabLst/>
              <a:defRPr/>
            </a:pPr>
            <a:r>
              <a:rPr lang="en-US" dirty="0"/>
              <a:t>Key point 2</a:t>
            </a:r>
          </a:p>
          <a:p>
            <a:pPr marL="228611" marR="0" lvl="0" indent="-228611" algn="l" defTabSz="609630" rtl="0" eaLnBrk="1" fontAlgn="auto" latinLnBrk="0" hangingPunct="1">
              <a:lnSpc>
                <a:spcPct val="100000"/>
              </a:lnSpc>
              <a:spcBef>
                <a:spcPct val="20000"/>
              </a:spcBef>
              <a:spcAft>
                <a:spcPts val="0"/>
              </a:spcAft>
              <a:buClrTx/>
              <a:buSzTx/>
              <a:tabLst/>
              <a:defRPr/>
            </a:pPr>
            <a:r>
              <a:rPr lang="en-US" dirty="0"/>
              <a:t>Key point 3</a:t>
            </a:r>
          </a:p>
        </p:txBody>
      </p:sp>
      <p:sp>
        <p:nvSpPr>
          <p:cNvPr id="6" name="Chart Placeholder 5">
            <a:extLst>
              <a:ext uri="{FF2B5EF4-FFF2-40B4-BE49-F238E27FC236}">
                <a16:creationId xmlns:a16="http://schemas.microsoft.com/office/drawing/2014/main" id="{ECFD8B02-78B3-DAA0-D9BA-2588A681B383}"/>
              </a:ext>
            </a:extLst>
          </p:cNvPr>
          <p:cNvSpPr>
            <a:spLocks noGrp="1"/>
          </p:cNvSpPr>
          <p:nvPr>
            <p:ph type="chart" sz="quarter" idx="15"/>
          </p:nvPr>
        </p:nvSpPr>
        <p:spPr>
          <a:xfrm>
            <a:off x="6378575" y="1357842"/>
            <a:ext cx="4922308" cy="4468609"/>
          </a:xfrm>
          <a:prstGeom prst="rect">
            <a:avLst/>
          </a:prstGeom>
        </p:spPr>
        <p:txBody>
          <a:bodyPr>
            <a:normAutofit/>
          </a:bodyPr>
          <a:lstStyle>
            <a:lvl1pPr>
              <a:defRPr sz="1867">
                <a:solidFill>
                  <a:srgbClr val="1C345D"/>
                </a:solidFill>
                <a:latin typeface="+mn-lt"/>
              </a:defRPr>
            </a:lvl1pPr>
          </a:lstStyle>
          <a:p>
            <a:r>
              <a:rPr lang="en-US"/>
              <a:t>Click icon to add chart</a:t>
            </a:r>
          </a:p>
        </p:txBody>
      </p:sp>
      <p:sp>
        <p:nvSpPr>
          <p:cNvPr id="7" name="Oval 6">
            <a:extLst>
              <a:ext uri="{FF2B5EF4-FFF2-40B4-BE49-F238E27FC236}">
                <a16:creationId xmlns:a16="http://schemas.microsoft.com/office/drawing/2014/main" id="{BA32A610-35AF-7CCB-8A52-F8C43EB0E5B5}"/>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3" name="TextBox 10">
            <a:extLst>
              <a:ext uri="{FF2B5EF4-FFF2-40B4-BE49-F238E27FC236}">
                <a16:creationId xmlns:a16="http://schemas.microsoft.com/office/drawing/2014/main" id="{DB20E96C-F4CD-B985-76AD-F8722AAEB4CB}"/>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21" name="AutoShape 6">
            <a:extLst>
              <a:ext uri="{FF2B5EF4-FFF2-40B4-BE49-F238E27FC236}">
                <a16:creationId xmlns:a16="http://schemas.microsoft.com/office/drawing/2014/main" id="{872113DD-78DF-AAFC-1181-0CD2D0F1C7A0}"/>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22" name="Subtitle 2">
            <a:extLst>
              <a:ext uri="{FF2B5EF4-FFF2-40B4-BE49-F238E27FC236}">
                <a16:creationId xmlns:a16="http://schemas.microsoft.com/office/drawing/2014/main" id="{56C250AE-1577-4F01-ECAB-C3C545CA8159}"/>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pic>
        <p:nvPicPr>
          <p:cNvPr id="15" name="Picture 14" descr="Icon&#10;&#10;Description automatically generated">
            <a:extLst>
              <a:ext uri="{FF2B5EF4-FFF2-40B4-BE49-F238E27FC236}">
                <a16:creationId xmlns:a16="http://schemas.microsoft.com/office/drawing/2014/main" id="{7BB49CCB-4B61-6CA3-F95B-17269D3E6C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9080" y="306018"/>
            <a:ext cx="997433" cy="1200301"/>
          </a:xfrm>
          <a:prstGeom prst="rect">
            <a:avLst/>
          </a:prstGeom>
        </p:spPr>
      </p:pic>
    </p:spTree>
    <p:extLst>
      <p:ext uri="{BB962C8B-B14F-4D97-AF65-F5344CB8AC3E}">
        <p14:creationId xmlns:p14="http://schemas.microsoft.com/office/powerpoint/2010/main" val="3736679509"/>
      </p:ext>
    </p:extLst>
  </p:cSld>
  <p:clrMapOvr>
    <a:masterClrMapping/>
  </p:clrMapOvr>
  <p:extLst>
    <p:ext uri="{DCECCB84-F9BA-43D5-87BE-67443E8EF086}">
      <p15:sldGuideLst xmlns:p15="http://schemas.microsoft.com/office/powerpoint/2012/main">
        <p15:guide id="1" pos="624">
          <p15:clr>
            <a:srgbClr val="FBAE4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1_2 Charts">
    <p:bg>
      <p:bgPr>
        <a:solidFill>
          <a:schemeClr val="bg1"/>
        </a:solidFill>
        <a:effectLst/>
      </p:bgPr>
    </p:bg>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85799" y="6356350"/>
            <a:ext cx="10634076" cy="365125"/>
          </a:xfrm>
        </p:spPr>
        <p:txBody>
          <a:bodyPr/>
          <a:lstStyle>
            <a:lvl1pPr>
              <a:defRPr>
                <a:solidFill>
                  <a:srgbClr val="1C345D"/>
                </a:solidFill>
                <a:latin typeface="+mn-lt"/>
                <a:cs typeface="Calibri" panose="020F0502020204030204" pitchFamily="34" charset="0"/>
              </a:defRPr>
            </a:lvl1pPr>
          </a:lstStyle>
          <a:p>
            <a:endParaRPr lang="en-US"/>
          </a:p>
        </p:txBody>
      </p:sp>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685798" y="471837"/>
            <a:ext cx="10634076" cy="650395"/>
          </a:xfrm>
          <a:prstGeom prst="rect">
            <a:avLst/>
          </a:prstGeom>
        </p:spPr>
        <p:txBody>
          <a:bodyPr>
            <a:normAutofit/>
          </a:bodyPr>
          <a:lstStyle>
            <a:lvl1pPr>
              <a:defRPr sz="3200" b="0" i="0">
                <a:solidFill>
                  <a:srgbClr val="0B799A"/>
                </a:solidFill>
                <a:latin typeface="Times" pitchFamily="2" charset="0"/>
                <a:cs typeface="Calibri" panose="020F0502020204030204" pitchFamily="34" charset="0"/>
              </a:defRPr>
            </a:lvl1pPr>
          </a:lstStyle>
          <a:p>
            <a:r>
              <a:rPr lang="en-US" dirty="0"/>
              <a:t>Chart Slide (2 charts)- insert heading here </a:t>
            </a:r>
          </a:p>
        </p:txBody>
      </p:sp>
      <p:sp>
        <p:nvSpPr>
          <p:cNvPr id="8" name="Text Placeholder 7">
            <a:extLst>
              <a:ext uri="{FF2B5EF4-FFF2-40B4-BE49-F238E27FC236}">
                <a16:creationId xmlns:a16="http://schemas.microsoft.com/office/drawing/2014/main" id="{A0A87890-6147-9E6D-79A4-B3A777F287EC}"/>
              </a:ext>
            </a:extLst>
          </p:cNvPr>
          <p:cNvSpPr>
            <a:spLocks noGrp="1"/>
          </p:cNvSpPr>
          <p:nvPr>
            <p:ph type="body" sz="quarter" idx="13" hasCustomPrompt="1"/>
          </p:nvPr>
        </p:nvSpPr>
        <p:spPr>
          <a:xfrm>
            <a:off x="685800" y="1358281"/>
            <a:ext cx="5039497" cy="473161"/>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lang="en-US" dirty="0"/>
              <a:t>Enter body text here</a:t>
            </a:r>
          </a:p>
        </p:txBody>
      </p:sp>
      <p:sp>
        <p:nvSpPr>
          <p:cNvPr id="17" name="Chart Placeholder 16">
            <a:extLst>
              <a:ext uri="{FF2B5EF4-FFF2-40B4-BE49-F238E27FC236}">
                <a16:creationId xmlns:a16="http://schemas.microsoft.com/office/drawing/2014/main" id="{4ED290C9-1ECD-58C0-0016-349EC10360A0}"/>
              </a:ext>
            </a:extLst>
          </p:cNvPr>
          <p:cNvSpPr>
            <a:spLocks noGrp="1"/>
          </p:cNvSpPr>
          <p:nvPr>
            <p:ph type="chart" sz="quarter" idx="14"/>
          </p:nvPr>
        </p:nvSpPr>
        <p:spPr>
          <a:xfrm>
            <a:off x="685798" y="2104635"/>
            <a:ext cx="5039497" cy="3732027"/>
          </a:xfrm>
          <a:prstGeom prst="rect">
            <a:avLst/>
          </a:prstGeom>
        </p:spPr>
        <p:txBody>
          <a:bodyPr>
            <a:normAutofit/>
          </a:bodyPr>
          <a:lstStyle>
            <a:lvl1pPr>
              <a:defRPr sz="1867">
                <a:solidFill>
                  <a:srgbClr val="1C345D"/>
                </a:solidFill>
                <a:latin typeface="+mn-lt"/>
              </a:defRPr>
            </a:lvl1pPr>
          </a:lstStyle>
          <a:p>
            <a:r>
              <a:rPr lang="en-US"/>
              <a:t>Click icon to add chart</a:t>
            </a:r>
          </a:p>
        </p:txBody>
      </p:sp>
      <p:sp>
        <p:nvSpPr>
          <p:cNvPr id="9" name="Text Placeholder 7">
            <a:extLst>
              <a:ext uri="{FF2B5EF4-FFF2-40B4-BE49-F238E27FC236}">
                <a16:creationId xmlns:a16="http://schemas.microsoft.com/office/drawing/2014/main" id="{7D82775D-3374-3146-639E-4C6627433146}"/>
              </a:ext>
            </a:extLst>
          </p:cNvPr>
          <p:cNvSpPr>
            <a:spLocks noGrp="1"/>
          </p:cNvSpPr>
          <p:nvPr>
            <p:ph type="body" sz="quarter" idx="15" hasCustomPrompt="1"/>
          </p:nvPr>
        </p:nvSpPr>
        <p:spPr>
          <a:xfrm>
            <a:off x="6212328" y="1359716"/>
            <a:ext cx="5088717" cy="473161"/>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lang="en-US" dirty="0"/>
              <a:t>Enter body text here</a:t>
            </a:r>
          </a:p>
        </p:txBody>
      </p:sp>
      <p:sp>
        <p:nvSpPr>
          <p:cNvPr id="11" name="Chart Placeholder 16">
            <a:extLst>
              <a:ext uri="{FF2B5EF4-FFF2-40B4-BE49-F238E27FC236}">
                <a16:creationId xmlns:a16="http://schemas.microsoft.com/office/drawing/2014/main" id="{2703D505-ADD9-43E9-E019-DD1458B2FBDC}"/>
              </a:ext>
            </a:extLst>
          </p:cNvPr>
          <p:cNvSpPr>
            <a:spLocks noGrp="1"/>
          </p:cNvSpPr>
          <p:nvPr>
            <p:ph type="chart" sz="quarter" idx="16"/>
          </p:nvPr>
        </p:nvSpPr>
        <p:spPr>
          <a:xfrm>
            <a:off x="6212326" y="2106069"/>
            <a:ext cx="5088717" cy="3732027"/>
          </a:xfrm>
          <a:prstGeom prst="rect">
            <a:avLst/>
          </a:prstGeom>
        </p:spPr>
        <p:txBody>
          <a:bodyPr>
            <a:normAutofit/>
          </a:bodyPr>
          <a:lstStyle>
            <a:lvl1pPr>
              <a:defRPr sz="1867">
                <a:solidFill>
                  <a:srgbClr val="1C345D"/>
                </a:solidFill>
                <a:latin typeface="+mn-lt"/>
              </a:defRPr>
            </a:lvl1pPr>
          </a:lstStyle>
          <a:p>
            <a:r>
              <a:rPr lang="en-US"/>
              <a:t>Click icon to add chart</a:t>
            </a:r>
          </a:p>
        </p:txBody>
      </p:sp>
      <p:sp>
        <p:nvSpPr>
          <p:cNvPr id="18" name="Oval 17">
            <a:extLst>
              <a:ext uri="{FF2B5EF4-FFF2-40B4-BE49-F238E27FC236}">
                <a16:creationId xmlns:a16="http://schemas.microsoft.com/office/drawing/2014/main" id="{E1BFB607-8D48-43E5-EC2E-A17735E6B0B7}"/>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9" name="TextBox 10">
            <a:extLst>
              <a:ext uri="{FF2B5EF4-FFF2-40B4-BE49-F238E27FC236}">
                <a16:creationId xmlns:a16="http://schemas.microsoft.com/office/drawing/2014/main" id="{44E4F76F-9B2C-321E-341E-3F2889749D92}"/>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22" name="AutoShape 6">
            <a:extLst>
              <a:ext uri="{FF2B5EF4-FFF2-40B4-BE49-F238E27FC236}">
                <a16:creationId xmlns:a16="http://schemas.microsoft.com/office/drawing/2014/main" id="{655A37DD-78AF-4604-1008-D64081CF2B1D}"/>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23" name="Subtitle 2">
            <a:extLst>
              <a:ext uri="{FF2B5EF4-FFF2-40B4-BE49-F238E27FC236}">
                <a16:creationId xmlns:a16="http://schemas.microsoft.com/office/drawing/2014/main" id="{A5560E93-DB67-325F-7AA0-5790DC21340C}"/>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296810968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1_Table">
    <p:bg>
      <p:bgPr>
        <a:solidFill>
          <a:schemeClr val="bg1"/>
        </a:solidFill>
        <a:effectLst/>
      </p:bgPr>
    </p:bg>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85799" y="6356350"/>
            <a:ext cx="10634076" cy="365125"/>
          </a:xfrm>
        </p:spPr>
        <p:txBody>
          <a:bodyPr/>
          <a:lstStyle>
            <a:lvl1pPr>
              <a:defRPr>
                <a:solidFill>
                  <a:srgbClr val="1C345D"/>
                </a:solidFill>
                <a:latin typeface="+mn-lt"/>
                <a:cs typeface="Calibri" panose="020F0502020204030204" pitchFamily="34" charset="0"/>
              </a:defRPr>
            </a:lvl1pPr>
          </a:lstStyle>
          <a:p>
            <a:endParaRPr lang="en-US"/>
          </a:p>
        </p:txBody>
      </p:sp>
      <p:sp>
        <p:nvSpPr>
          <p:cNvPr id="18" name="Oval 17">
            <a:extLst>
              <a:ext uri="{FF2B5EF4-FFF2-40B4-BE49-F238E27FC236}">
                <a16:creationId xmlns:a16="http://schemas.microsoft.com/office/drawing/2014/main" id="{E1BFB607-8D48-43E5-EC2E-A17735E6B0B7}"/>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9" name="TextBox 10">
            <a:extLst>
              <a:ext uri="{FF2B5EF4-FFF2-40B4-BE49-F238E27FC236}">
                <a16:creationId xmlns:a16="http://schemas.microsoft.com/office/drawing/2014/main" id="{44E4F76F-9B2C-321E-341E-3F2889749D92}"/>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22" name="AutoShape 6">
            <a:extLst>
              <a:ext uri="{FF2B5EF4-FFF2-40B4-BE49-F238E27FC236}">
                <a16:creationId xmlns:a16="http://schemas.microsoft.com/office/drawing/2014/main" id="{655A37DD-78AF-4604-1008-D64081CF2B1D}"/>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23" name="Subtitle 2">
            <a:extLst>
              <a:ext uri="{FF2B5EF4-FFF2-40B4-BE49-F238E27FC236}">
                <a16:creationId xmlns:a16="http://schemas.microsoft.com/office/drawing/2014/main" id="{A5560E93-DB67-325F-7AA0-5790DC21340C}"/>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2" name="Title 19">
            <a:extLst>
              <a:ext uri="{FF2B5EF4-FFF2-40B4-BE49-F238E27FC236}">
                <a16:creationId xmlns:a16="http://schemas.microsoft.com/office/drawing/2014/main" id="{79CE1837-45AA-F22D-DF76-61FA39D4D8D2}"/>
              </a:ext>
            </a:extLst>
          </p:cNvPr>
          <p:cNvSpPr>
            <a:spLocks noGrp="1"/>
          </p:cNvSpPr>
          <p:nvPr>
            <p:ph type="title"/>
          </p:nvPr>
        </p:nvSpPr>
        <p:spPr>
          <a:xfrm>
            <a:off x="711200" y="330199"/>
            <a:ext cx="10602735" cy="672619"/>
          </a:xfrm>
        </p:spPr>
        <p:txBody>
          <a:bodyPr>
            <a:normAutofit/>
          </a:bodyPr>
          <a:lstStyle>
            <a:lvl1pPr>
              <a:defRPr sz="3200" b="0"/>
            </a:lvl1pPr>
          </a:lstStyle>
          <a:p>
            <a:r>
              <a:rPr lang="en-US"/>
              <a:t>Click to edit Master title style</a:t>
            </a:r>
            <a:endParaRPr lang="en-US" dirty="0"/>
          </a:p>
        </p:txBody>
      </p:sp>
      <p:sp>
        <p:nvSpPr>
          <p:cNvPr id="3" name="Text Placeholder 21">
            <a:extLst>
              <a:ext uri="{FF2B5EF4-FFF2-40B4-BE49-F238E27FC236}">
                <a16:creationId xmlns:a16="http://schemas.microsoft.com/office/drawing/2014/main" id="{7814DA42-AC21-0626-589A-AECFD96A2093}"/>
              </a:ext>
            </a:extLst>
          </p:cNvPr>
          <p:cNvSpPr>
            <a:spLocks noGrp="1"/>
          </p:cNvSpPr>
          <p:nvPr>
            <p:ph type="body" sz="quarter" idx="10"/>
          </p:nvPr>
        </p:nvSpPr>
        <p:spPr>
          <a:xfrm>
            <a:off x="706462" y="1387708"/>
            <a:ext cx="10613413" cy="309245"/>
          </a:xfrm>
        </p:spPr>
        <p:txBody>
          <a:bodyPr>
            <a:normAutofit/>
          </a:bodyPr>
          <a:lstStyle>
            <a:lvl1pPr marL="0" indent="0">
              <a:buNone/>
              <a:defRPr sz="1600">
                <a:latin typeface="+mn-lt"/>
              </a:defRPr>
            </a:lvl1pPr>
          </a:lstStyle>
          <a:p>
            <a:pPr lvl="0"/>
            <a:r>
              <a:rPr lang="en-US"/>
              <a:t>Click to edit Master text styles</a:t>
            </a:r>
          </a:p>
        </p:txBody>
      </p:sp>
      <p:sp>
        <p:nvSpPr>
          <p:cNvPr id="4" name="Text Placeholder 24">
            <a:extLst>
              <a:ext uri="{FF2B5EF4-FFF2-40B4-BE49-F238E27FC236}">
                <a16:creationId xmlns:a16="http://schemas.microsoft.com/office/drawing/2014/main" id="{541E29B0-D25F-6D37-9F9E-0B5C5A5A6D8D}"/>
              </a:ext>
            </a:extLst>
          </p:cNvPr>
          <p:cNvSpPr>
            <a:spLocks noGrp="1"/>
          </p:cNvSpPr>
          <p:nvPr>
            <p:ph type="body" sz="quarter" idx="12"/>
          </p:nvPr>
        </p:nvSpPr>
        <p:spPr>
          <a:xfrm>
            <a:off x="706462" y="1036245"/>
            <a:ext cx="10613413" cy="345464"/>
          </a:xfrm>
        </p:spPr>
        <p:txBody>
          <a:bodyPr>
            <a:normAutofit/>
          </a:bodyPr>
          <a:lstStyle>
            <a:lvl1pPr marL="0" indent="0">
              <a:buNone/>
              <a:defRPr sz="1867">
                <a:solidFill>
                  <a:srgbClr val="0B799A"/>
                </a:solidFill>
                <a:latin typeface="+mn-lt"/>
              </a:defRPr>
            </a:lvl1pPr>
          </a:lstStyle>
          <a:p>
            <a:pPr lvl="0"/>
            <a:r>
              <a:rPr lang="en-US"/>
              <a:t>Click to edit Master text styles</a:t>
            </a:r>
          </a:p>
        </p:txBody>
      </p:sp>
      <p:sp>
        <p:nvSpPr>
          <p:cNvPr id="7" name="Table Placeholder 6">
            <a:extLst>
              <a:ext uri="{FF2B5EF4-FFF2-40B4-BE49-F238E27FC236}">
                <a16:creationId xmlns:a16="http://schemas.microsoft.com/office/drawing/2014/main" id="{6DEFADC8-4706-A4BE-0C3E-42901CF063FF}"/>
              </a:ext>
            </a:extLst>
          </p:cNvPr>
          <p:cNvSpPr>
            <a:spLocks noGrp="1"/>
          </p:cNvSpPr>
          <p:nvPr>
            <p:ph type="tbl" sz="quarter" idx="13"/>
          </p:nvPr>
        </p:nvSpPr>
        <p:spPr>
          <a:xfrm>
            <a:off x="681567" y="2454275"/>
            <a:ext cx="10619317" cy="3151717"/>
          </a:xfrm>
        </p:spPr>
        <p:txBody>
          <a:bodyPr>
            <a:normAutofit/>
          </a:bodyPr>
          <a:lstStyle>
            <a:lvl1pPr>
              <a:defRPr sz="1867">
                <a:latin typeface="Arial" panose="020B0604020202020204" pitchFamily="34" charset="0"/>
                <a:cs typeface="Arial" panose="020B0604020202020204" pitchFamily="34" charset="0"/>
              </a:defRPr>
            </a:lvl1pPr>
          </a:lstStyle>
          <a:p>
            <a:r>
              <a:rPr lang="en-US"/>
              <a:t>Click icon to add table</a:t>
            </a:r>
          </a:p>
        </p:txBody>
      </p:sp>
    </p:spTree>
    <p:extLst>
      <p:ext uri="{BB962C8B-B14F-4D97-AF65-F5344CB8AC3E}">
        <p14:creationId xmlns:p14="http://schemas.microsoft.com/office/powerpoint/2010/main" val="7387174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1_Timeline">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660400" y="6356350"/>
            <a:ext cx="10845799" cy="365125"/>
          </a:xfrm>
        </p:spPr>
        <p:txBody>
          <a:bodyPr/>
          <a:lstStyle>
            <a:lvl1pPr>
              <a:defRPr>
                <a:solidFill>
                  <a:srgbClr val="1C345D"/>
                </a:solidFill>
                <a:latin typeface="+mn-lt"/>
                <a:cs typeface="Calibri" panose="020F0502020204030204" pitchFamily="34" charset="0"/>
              </a:defRPr>
            </a:lvl1pPr>
          </a:lstStyle>
          <a:p>
            <a:endParaRPr lang="en-US"/>
          </a:p>
        </p:txBody>
      </p:sp>
      <p:sp>
        <p:nvSpPr>
          <p:cNvPr id="2" name="AutoShape 2">
            <a:extLst>
              <a:ext uri="{FF2B5EF4-FFF2-40B4-BE49-F238E27FC236}">
                <a16:creationId xmlns:a16="http://schemas.microsoft.com/office/drawing/2014/main" id="{5847649A-6C7A-CC01-22F6-DEAFCDF7B773}"/>
              </a:ext>
            </a:extLst>
          </p:cNvPr>
          <p:cNvSpPr/>
          <p:nvPr/>
        </p:nvSpPr>
        <p:spPr>
          <a:xfrm>
            <a:off x="5016346" y="1018580"/>
            <a:ext cx="32142" cy="3793709"/>
          </a:xfrm>
          <a:prstGeom prst="rect">
            <a:avLst/>
          </a:prstGeom>
          <a:solidFill>
            <a:srgbClr val="1B365D"/>
          </a:solidFill>
        </p:spPr>
      </p:sp>
      <p:grpSp>
        <p:nvGrpSpPr>
          <p:cNvPr id="3" name="Group 3">
            <a:extLst>
              <a:ext uri="{FF2B5EF4-FFF2-40B4-BE49-F238E27FC236}">
                <a16:creationId xmlns:a16="http://schemas.microsoft.com/office/drawing/2014/main" id="{42FCDA92-C48B-9B4B-DFEF-697FA051F4DD}"/>
              </a:ext>
            </a:extLst>
          </p:cNvPr>
          <p:cNvGrpSpPr/>
          <p:nvPr/>
        </p:nvGrpSpPr>
        <p:grpSpPr>
          <a:xfrm>
            <a:off x="4871919" y="1018579"/>
            <a:ext cx="327203" cy="327203"/>
            <a:chOff x="0" y="0"/>
            <a:chExt cx="6350000" cy="6350000"/>
          </a:xfrm>
        </p:grpSpPr>
        <p:sp>
          <p:nvSpPr>
            <p:cNvPr id="4" name="Freeform 4">
              <a:extLst>
                <a:ext uri="{FF2B5EF4-FFF2-40B4-BE49-F238E27FC236}">
                  <a16:creationId xmlns:a16="http://schemas.microsoft.com/office/drawing/2014/main" id="{022DABE5-8BDC-6AFB-BB38-B6FCC2A385DF}"/>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BC1D5"/>
            </a:solidFill>
          </p:spPr>
        </p:sp>
      </p:grpSp>
      <p:grpSp>
        <p:nvGrpSpPr>
          <p:cNvPr id="5" name="Group 5">
            <a:extLst>
              <a:ext uri="{FF2B5EF4-FFF2-40B4-BE49-F238E27FC236}">
                <a16:creationId xmlns:a16="http://schemas.microsoft.com/office/drawing/2014/main" id="{663016EF-304B-9706-FEB3-53A0EF2FA4BD}"/>
              </a:ext>
            </a:extLst>
          </p:cNvPr>
          <p:cNvGrpSpPr/>
          <p:nvPr/>
        </p:nvGrpSpPr>
        <p:grpSpPr>
          <a:xfrm>
            <a:off x="4871919" y="1018579"/>
            <a:ext cx="327203" cy="327203"/>
            <a:chOff x="0" y="0"/>
            <a:chExt cx="6350000" cy="6350000"/>
          </a:xfrm>
        </p:grpSpPr>
        <p:sp>
          <p:nvSpPr>
            <p:cNvPr id="6" name="Freeform 6">
              <a:extLst>
                <a:ext uri="{FF2B5EF4-FFF2-40B4-BE49-F238E27FC236}">
                  <a16:creationId xmlns:a16="http://schemas.microsoft.com/office/drawing/2014/main" id="{C7080ADE-B6F5-46D1-7224-38137D95B17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448"/>
            </a:solidFill>
          </p:spPr>
        </p:sp>
      </p:grpSp>
      <p:grpSp>
        <p:nvGrpSpPr>
          <p:cNvPr id="7" name="Group 9">
            <a:extLst>
              <a:ext uri="{FF2B5EF4-FFF2-40B4-BE49-F238E27FC236}">
                <a16:creationId xmlns:a16="http://schemas.microsoft.com/office/drawing/2014/main" id="{87239547-BD18-1AD8-BF24-52D3C7A25DC9}"/>
              </a:ext>
            </a:extLst>
          </p:cNvPr>
          <p:cNvGrpSpPr/>
          <p:nvPr/>
        </p:nvGrpSpPr>
        <p:grpSpPr>
          <a:xfrm>
            <a:off x="4877145" y="2249553"/>
            <a:ext cx="278400" cy="278400"/>
            <a:chOff x="0" y="0"/>
            <a:chExt cx="1913890" cy="1913890"/>
          </a:xfrm>
        </p:grpSpPr>
        <p:sp>
          <p:nvSpPr>
            <p:cNvPr id="8" name="Freeform 10">
              <a:extLst>
                <a:ext uri="{FF2B5EF4-FFF2-40B4-BE49-F238E27FC236}">
                  <a16:creationId xmlns:a16="http://schemas.microsoft.com/office/drawing/2014/main" id="{D5F6B14F-B82A-C380-0DBA-3D16854B5EAF}"/>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BC1D5"/>
            </a:solidFill>
          </p:spPr>
        </p:sp>
      </p:grpSp>
      <p:grpSp>
        <p:nvGrpSpPr>
          <p:cNvPr id="9" name="Group 11">
            <a:extLst>
              <a:ext uri="{FF2B5EF4-FFF2-40B4-BE49-F238E27FC236}">
                <a16:creationId xmlns:a16="http://schemas.microsoft.com/office/drawing/2014/main" id="{33D69B5F-6F46-1372-3EB8-754FFF4A33AD}"/>
              </a:ext>
            </a:extLst>
          </p:cNvPr>
          <p:cNvGrpSpPr>
            <a:grpSpLocks noChangeAspect="1"/>
          </p:cNvGrpSpPr>
          <p:nvPr/>
        </p:nvGrpSpPr>
        <p:grpSpPr>
          <a:xfrm>
            <a:off x="4871678" y="3426125"/>
            <a:ext cx="321478" cy="278400"/>
            <a:chOff x="0" y="0"/>
            <a:chExt cx="6350000" cy="5499100"/>
          </a:xfrm>
        </p:grpSpPr>
        <p:sp>
          <p:nvSpPr>
            <p:cNvPr id="10" name="Freeform 12">
              <a:extLst>
                <a:ext uri="{FF2B5EF4-FFF2-40B4-BE49-F238E27FC236}">
                  <a16:creationId xmlns:a16="http://schemas.microsoft.com/office/drawing/2014/main" id="{A39A2473-1A96-8DBB-D29C-AFC67F083B88}"/>
                </a:ext>
              </a:extLst>
            </p:cNvPr>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AA4AC4"/>
            </a:solidFill>
          </p:spPr>
        </p:sp>
      </p:grpSp>
      <p:grpSp>
        <p:nvGrpSpPr>
          <p:cNvPr id="11" name="Group 13">
            <a:extLst>
              <a:ext uri="{FF2B5EF4-FFF2-40B4-BE49-F238E27FC236}">
                <a16:creationId xmlns:a16="http://schemas.microsoft.com/office/drawing/2014/main" id="{EF7E022B-3C5D-338F-5095-95CAA050C714}"/>
              </a:ext>
            </a:extLst>
          </p:cNvPr>
          <p:cNvGrpSpPr/>
          <p:nvPr/>
        </p:nvGrpSpPr>
        <p:grpSpPr>
          <a:xfrm>
            <a:off x="4877146" y="4672858"/>
            <a:ext cx="321977" cy="278862"/>
            <a:chOff x="0" y="0"/>
            <a:chExt cx="6202680" cy="5372100"/>
          </a:xfrm>
        </p:grpSpPr>
        <p:sp>
          <p:nvSpPr>
            <p:cNvPr id="12" name="Freeform 14">
              <a:extLst>
                <a:ext uri="{FF2B5EF4-FFF2-40B4-BE49-F238E27FC236}">
                  <a16:creationId xmlns:a16="http://schemas.microsoft.com/office/drawing/2014/main" id="{84D50735-87F8-A5D8-F050-D44A6DC9C2E8}"/>
                </a:ext>
              </a:extLst>
            </p:cNvPr>
            <p:cNvSpPr/>
            <p:nvPr/>
          </p:nvSpPr>
          <p:spPr>
            <a:xfrm>
              <a:off x="0" y="0"/>
              <a:ext cx="6202680" cy="5372100"/>
            </a:xfrm>
            <a:custGeom>
              <a:avLst/>
              <a:gdLst/>
              <a:ahLst/>
              <a:cxnLst/>
              <a:rect l="l" t="t" r="r" b="b"/>
              <a:pathLst>
                <a:path w="6202680" h="5372100">
                  <a:moveTo>
                    <a:pt x="4652010" y="0"/>
                  </a:moveTo>
                  <a:lnTo>
                    <a:pt x="1550670" y="0"/>
                  </a:lnTo>
                  <a:lnTo>
                    <a:pt x="0" y="2686050"/>
                  </a:lnTo>
                  <a:lnTo>
                    <a:pt x="1550670" y="5372100"/>
                  </a:lnTo>
                  <a:lnTo>
                    <a:pt x="4652010" y="5372100"/>
                  </a:lnTo>
                  <a:lnTo>
                    <a:pt x="6202680" y="2686050"/>
                  </a:lnTo>
                  <a:lnTo>
                    <a:pt x="4652010" y="0"/>
                  </a:lnTo>
                  <a:close/>
                </a:path>
              </a:pathLst>
            </a:custGeom>
            <a:solidFill>
              <a:srgbClr val="FFB500"/>
            </a:solidFill>
          </p:spPr>
        </p:sp>
      </p:grpSp>
      <p:sp>
        <p:nvSpPr>
          <p:cNvPr id="20" name="Title 1">
            <a:extLst>
              <a:ext uri="{FF2B5EF4-FFF2-40B4-BE49-F238E27FC236}">
                <a16:creationId xmlns:a16="http://schemas.microsoft.com/office/drawing/2014/main" id="{B8DD1415-9672-06C9-C32C-3896202FB2CE}"/>
              </a:ext>
            </a:extLst>
          </p:cNvPr>
          <p:cNvSpPr>
            <a:spLocks noGrp="1"/>
          </p:cNvSpPr>
          <p:nvPr>
            <p:ph type="ctrTitle" hasCustomPrompt="1"/>
          </p:nvPr>
        </p:nvSpPr>
        <p:spPr>
          <a:xfrm>
            <a:off x="660400" y="612901"/>
            <a:ext cx="4079793" cy="872472"/>
          </a:xfrm>
          <a:prstGeom prst="rect">
            <a:avLst/>
          </a:prstGeom>
        </p:spPr>
        <p:txBody>
          <a:bodyPr>
            <a:noAutofit/>
          </a:bodyPr>
          <a:lstStyle>
            <a:lvl1pPr>
              <a:defRPr sz="3200" b="0" i="0">
                <a:solidFill>
                  <a:srgbClr val="1C345D"/>
                </a:solidFill>
                <a:latin typeface="Times" pitchFamily="2" charset="0"/>
                <a:cs typeface="Calibri" panose="020F0502020204030204" pitchFamily="34" charset="0"/>
              </a:defRPr>
            </a:lvl1pPr>
          </a:lstStyle>
          <a:p>
            <a:r>
              <a:rPr lang="en-US" dirty="0"/>
              <a:t>Timeline Slide-Insert </a:t>
            </a:r>
            <a:br>
              <a:rPr lang="en-US" dirty="0"/>
            </a:br>
            <a:r>
              <a:rPr lang="en-US" dirty="0"/>
              <a:t>Title Here</a:t>
            </a:r>
          </a:p>
        </p:txBody>
      </p:sp>
      <p:sp>
        <p:nvSpPr>
          <p:cNvPr id="21" name="Content Placeholder 2">
            <a:extLst>
              <a:ext uri="{FF2B5EF4-FFF2-40B4-BE49-F238E27FC236}">
                <a16:creationId xmlns:a16="http://schemas.microsoft.com/office/drawing/2014/main" id="{F66A6C03-5DFA-65C0-419C-148FAA5E5449}"/>
              </a:ext>
            </a:extLst>
          </p:cNvPr>
          <p:cNvSpPr>
            <a:spLocks noGrp="1"/>
          </p:cNvSpPr>
          <p:nvPr>
            <p:ph idx="1" hasCustomPrompt="1"/>
          </p:nvPr>
        </p:nvSpPr>
        <p:spPr>
          <a:xfrm>
            <a:off x="5342088" y="1345782"/>
            <a:ext cx="5857423" cy="765022"/>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Enter body of the text goes here</a:t>
            </a:r>
          </a:p>
        </p:txBody>
      </p:sp>
      <p:sp>
        <p:nvSpPr>
          <p:cNvPr id="22" name="Content Placeholder 2">
            <a:extLst>
              <a:ext uri="{FF2B5EF4-FFF2-40B4-BE49-F238E27FC236}">
                <a16:creationId xmlns:a16="http://schemas.microsoft.com/office/drawing/2014/main" id="{77B56760-7454-9E86-DAB3-80FF65F2FAF9}"/>
              </a:ext>
            </a:extLst>
          </p:cNvPr>
          <p:cNvSpPr>
            <a:spLocks noGrp="1"/>
          </p:cNvSpPr>
          <p:nvPr>
            <p:ph idx="13" hasCustomPrompt="1"/>
          </p:nvPr>
        </p:nvSpPr>
        <p:spPr>
          <a:xfrm>
            <a:off x="5342088" y="992240"/>
            <a:ext cx="5857423" cy="353542"/>
          </a:xfrm>
          <a:prstGeom prst="rect">
            <a:avLst/>
          </a:prstGeom>
        </p:spPr>
        <p:txBody>
          <a:bodyPr>
            <a:normAutofit/>
          </a:bodyPr>
          <a:lstStyle>
            <a:lvl1pPr marL="0" indent="0">
              <a:buNone/>
              <a:defRPr sz="1867"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Write your topic or idea</a:t>
            </a:r>
          </a:p>
        </p:txBody>
      </p:sp>
      <p:sp>
        <p:nvSpPr>
          <p:cNvPr id="34" name="Content Placeholder 2">
            <a:extLst>
              <a:ext uri="{FF2B5EF4-FFF2-40B4-BE49-F238E27FC236}">
                <a16:creationId xmlns:a16="http://schemas.microsoft.com/office/drawing/2014/main" id="{DF9C1988-18BE-9B4D-35FA-9221E6453AAB}"/>
              </a:ext>
            </a:extLst>
          </p:cNvPr>
          <p:cNvSpPr>
            <a:spLocks noGrp="1"/>
          </p:cNvSpPr>
          <p:nvPr>
            <p:ph idx="14" hasCustomPrompt="1"/>
          </p:nvPr>
        </p:nvSpPr>
        <p:spPr>
          <a:xfrm>
            <a:off x="5342088" y="2569850"/>
            <a:ext cx="5857423" cy="765022"/>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Enter body of the text goes here</a:t>
            </a:r>
          </a:p>
        </p:txBody>
      </p:sp>
      <p:sp>
        <p:nvSpPr>
          <p:cNvPr id="35" name="Content Placeholder 2">
            <a:extLst>
              <a:ext uri="{FF2B5EF4-FFF2-40B4-BE49-F238E27FC236}">
                <a16:creationId xmlns:a16="http://schemas.microsoft.com/office/drawing/2014/main" id="{99EE6676-A9A7-AEB3-4899-989AD8D29E30}"/>
              </a:ext>
            </a:extLst>
          </p:cNvPr>
          <p:cNvSpPr>
            <a:spLocks noGrp="1"/>
          </p:cNvSpPr>
          <p:nvPr>
            <p:ph idx="15" hasCustomPrompt="1"/>
          </p:nvPr>
        </p:nvSpPr>
        <p:spPr>
          <a:xfrm>
            <a:off x="5342088" y="2216308"/>
            <a:ext cx="5857423" cy="353542"/>
          </a:xfrm>
          <a:prstGeom prst="rect">
            <a:avLst/>
          </a:prstGeom>
        </p:spPr>
        <p:txBody>
          <a:bodyPr>
            <a:normAutofit/>
          </a:bodyPr>
          <a:lstStyle>
            <a:lvl1pPr marL="0" indent="0">
              <a:buNone/>
              <a:defRPr sz="1867"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Write your topic or idea</a:t>
            </a:r>
          </a:p>
        </p:txBody>
      </p:sp>
      <p:sp>
        <p:nvSpPr>
          <p:cNvPr id="36" name="Content Placeholder 2">
            <a:extLst>
              <a:ext uri="{FF2B5EF4-FFF2-40B4-BE49-F238E27FC236}">
                <a16:creationId xmlns:a16="http://schemas.microsoft.com/office/drawing/2014/main" id="{06EAB4BC-34D8-C560-6405-FFB9CE55129C}"/>
              </a:ext>
            </a:extLst>
          </p:cNvPr>
          <p:cNvSpPr>
            <a:spLocks noGrp="1"/>
          </p:cNvSpPr>
          <p:nvPr>
            <p:ph idx="16" hasCustomPrompt="1"/>
          </p:nvPr>
        </p:nvSpPr>
        <p:spPr>
          <a:xfrm>
            <a:off x="5342088" y="3779667"/>
            <a:ext cx="5857423" cy="765022"/>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Enter body of the text goes here</a:t>
            </a:r>
          </a:p>
        </p:txBody>
      </p:sp>
      <p:sp>
        <p:nvSpPr>
          <p:cNvPr id="37" name="Content Placeholder 2">
            <a:extLst>
              <a:ext uri="{FF2B5EF4-FFF2-40B4-BE49-F238E27FC236}">
                <a16:creationId xmlns:a16="http://schemas.microsoft.com/office/drawing/2014/main" id="{DC6C87D9-3637-8AB5-FB0A-490289B3EBAD}"/>
              </a:ext>
            </a:extLst>
          </p:cNvPr>
          <p:cNvSpPr>
            <a:spLocks noGrp="1"/>
          </p:cNvSpPr>
          <p:nvPr>
            <p:ph idx="17" hasCustomPrompt="1"/>
          </p:nvPr>
        </p:nvSpPr>
        <p:spPr>
          <a:xfrm>
            <a:off x="5342088" y="3426125"/>
            <a:ext cx="5857423" cy="353542"/>
          </a:xfrm>
          <a:prstGeom prst="rect">
            <a:avLst/>
          </a:prstGeom>
        </p:spPr>
        <p:txBody>
          <a:bodyPr>
            <a:normAutofit/>
          </a:bodyPr>
          <a:lstStyle>
            <a:lvl1pPr marL="0" indent="0">
              <a:buNone/>
              <a:defRPr sz="1867"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Write your topic or idea</a:t>
            </a:r>
          </a:p>
        </p:txBody>
      </p:sp>
      <p:sp>
        <p:nvSpPr>
          <p:cNvPr id="38" name="Content Placeholder 2">
            <a:extLst>
              <a:ext uri="{FF2B5EF4-FFF2-40B4-BE49-F238E27FC236}">
                <a16:creationId xmlns:a16="http://schemas.microsoft.com/office/drawing/2014/main" id="{FAA25765-0FDF-F2C7-FEF5-874848D22E51}"/>
              </a:ext>
            </a:extLst>
          </p:cNvPr>
          <p:cNvSpPr>
            <a:spLocks noGrp="1"/>
          </p:cNvSpPr>
          <p:nvPr>
            <p:ph idx="18" hasCustomPrompt="1"/>
          </p:nvPr>
        </p:nvSpPr>
        <p:spPr>
          <a:xfrm>
            <a:off x="5338322" y="5019472"/>
            <a:ext cx="5857423" cy="765022"/>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Enter body of the text goes here</a:t>
            </a:r>
          </a:p>
        </p:txBody>
      </p:sp>
      <p:sp>
        <p:nvSpPr>
          <p:cNvPr id="39" name="Content Placeholder 2">
            <a:extLst>
              <a:ext uri="{FF2B5EF4-FFF2-40B4-BE49-F238E27FC236}">
                <a16:creationId xmlns:a16="http://schemas.microsoft.com/office/drawing/2014/main" id="{071BFE87-A18B-F382-8708-D3F5F4406692}"/>
              </a:ext>
            </a:extLst>
          </p:cNvPr>
          <p:cNvSpPr>
            <a:spLocks noGrp="1"/>
          </p:cNvSpPr>
          <p:nvPr>
            <p:ph idx="19" hasCustomPrompt="1"/>
          </p:nvPr>
        </p:nvSpPr>
        <p:spPr>
          <a:xfrm>
            <a:off x="5338322" y="4665930"/>
            <a:ext cx="5857423" cy="353542"/>
          </a:xfrm>
          <a:prstGeom prst="rect">
            <a:avLst/>
          </a:prstGeom>
        </p:spPr>
        <p:txBody>
          <a:bodyPr>
            <a:normAutofit/>
          </a:bodyPr>
          <a:lstStyle>
            <a:lvl1pPr marL="0" indent="0">
              <a:buNone/>
              <a:defRPr sz="1867" b="0" i="0">
                <a:solidFill>
                  <a:srgbClr val="1C345D"/>
                </a:solidFill>
                <a:latin typeface="+mn-lt"/>
                <a:cs typeface="Calibri" panose="020F0502020204030204" pitchFamily="34" charset="0"/>
              </a:defRPr>
            </a:lvl1pPr>
            <a:lvl2pPr>
              <a:defRPr sz="1733" b="0" i="0">
                <a:solidFill>
                  <a:srgbClr val="1C345D"/>
                </a:solidFill>
                <a:latin typeface="Calibri" panose="020F0502020204030204" pitchFamily="34" charset="0"/>
                <a:cs typeface="Calibri" panose="020F0502020204030204" pitchFamily="34" charset="0"/>
              </a:defRPr>
            </a:lvl2pPr>
            <a:lvl3pPr>
              <a:defRPr sz="1733" b="0" i="0">
                <a:solidFill>
                  <a:srgbClr val="1C345D"/>
                </a:solidFill>
                <a:latin typeface="Calibri" panose="020F0502020204030204" pitchFamily="34" charset="0"/>
                <a:cs typeface="Calibri" panose="020F0502020204030204" pitchFamily="34" charset="0"/>
              </a:defRPr>
            </a:lvl3pPr>
            <a:lvl4pPr>
              <a:defRPr sz="1733" b="0" i="0">
                <a:solidFill>
                  <a:srgbClr val="1C345D"/>
                </a:solidFill>
                <a:latin typeface="Calibri" panose="020F0502020204030204" pitchFamily="34" charset="0"/>
                <a:cs typeface="Calibri" panose="020F0502020204030204" pitchFamily="34" charset="0"/>
              </a:defRPr>
            </a:lvl4pPr>
            <a:lvl5pPr>
              <a:defRPr sz="1733" b="0" i="0">
                <a:solidFill>
                  <a:srgbClr val="1C345D"/>
                </a:solidFill>
                <a:latin typeface="Calibri" panose="020F0502020204030204" pitchFamily="34" charset="0"/>
                <a:cs typeface="Calibri" panose="020F0502020204030204" pitchFamily="34" charset="0"/>
              </a:defRPr>
            </a:lvl5pPr>
          </a:lstStyle>
          <a:p>
            <a:pPr lvl="0"/>
            <a:r>
              <a:rPr lang="en-US" dirty="0"/>
              <a:t>Write your topic or idea</a:t>
            </a:r>
          </a:p>
        </p:txBody>
      </p:sp>
      <p:sp>
        <p:nvSpPr>
          <p:cNvPr id="13" name="Oval 12">
            <a:extLst>
              <a:ext uri="{FF2B5EF4-FFF2-40B4-BE49-F238E27FC236}">
                <a16:creationId xmlns:a16="http://schemas.microsoft.com/office/drawing/2014/main" id="{36594F09-EACB-3E40-A7AE-D4673B6804BF}"/>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6" name="TextBox 10">
            <a:extLst>
              <a:ext uri="{FF2B5EF4-FFF2-40B4-BE49-F238E27FC236}">
                <a16:creationId xmlns:a16="http://schemas.microsoft.com/office/drawing/2014/main" id="{C20AAB32-3A0B-B700-6799-E704383235D7}"/>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25" name="AutoShape 6">
            <a:extLst>
              <a:ext uri="{FF2B5EF4-FFF2-40B4-BE49-F238E27FC236}">
                <a16:creationId xmlns:a16="http://schemas.microsoft.com/office/drawing/2014/main" id="{2C783666-C926-3702-A979-2D7030FCCE1D}"/>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26" name="Subtitle 2">
            <a:extLst>
              <a:ext uri="{FF2B5EF4-FFF2-40B4-BE49-F238E27FC236}">
                <a16:creationId xmlns:a16="http://schemas.microsoft.com/office/drawing/2014/main" id="{C5180D03-2315-9630-1C5E-05E92911A4B7}"/>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Tree>
    <p:extLst>
      <p:ext uri="{BB962C8B-B14F-4D97-AF65-F5344CB8AC3E}">
        <p14:creationId xmlns:p14="http://schemas.microsoft.com/office/powerpoint/2010/main" val="2362238385"/>
      </p:ext>
    </p:extLst>
  </p:cSld>
  <p:clrMapOvr>
    <a:masterClrMapping/>
  </p:clrMapOvr>
  <p:extLst>
    <p:ext uri="{DCECCB84-F9BA-43D5-87BE-67443E8EF086}">
      <p15:sldGuideLst xmlns:p15="http://schemas.microsoft.com/office/powerpoint/2012/main">
        <p15:guide id="1" pos="624">
          <p15:clr>
            <a:srgbClr val="FBAE4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1_Pie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75366" y="495300"/>
            <a:ext cx="10049835" cy="653799"/>
          </a:xfrm>
          <a:prstGeom prst="rect">
            <a:avLst/>
          </a:prstGeom>
        </p:spPr>
        <p:txBody>
          <a:bodyPr anchor="t">
            <a:normAutofit/>
          </a:bodyPr>
          <a:lstStyle>
            <a:lvl1pPr>
              <a:defRPr sz="3200" b="0">
                <a:solidFill>
                  <a:srgbClr val="1C345D"/>
                </a:solidFill>
              </a:defRPr>
            </a:lvl1pPr>
          </a:lstStyle>
          <a:p>
            <a:r>
              <a:rPr lang="en-US" dirty="0"/>
              <a:t>Example Charts</a:t>
            </a:r>
          </a:p>
        </p:txBody>
      </p:sp>
      <p:sp>
        <p:nvSpPr>
          <p:cNvPr id="5" name="Slide Number Placeholder 4">
            <a:extLst>
              <a:ext uri="{FF2B5EF4-FFF2-40B4-BE49-F238E27FC236}">
                <a16:creationId xmlns:a16="http://schemas.microsoft.com/office/drawing/2014/main" id="{25EE0827-E235-7147-995F-7CEAF6D48EB2}"/>
              </a:ext>
            </a:extLst>
          </p:cNvPr>
          <p:cNvSpPr>
            <a:spLocks noGrp="1"/>
          </p:cNvSpPr>
          <p:nvPr>
            <p:ph type="sldNum" sz="quarter" idx="15"/>
          </p:nvPr>
        </p:nvSpPr>
        <p:spPr>
          <a:xfrm>
            <a:off x="7481455" y="4345422"/>
            <a:ext cx="248114" cy="172291"/>
          </a:xfrm>
          <a:prstGeom prst="rect">
            <a:avLst/>
          </a:prstGeom>
        </p:spPr>
        <p:txBody>
          <a:bodyPr vert="horz" lIns="91440" tIns="45720" rIns="91440" bIns="45720" rtlCol="0" anchor="ctr"/>
          <a:lstStyle>
            <a:defPPr>
              <a:defRPr lang="en-US"/>
            </a:defPPr>
            <a:lvl1pPr marL="0" algn="r" defTabSz="499274" rtl="0" eaLnBrk="1" latinLnBrk="0" hangingPunct="1">
              <a:defRPr sz="523" b="0" i="0" kern="1200">
                <a:solidFill>
                  <a:schemeClr val="tx1">
                    <a:tint val="75000"/>
                  </a:schemeClr>
                </a:solidFill>
                <a:latin typeface="Calibri" panose="020F0502020204030204" pitchFamily="34" charset="0"/>
                <a:ea typeface="+mn-ea"/>
                <a:cs typeface="+mn-cs"/>
              </a:defRPr>
            </a:lvl1pPr>
            <a:lvl2pPr marL="249637" algn="l" defTabSz="499274" rtl="0" eaLnBrk="1" latinLnBrk="0" hangingPunct="1">
              <a:defRPr sz="983" kern="1200">
                <a:solidFill>
                  <a:schemeClr val="tx1"/>
                </a:solidFill>
                <a:latin typeface="+mn-lt"/>
                <a:ea typeface="+mn-ea"/>
                <a:cs typeface="+mn-cs"/>
              </a:defRPr>
            </a:lvl2pPr>
            <a:lvl3pPr marL="499274" algn="l" defTabSz="499274" rtl="0" eaLnBrk="1" latinLnBrk="0" hangingPunct="1">
              <a:defRPr sz="983" kern="1200">
                <a:solidFill>
                  <a:schemeClr val="tx1"/>
                </a:solidFill>
                <a:latin typeface="+mn-lt"/>
                <a:ea typeface="+mn-ea"/>
                <a:cs typeface="+mn-cs"/>
              </a:defRPr>
            </a:lvl3pPr>
            <a:lvl4pPr marL="748911" algn="l" defTabSz="499274" rtl="0" eaLnBrk="1" latinLnBrk="0" hangingPunct="1">
              <a:defRPr sz="983" kern="1200">
                <a:solidFill>
                  <a:schemeClr val="tx1"/>
                </a:solidFill>
                <a:latin typeface="+mn-lt"/>
                <a:ea typeface="+mn-ea"/>
                <a:cs typeface="+mn-cs"/>
              </a:defRPr>
            </a:lvl4pPr>
            <a:lvl5pPr marL="998549" algn="l" defTabSz="499274" rtl="0" eaLnBrk="1" latinLnBrk="0" hangingPunct="1">
              <a:defRPr sz="983" kern="1200">
                <a:solidFill>
                  <a:schemeClr val="tx1"/>
                </a:solidFill>
                <a:latin typeface="+mn-lt"/>
                <a:ea typeface="+mn-ea"/>
                <a:cs typeface="+mn-cs"/>
              </a:defRPr>
            </a:lvl5pPr>
            <a:lvl6pPr marL="1248185" algn="l" defTabSz="499274" rtl="0" eaLnBrk="1" latinLnBrk="0" hangingPunct="1">
              <a:defRPr sz="983" kern="1200">
                <a:solidFill>
                  <a:schemeClr val="tx1"/>
                </a:solidFill>
                <a:latin typeface="+mn-lt"/>
                <a:ea typeface="+mn-ea"/>
                <a:cs typeface="+mn-cs"/>
              </a:defRPr>
            </a:lvl6pPr>
            <a:lvl7pPr marL="1497822" algn="l" defTabSz="499274" rtl="0" eaLnBrk="1" latinLnBrk="0" hangingPunct="1">
              <a:defRPr sz="983" kern="1200">
                <a:solidFill>
                  <a:schemeClr val="tx1"/>
                </a:solidFill>
                <a:latin typeface="+mn-lt"/>
                <a:ea typeface="+mn-ea"/>
                <a:cs typeface="+mn-cs"/>
              </a:defRPr>
            </a:lvl7pPr>
            <a:lvl8pPr marL="1747459" algn="l" defTabSz="499274" rtl="0" eaLnBrk="1" latinLnBrk="0" hangingPunct="1">
              <a:defRPr sz="983" kern="1200">
                <a:solidFill>
                  <a:schemeClr val="tx1"/>
                </a:solidFill>
                <a:latin typeface="+mn-lt"/>
                <a:ea typeface="+mn-ea"/>
                <a:cs typeface="+mn-cs"/>
              </a:defRPr>
            </a:lvl8pPr>
            <a:lvl9pPr marL="1997096" algn="l" defTabSz="499274" rtl="0" eaLnBrk="1" latinLnBrk="0" hangingPunct="1">
              <a:defRPr sz="983" kern="1200">
                <a:solidFill>
                  <a:schemeClr val="tx1"/>
                </a:solidFill>
                <a:latin typeface="+mn-lt"/>
                <a:ea typeface="+mn-ea"/>
                <a:cs typeface="+mn-cs"/>
              </a:defRPr>
            </a:lvl9pPr>
          </a:lstStyle>
          <a:p>
            <a:fld id="{D6822F49-2218-4A25-8F2E-0752FCE1C4D7}" type="slidenum">
              <a:rPr lang="en-US" smtClean="0"/>
              <a:t>‹#›</a:t>
            </a:fld>
            <a:endParaRPr lang="en-US"/>
          </a:p>
        </p:txBody>
      </p:sp>
      <p:sp>
        <p:nvSpPr>
          <p:cNvPr id="14" name="Text Placeholder 6">
            <a:extLst>
              <a:ext uri="{FF2B5EF4-FFF2-40B4-BE49-F238E27FC236}">
                <a16:creationId xmlns:a16="http://schemas.microsoft.com/office/drawing/2014/main" id="{28E3DA45-F4AB-A948-B172-90718CE9A5ED}"/>
              </a:ext>
            </a:extLst>
          </p:cNvPr>
          <p:cNvSpPr>
            <a:spLocks noGrp="1"/>
          </p:cNvSpPr>
          <p:nvPr>
            <p:ph type="body" sz="quarter" idx="19"/>
          </p:nvPr>
        </p:nvSpPr>
        <p:spPr>
          <a:xfrm>
            <a:off x="1075366" y="4034898"/>
            <a:ext cx="3036387" cy="1908121"/>
          </a:xfrm>
          <a:prstGeom prst="rect">
            <a:avLst/>
          </a:prstGeom>
        </p:spPr>
        <p:txBody>
          <a:bodyPr>
            <a:noAutofit/>
          </a:bodyPr>
          <a:lstStyle>
            <a:lvl1pPr marL="0" marR="0" indent="0" algn="l" defTabSz="788893" rtl="0" eaLnBrk="1" fontAlgn="auto" latinLnBrk="0" hangingPunct="1">
              <a:lnSpc>
                <a:spcPct val="90000"/>
              </a:lnSpc>
              <a:spcBef>
                <a:spcPts val="600"/>
              </a:spcBef>
              <a:spcAft>
                <a:spcPts val="0"/>
              </a:spcAft>
              <a:buClr>
                <a:schemeClr val="tx2"/>
              </a:buClr>
              <a:buSzTx/>
              <a:buFont typeface="Arial" panose="020B0604020202020204" pitchFamily="34" charset="0"/>
              <a:buNone/>
              <a:tabLst/>
              <a:defRPr sz="1600">
                <a:solidFill>
                  <a:srgbClr val="1C345D"/>
                </a:solidFill>
                <a:latin typeface="+mn-lt"/>
              </a:defRPr>
            </a:lvl1pPr>
            <a:lvl2pPr>
              <a:defRPr sz="1600">
                <a:solidFill>
                  <a:srgbClr val="1C345D"/>
                </a:solidFill>
                <a:latin typeface="+mn-lt"/>
              </a:defRPr>
            </a:lvl2pPr>
            <a:lvl3pPr>
              <a:defRPr sz="1600">
                <a:solidFill>
                  <a:srgbClr val="1C345D"/>
                </a:solidFill>
                <a:latin typeface="+mn-lt"/>
              </a:defRPr>
            </a:lvl3pPr>
            <a:lvl4pPr>
              <a:defRPr sz="1600">
                <a:solidFill>
                  <a:srgbClr val="1C345D"/>
                </a:solidFill>
                <a:latin typeface="+mn-lt"/>
              </a:defRPr>
            </a:lvl4pPr>
            <a:lvl5pPr>
              <a:defRPr sz="1600">
                <a:solidFill>
                  <a:srgbClr val="1C345D"/>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6">
            <a:extLst>
              <a:ext uri="{FF2B5EF4-FFF2-40B4-BE49-F238E27FC236}">
                <a16:creationId xmlns:a16="http://schemas.microsoft.com/office/drawing/2014/main" id="{2B89DC1A-6CB6-7B49-9667-DA2AB4B7A5DE}"/>
              </a:ext>
            </a:extLst>
          </p:cNvPr>
          <p:cNvSpPr>
            <a:spLocks noGrp="1"/>
          </p:cNvSpPr>
          <p:nvPr>
            <p:ph type="body" sz="quarter" idx="21"/>
          </p:nvPr>
        </p:nvSpPr>
        <p:spPr>
          <a:xfrm>
            <a:off x="4576447" y="4034897"/>
            <a:ext cx="3036387" cy="1903192"/>
          </a:xfrm>
          <a:prstGeom prst="rect">
            <a:avLst/>
          </a:prstGeom>
        </p:spPr>
        <p:txBody>
          <a:bodyPr>
            <a:noAutofit/>
          </a:bodyPr>
          <a:lstStyle>
            <a:lvl1pPr marL="0" marR="0" indent="0" algn="l" defTabSz="788893" rtl="0" eaLnBrk="1" fontAlgn="auto" latinLnBrk="0" hangingPunct="1">
              <a:lnSpc>
                <a:spcPct val="90000"/>
              </a:lnSpc>
              <a:spcBef>
                <a:spcPts val="600"/>
              </a:spcBef>
              <a:spcAft>
                <a:spcPts val="0"/>
              </a:spcAft>
              <a:buClr>
                <a:schemeClr val="tx2"/>
              </a:buClr>
              <a:buSzTx/>
              <a:buFont typeface="Arial" panose="020B0604020202020204" pitchFamily="34" charset="0"/>
              <a:buNone/>
              <a:tabLst/>
              <a:defRPr sz="1600">
                <a:solidFill>
                  <a:srgbClr val="1C345D"/>
                </a:solidFill>
                <a:latin typeface="+mn-lt"/>
              </a:defRPr>
            </a:lvl1pPr>
            <a:lvl2pPr>
              <a:defRPr sz="1600">
                <a:solidFill>
                  <a:srgbClr val="1C345D"/>
                </a:solidFill>
                <a:latin typeface="+mn-lt"/>
              </a:defRPr>
            </a:lvl2pPr>
            <a:lvl3pPr>
              <a:defRPr sz="1600">
                <a:solidFill>
                  <a:srgbClr val="1C345D"/>
                </a:solidFill>
                <a:latin typeface="+mn-lt"/>
              </a:defRPr>
            </a:lvl3pPr>
            <a:lvl4pPr>
              <a:defRPr sz="1600">
                <a:solidFill>
                  <a:srgbClr val="1C345D"/>
                </a:solidFill>
                <a:latin typeface="+mn-lt"/>
              </a:defRPr>
            </a:lvl4pPr>
            <a:lvl5pPr>
              <a:defRPr sz="1600">
                <a:solidFill>
                  <a:srgbClr val="1C345D"/>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a:extLst>
              <a:ext uri="{FF2B5EF4-FFF2-40B4-BE49-F238E27FC236}">
                <a16:creationId xmlns:a16="http://schemas.microsoft.com/office/drawing/2014/main" id="{4000F03B-AEC2-9542-84CE-7B210557A4FC}"/>
              </a:ext>
            </a:extLst>
          </p:cNvPr>
          <p:cNvSpPr>
            <a:spLocks noGrp="1"/>
          </p:cNvSpPr>
          <p:nvPr>
            <p:ph type="body" sz="quarter" idx="23"/>
          </p:nvPr>
        </p:nvSpPr>
        <p:spPr>
          <a:xfrm>
            <a:off x="8085766" y="4034898"/>
            <a:ext cx="3036387" cy="1908121"/>
          </a:xfrm>
          <a:prstGeom prst="rect">
            <a:avLst/>
          </a:prstGeom>
        </p:spPr>
        <p:txBody>
          <a:bodyPr>
            <a:noAutofit/>
          </a:bodyPr>
          <a:lstStyle>
            <a:lvl1pPr marL="0" marR="0" indent="0" algn="l" defTabSz="788893" rtl="0" eaLnBrk="1" fontAlgn="auto" latinLnBrk="0" hangingPunct="1">
              <a:lnSpc>
                <a:spcPct val="90000"/>
              </a:lnSpc>
              <a:spcBef>
                <a:spcPts val="600"/>
              </a:spcBef>
              <a:spcAft>
                <a:spcPts val="0"/>
              </a:spcAft>
              <a:buClr>
                <a:schemeClr val="tx2"/>
              </a:buClr>
              <a:buSzTx/>
              <a:buFont typeface="Arial" panose="020B0604020202020204" pitchFamily="34" charset="0"/>
              <a:buNone/>
              <a:tabLst/>
              <a:defRPr sz="1600">
                <a:solidFill>
                  <a:srgbClr val="1C345D"/>
                </a:solidFill>
                <a:latin typeface="+mn-lt"/>
              </a:defRPr>
            </a:lvl1pPr>
            <a:lvl2pPr>
              <a:defRPr sz="1600">
                <a:solidFill>
                  <a:srgbClr val="1C345D"/>
                </a:solidFill>
                <a:latin typeface="+mn-lt"/>
              </a:defRPr>
            </a:lvl2pPr>
            <a:lvl3pPr>
              <a:defRPr sz="1600">
                <a:solidFill>
                  <a:srgbClr val="1C345D"/>
                </a:solidFill>
                <a:latin typeface="+mn-lt"/>
              </a:defRPr>
            </a:lvl3pPr>
            <a:lvl4pPr>
              <a:defRPr sz="1600">
                <a:solidFill>
                  <a:srgbClr val="1C345D"/>
                </a:solidFill>
                <a:latin typeface="+mn-lt"/>
              </a:defRPr>
            </a:lvl4pPr>
            <a:lvl5pPr>
              <a:defRPr sz="1600">
                <a:solidFill>
                  <a:srgbClr val="1C345D"/>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20">
            <a:extLst>
              <a:ext uri="{FF2B5EF4-FFF2-40B4-BE49-F238E27FC236}">
                <a16:creationId xmlns:a16="http://schemas.microsoft.com/office/drawing/2014/main" id="{66A6A049-FE87-AE44-B27D-65DEBBA5C96E}"/>
              </a:ext>
            </a:extLst>
          </p:cNvPr>
          <p:cNvSpPr>
            <a:spLocks noGrp="1"/>
          </p:cNvSpPr>
          <p:nvPr>
            <p:ph type="body" sz="quarter" idx="10" hasCustomPrompt="1"/>
          </p:nvPr>
        </p:nvSpPr>
        <p:spPr>
          <a:xfrm>
            <a:off x="1075366" y="3665581"/>
            <a:ext cx="3039435" cy="379656"/>
          </a:xfrm>
          <a:prstGeom prst="rect">
            <a:avLst/>
          </a:prstGeom>
        </p:spPr>
        <p:txBody>
          <a:bodyPr vert="horz" lIns="0" tIns="45720" rIns="91440" bIns="45720" rtlCol="0">
            <a:spAutoFit/>
          </a:bodyPr>
          <a:lstStyle>
            <a:lvl1pPr>
              <a:defRPr lang="en-US" sz="1867" b="0" kern="0" cap="none" spc="0" normalizeH="0" baseline="0" dirty="0">
                <a:solidFill>
                  <a:srgbClr val="0B799A"/>
                </a:solidFill>
                <a:latin typeface="+mn-lt"/>
              </a:defRPr>
            </a:lvl1pPr>
          </a:lstStyle>
          <a:p>
            <a:pPr lvl="0">
              <a:buNone/>
            </a:pPr>
            <a:r>
              <a:rPr lang="en-US" dirty="0"/>
              <a:t>Subhead text</a:t>
            </a:r>
          </a:p>
        </p:txBody>
      </p:sp>
      <p:sp>
        <p:nvSpPr>
          <p:cNvPr id="20" name="Text Placeholder 20">
            <a:extLst>
              <a:ext uri="{FF2B5EF4-FFF2-40B4-BE49-F238E27FC236}">
                <a16:creationId xmlns:a16="http://schemas.microsoft.com/office/drawing/2014/main" id="{298D1B1D-F824-FB4A-9094-552ABCB28ECD}"/>
              </a:ext>
            </a:extLst>
          </p:cNvPr>
          <p:cNvSpPr>
            <a:spLocks noGrp="1"/>
          </p:cNvSpPr>
          <p:nvPr>
            <p:ph type="body" sz="quarter" idx="24" hasCustomPrompt="1"/>
          </p:nvPr>
        </p:nvSpPr>
        <p:spPr>
          <a:xfrm>
            <a:off x="4568209" y="3665581"/>
            <a:ext cx="3039435" cy="379656"/>
          </a:xfrm>
          <a:prstGeom prst="rect">
            <a:avLst/>
          </a:prstGeom>
        </p:spPr>
        <p:txBody>
          <a:bodyPr vert="horz" lIns="0" tIns="45720" rIns="91440" bIns="45720" rtlCol="0">
            <a:spAutoFit/>
          </a:bodyPr>
          <a:lstStyle>
            <a:lvl1pPr>
              <a:defRPr lang="en-US" sz="1867" b="0" kern="0" cap="none" spc="0" normalizeH="0" baseline="0" dirty="0">
                <a:solidFill>
                  <a:srgbClr val="0B799A"/>
                </a:solidFill>
                <a:latin typeface="+mn-lt"/>
              </a:defRPr>
            </a:lvl1pPr>
          </a:lstStyle>
          <a:p>
            <a:pPr lvl="0">
              <a:buNone/>
            </a:pPr>
            <a:r>
              <a:rPr lang="en-US" dirty="0"/>
              <a:t>Subhead text</a:t>
            </a:r>
          </a:p>
        </p:txBody>
      </p:sp>
      <p:sp>
        <p:nvSpPr>
          <p:cNvPr id="21" name="Text Placeholder 20">
            <a:extLst>
              <a:ext uri="{FF2B5EF4-FFF2-40B4-BE49-F238E27FC236}">
                <a16:creationId xmlns:a16="http://schemas.microsoft.com/office/drawing/2014/main" id="{B391744D-5085-C340-99F7-2A76E5CBE15D}"/>
              </a:ext>
            </a:extLst>
          </p:cNvPr>
          <p:cNvSpPr>
            <a:spLocks noGrp="1"/>
          </p:cNvSpPr>
          <p:nvPr>
            <p:ph type="body" sz="quarter" idx="25" hasCustomPrompt="1"/>
          </p:nvPr>
        </p:nvSpPr>
        <p:spPr>
          <a:xfrm>
            <a:off x="8077528" y="3665581"/>
            <a:ext cx="3039435" cy="379656"/>
          </a:xfrm>
          <a:prstGeom prst="rect">
            <a:avLst/>
          </a:prstGeom>
        </p:spPr>
        <p:txBody>
          <a:bodyPr vert="horz" lIns="0" tIns="45720" rIns="91440" bIns="45720" rtlCol="0">
            <a:spAutoFit/>
          </a:bodyPr>
          <a:lstStyle>
            <a:lvl1pPr>
              <a:defRPr lang="en-US" sz="1867" b="0" kern="0" cap="none" spc="0" normalizeH="0" baseline="0" dirty="0">
                <a:solidFill>
                  <a:srgbClr val="0B799A"/>
                </a:solidFill>
                <a:latin typeface="+mn-lt"/>
              </a:defRPr>
            </a:lvl1pPr>
          </a:lstStyle>
          <a:p>
            <a:pPr lvl="0">
              <a:buNone/>
            </a:pPr>
            <a:r>
              <a:rPr lang="en-US" dirty="0"/>
              <a:t>Subhead text</a:t>
            </a:r>
          </a:p>
        </p:txBody>
      </p:sp>
      <p:sp>
        <p:nvSpPr>
          <p:cNvPr id="4" name="Oval 3">
            <a:extLst>
              <a:ext uri="{FF2B5EF4-FFF2-40B4-BE49-F238E27FC236}">
                <a16:creationId xmlns:a16="http://schemas.microsoft.com/office/drawing/2014/main" id="{E2E3DADC-29A0-9288-17C7-041446FC3987}"/>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 name="TextBox 10">
            <a:extLst>
              <a:ext uri="{FF2B5EF4-FFF2-40B4-BE49-F238E27FC236}">
                <a16:creationId xmlns:a16="http://schemas.microsoft.com/office/drawing/2014/main" id="{A89E1D6C-0E19-FCE9-639C-5F20EC177130}"/>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7" name="AutoShape 6">
            <a:extLst>
              <a:ext uri="{FF2B5EF4-FFF2-40B4-BE49-F238E27FC236}">
                <a16:creationId xmlns:a16="http://schemas.microsoft.com/office/drawing/2014/main" id="{377114A5-FED4-BE76-C3D2-CCEFBA467D17}"/>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8" name="Subtitle 2">
            <a:extLst>
              <a:ext uri="{FF2B5EF4-FFF2-40B4-BE49-F238E27FC236}">
                <a16:creationId xmlns:a16="http://schemas.microsoft.com/office/drawing/2014/main" id="{14645EC6-8F0D-EA0B-FFA6-50F88588A111}"/>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10" name="Chart Placeholder 9">
            <a:extLst>
              <a:ext uri="{FF2B5EF4-FFF2-40B4-BE49-F238E27FC236}">
                <a16:creationId xmlns:a16="http://schemas.microsoft.com/office/drawing/2014/main" id="{4E82D04F-4903-7C7A-5ACB-5C806264F5CC}"/>
              </a:ext>
            </a:extLst>
          </p:cNvPr>
          <p:cNvSpPr>
            <a:spLocks noGrp="1"/>
          </p:cNvSpPr>
          <p:nvPr>
            <p:ph type="chart" sz="quarter" idx="26"/>
          </p:nvPr>
        </p:nvSpPr>
        <p:spPr>
          <a:xfrm>
            <a:off x="1075267" y="1345142"/>
            <a:ext cx="3036359" cy="2083858"/>
          </a:xfrm>
        </p:spPr>
        <p:txBody>
          <a:bodyPr>
            <a:normAutofit/>
          </a:bodyPr>
          <a:lstStyle>
            <a:lvl1pPr>
              <a:defRPr sz="1867">
                <a:latin typeface="+mn-lt"/>
              </a:defRPr>
            </a:lvl1pPr>
          </a:lstStyle>
          <a:p>
            <a:r>
              <a:rPr lang="en-US"/>
              <a:t>Click icon to add chart</a:t>
            </a:r>
          </a:p>
        </p:txBody>
      </p:sp>
      <p:sp>
        <p:nvSpPr>
          <p:cNvPr id="11" name="Chart Placeholder 9">
            <a:extLst>
              <a:ext uri="{FF2B5EF4-FFF2-40B4-BE49-F238E27FC236}">
                <a16:creationId xmlns:a16="http://schemas.microsoft.com/office/drawing/2014/main" id="{A3BA2946-0F0F-B0CF-6EF1-19A18BC5EA2A}"/>
              </a:ext>
            </a:extLst>
          </p:cNvPr>
          <p:cNvSpPr>
            <a:spLocks noGrp="1"/>
          </p:cNvSpPr>
          <p:nvPr>
            <p:ph type="chart" sz="quarter" idx="27"/>
          </p:nvPr>
        </p:nvSpPr>
        <p:spPr>
          <a:xfrm>
            <a:off x="4576447" y="1345142"/>
            <a:ext cx="3036359" cy="2083858"/>
          </a:xfrm>
        </p:spPr>
        <p:txBody>
          <a:bodyPr>
            <a:normAutofit/>
          </a:bodyPr>
          <a:lstStyle>
            <a:lvl1pPr>
              <a:defRPr sz="1867">
                <a:latin typeface="+mn-lt"/>
              </a:defRPr>
            </a:lvl1pPr>
          </a:lstStyle>
          <a:p>
            <a:r>
              <a:rPr lang="en-US"/>
              <a:t>Click icon to add chart</a:t>
            </a:r>
          </a:p>
        </p:txBody>
      </p:sp>
      <p:sp>
        <p:nvSpPr>
          <p:cNvPr id="12" name="Chart Placeholder 9">
            <a:extLst>
              <a:ext uri="{FF2B5EF4-FFF2-40B4-BE49-F238E27FC236}">
                <a16:creationId xmlns:a16="http://schemas.microsoft.com/office/drawing/2014/main" id="{9638AFF9-9D9F-C787-E83B-032939E2C2C4}"/>
              </a:ext>
            </a:extLst>
          </p:cNvPr>
          <p:cNvSpPr>
            <a:spLocks noGrp="1"/>
          </p:cNvSpPr>
          <p:nvPr>
            <p:ph type="chart" sz="quarter" idx="28"/>
          </p:nvPr>
        </p:nvSpPr>
        <p:spPr>
          <a:xfrm>
            <a:off x="8085794" y="1345141"/>
            <a:ext cx="3036359" cy="2083858"/>
          </a:xfrm>
        </p:spPr>
        <p:txBody>
          <a:bodyPr>
            <a:normAutofit/>
          </a:bodyPr>
          <a:lstStyle>
            <a:lvl1pPr>
              <a:defRPr sz="1867">
                <a:latin typeface="+mn-lt"/>
              </a:defRPr>
            </a:lvl1pPr>
          </a:lstStyle>
          <a:p>
            <a:r>
              <a:rPr lang="en-US"/>
              <a:t>Click icon to add chart</a:t>
            </a:r>
          </a:p>
        </p:txBody>
      </p:sp>
    </p:spTree>
    <p:extLst>
      <p:ext uri="{BB962C8B-B14F-4D97-AF65-F5344CB8AC3E}">
        <p14:creationId xmlns:p14="http://schemas.microsoft.com/office/powerpoint/2010/main" val="816354677"/>
      </p:ext>
    </p:extLst>
  </p:cSld>
  <p:clrMapOvr>
    <a:masterClrMapping/>
  </p:clrMapOvr>
  <p:extLst>
    <p:ext uri="{DCECCB84-F9BA-43D5-87BE-67443E8EF086}">
      <p15:sldGuideLst xmlns:p15="http://schemas.microsoft.com/office/powerpoint/2012/main">
        <p15:guide id="1" pos="2592">
          <p15:clr>
            <a:srgbClr val="FBAE40"/>
          </p15:clr>
        </p15:guide>
        <p15:guide id="2" pos="4800">
          <p15:clr>
            <a:srgbClr val="FBAE40"/>
          </p15:clr>
        </p15:guide>
        <p15:guide id="3" pos="2880">
          <p15:clr>
            <a:srgbClr val="FBAE40"/>
          </p15:clr>
        </p15:guide>
        <p15:guide id="4" pos="508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648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1_Image - Large">
    <p:bg>
      <p:bgPr>
        <a:solidFill>
          <a:schemeClr val="bg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685798" y="471837"/>
            <a:ext cx="4145847" cy="650395"/>
          </a:xfrm>
          <a:prstGeom prst="rect">
            <a:avLst/>
          </a:prstGeom>
        </p:spPr>
        <p:txBody>
          <a:bodyPr>
            <a:noAutofit/>
          </a:bodyPr>
          <a:lstStyle>
            <a:lvl1pPr>
              <a:defRPr sz="2400" b="0" i="0">
                <a:solidFill>
                  <a:srgbClr val="1C345D"/>
                </a:solidFill>
                <a:latin typeface="Times" pitchFamily="2" charset="0"/>
                <a:cs typeface="Calibri" panose="020F0502020204030204" pitchFamily="34" charset="0"/>
              </a:defRPr>
            </a:lvl1pPr>
          </a:lstStyle>
          <a:p>
            <a:r>
              <a:rPr lang="en-US" dirty="0"/>
              <a:t>Large Image Slide – Insert heading here</a:t>
            </a:r>
          </a:p>
        </p:txBody>
      </p:sp>
      <p:sp>
        <p:nvSpPr>
          <p:cNvPr id="8" name="Text Placeholder 7">
            <a:extLst>
              <a:ext uri="{FF2B5EF4-FFF2-40B4-BE49-F238E27FC236}">
                <a16:creationId xmlns:a16="http://schemas.microsoft.com/office/drawing/2014/main" id="{A0A87890-6147-9E6D-79A4-B3A777F287EC}"/>
              </a:ext>
            </a:extLst>
          </p:cNvPr>
          <p:cNvSpPr>
            <a:spLocks noGrp="1"/>
          </p:cNvSpPr>
          <p:nvPr>
            <p:ph type="body" sz="quarter" idx="13" hasCustomPrompt="1"/>
          </p:nvPr>
        </p:nvSpPr>
        <p:spPr>
          <a:xfrm>
            <a:off x="685799" y="1277751"/>
            <a:ext cx="2941064" cy="593464"/>
          </a:xfrm>
          <a:prstGeom prst="rect">
            <a:avLst/>
          </a:prstGeom>
        </p:spPr>
        <p:txBody>
          <a:bodyPr>
            <a:normAutofit/>
          </a:bodyPr>
          <a:lstStyle>
            <a:lvl1pPr marL="0" indent="0">
              <a:buNone/>
              <a:defRPr sz="16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lang="en-US" dirty="0"/>
              <a:t>Enter body text here</a:t>
            </a:r>
          </a:p>
        </p:txBody>
      </p:sp>
      <p:sp>
        <p:nvSpPr>
          <p:cNvPr id="3" name="Oval 2">
            <a:extLst>
              <a:ext uri="{FF2B5EF4-FFF2-40B4-BE49-F238E27FC236}">
                <a16:creationId xmlns:a16="http://schemas.microsoft.com/office/drawing/2014/main" id="{CA00D7BA-3625-3E21-10B6-6D67855CEA69}"/>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 name="TextBox 10">
            <a:extLst>
              <a:ext uri="{FF2B5EF4-FFF2-40B4-BE49-F238E27FC236}">
                <a16:creationId xmlns:a16="http://schemas.microsoft.com/office/drawing/2014/main" id="{438D55BF-B141-6881-7C2F-005F3D0D6018}"/>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9" name="AutoShape 6">
            <a:extLst>
              <a:ext uri="{FF2B5EF4-FFF2-40B4-BE49-F238E27FC236}">
                <a16:creationId xmlns:a16="http://schemas.microsoft.com/office/drawing/2014/main" id="{FE8327C5-38B7-A943-B04C-EE55C203CCF3}"/>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0" name="Subtitle 2">
            <a:extLst>
              <a:ext uri="{FF2B5EF4-FFF2-40B4-BE49-F238E27FC236}">
                <a16:creationId xmlns:a16="http://schemas.microsoft.com/office/drawing/2014/main" id="{A3954269-E044-1B94-0CB7-8B20BA4A3058}"/>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13" name="Picture Placeholder 12">
            <a:extLst>
              <a:ext uri="{FF2B5EF4-FFF2-40B4-BE49-F238E27FC236}">
                <a16:creationId xmlns:a16="http://schemas.microsoft.com/office/drawing/2014/main" id="{3C82643A-5A9C-5B27-6D9C-430381E351E0}"/>
              </a:ext>
            </a:extLst>
          </p:cNvPr>
          <p:cNvSpPr>
            <a:spLocks noGrp="1"/>
          </p:cNvSpPr>
          <p:nvPr>
            <p:ph type="pic" sz="quarter" idx="14"/>
          </p:nvPr>
        </p:nvSpPr>
        <p:spPr>
          <a:xfrm>
            <a:off x="6096000" y="0"/>
            <a:ext cx="6096000" cy="6858000"/>
          </a:xfrm>
        </p:spPr>
        <p:txBody>
          <a:bodyPr>
            <a:normAutofit/>
          </a:bodyPr>
          <a:lstStyle>
            <a:lvl1pPr>
              <a:defRPr sz="1867">
                <a:latin typeface="+mn-lt"/>
              </a:defRPr>
            </a:lvl1pPr>
          </a:lstStyle>
          <a:p>
            <a:r>
              <a:rPr lang="en-US"/>
              <a:t>Click icon to add picture</a:t>
            </a:r>
          </a:p>
        </p:txBody>
      </p:sp>
    </p:spTree>
    <p:extLst>
      <p:ext uri="{BB962C8B-B14F-4D97-AF65-F5344CB8AC3E}">
        <p14:creationId xmlns:p14="http://schemas.microsoft.com/office/powerpoint/2010/main" val="1950731750"/>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1_Media">
    <p:bg>
      <p:bgPr>
        <a:solidFill>
          <a:schemeClr val="bg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685799" y="471837"/>
            <a:ext cx="5992907" cy="650395"/>
          </a:xfrm>
          <a:prstGeom prst="rect">
            <a:avLst/>
          </a:prstGeom>
        </p:spPr>
        <p:txBody>
          <a:bodyPr>
            <a:noAutofit/>
          </a:bodyPr>
          <a:lstStyle>
            <a:lvl1pPr>
              <a:defRPr sz="3200" b="0" i="0">
                <a:solidFill>
                  <a:srgbClr val="1C345D"/>
                </a:solidFill>
                <a:latin typeface="Times" pitchFamily="2" charset="0"/>
                <a:cs typeface="Calibri" panose="020F0502020204030204" pitchFamily="34" charset="0"/>
              </a:defRPr>
            </a:lvl1pPr>
          </a:lstStyle>
          <a:p>
            <a:r>
              <a:rPr lang="en-US" dirty="0"/>
              <a:t>Media Slide-Insert heading here</a:t>
            </a:r>
          </a:p>
        </p:txBody>
      </p:sp>
      <p:sp>
        <p:nvSpPr>
          <p:cNvPr id="7" name="Media Placeholder 6">
            <a:extLst>
              <a:ext uri="{FF2B5EF4-FFF2-40B4-BE49-F238E27FC236}">
                <a16:creationId xmlns:a16="http://schemas.microsoft.com/office/drawing/2014/main" id="{38AFFAA8-7722-F90E-3F56-7F4C26F97229}"/>
              </a:ext>
            </a:extLst>
          </p:cNvPr>
          <p:cNvSpPr>
            <a:spLocks noGrp="1"/>
          </p:cNvSpPr>
          <p:nvPr>
            <p:ph type="media" sz="quarter" idx="12"/>
          </p:nvPr>
        </p:nvSpPr>
        <p:spPr>
          <a:xfrm>
            <a:off x="2478617" y="1436159"/>
            <a:ext cx="7043209" cy="3727450"/>
          </a:xfrm>
          <a:prstGeom prst="rect">
            <a:avLst/>
          </a:prstGeom>
        </p:spPr>
        <p:txBody>
          <a:bodyPr>
            <a:normAutofit/>
          </a:bodyPr>
          <a:lstStyle>
            <a:lvl1pPr>
              <a:defRPr sz="1867">
                <a:latin typeface="+mn-lt"/>
              </a:defRPr>
            </a:lvl1pPr>
          </a:lstStyle>
          <a:p>
            <a:r>
              <a:rPr lang="en-US"/>
              <a:t>Click icon to add media</a:t>
            </a:r>
          </a:p>
        </p:txBody>
      </p:sp>
      <p:sp>
        <p:nvSpPr>
          <p:cNvPr id="8" name="Oval 7">
            <a:extLst>
              <a:ext uri="{FF2B5EF4-FFF2-40B4-BE49-F238E27FC236}">
                <a16:creationId xmlns:a16="http://schemas.microsoft.com/office/drawing/2014/main" id="{DBC07D1D-5F29-A927-97C4-DD8BB98F2F97}"/>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9" name="TextBox 10">
            <a:extLst>
              <a:ext uri="{FF2B5EF4-FFF2-40B4-BE49-F238E27FC236}">
                <a16:creationId xmlns:a16="http://schemas.microsoft.com/office/drawing/2014/main" id="{31BAE7EF-D808-EC7C-0DF5-A90B3B160831}"/>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10" name="AutoShape 6">
            <a:extLst>
              <a:ext uri="{FF2B5EF4-FFF2-40B4-BE49-F238E27FC236}">
                <a16:creationId xmlns:a16="http://schemas.microsoft.com/office/drawing/2014/main" id="{212C01BC-9E10-7BAB-2C12-DADBFD0E7C5E}"/>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11" name="Subtitle 2">
            <a:extLst>
              <a:ext uri="{FF2B5EF4-FFF2-40B4-BE49-F238E27FC236}">
                <a16:creationId xmlns:a16="http://schemas.microsoft.com/office/drawing/2014/main" id="{AD9CFDBE-B4F3-F4D0-FE67-351D1E08D07E}"/>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pic>
        <p:nvPicPr>
          <p:cNvPr id="2" name="Picture 1" descr="Icon&#10;&#10;Description automatically generated">
            <a:extLst>
              <a:ext uri="{FF2B5EF4-FFF2-40B4-BE49-F238E27FC236}">
                <a16:creationId xmlns:a16="http://schemas.microsoft.com/office/drawing/2014/main" id="{2A365767-353B-C230-13A6-A623400760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9080" y="306018"/>
            <a:ext cx="997433" cy="1200301"/>
          </a:xfrm>
          <a:prstGeom prst="rect">
            <a:avLst/>
          </a:prstGeom>
        </p:spPr>
      </p:pic>
      <p:sp>
        <p:nvSpPr>
          <p:cNvPr id="3" name="Footer Placeholder 3">
            <a:extLst>
              <a:ext uri="{FF2B5EF4-FFF2-40B4-BE49-F238E27FC236}">
                <a16:creationId xmlns:a16="http://schemas.microsoft.com/office/drawing/2014/main" id="{A0CD002D-1D58-0D21-49A0-B7ACC10D3E86}"/>
              </a:ext>
            </a:extLst>
          </p:cNvPr>
          <p:cNvSpPr>
            <a:spLocks noGrp="1"/>
          </p:cNvSpPr>
          <p:nvPr>
            <p:ph type="ftr" sz="quarter" idx="11"/>
          </p:nvPr>
        </p:nvSpPr>
        <p:spPr>
          <a:xfrm>
            <a:off x="685799" y="6356350"/>
            <a:ext cx="10634076" cy="365125"/>
          </a:xfrm>
        </p:spPr>
        <p:txBody>
          <a:bodyPr/>
          <a:lstStyle>
            <a:lvl1pPr>
              <a:defRPr>
                <a:solidFill>
                  <a:srgbClr val="1C345D"/>
                </a:solidFill>
                <a:latin typeface="+mn-lt"/>
                <a:cs typeface="Calibri" panose="020F0502020204030204" pitchFamily="34" charset="0"/>
              </a:defRPr>
            </a:lvl1pPr>
          </a:lstStyle>
          <a:p>
            <a:endParaRPr lang="en-US"/>
          </a:p>
        </p:txBody>
      </p:sp>
    </p:spTree>
    <p:extLst>
      <p:ext uri="{BB962C8B-B14F-4D97-AF65-F5344CB8AC3E}">
        <p14:creationId xmlns:p14="http://schemas.microsoft.com/office/powerpoint/2010/main" val="3013812692"/>
      </p:ext>
    </p:extLst>
  </p:cSld>
  <p:clrMapOvr>
    <a:masterClrMapping/>
  </p:clrMapOvr>
  <p:extLst>
    <p:ext uri="{DCECCB84-F9BA-43D5-87BE-67443E8EF086}">
      <p15:sldGuideLst xmlns:p15="http://schemas.microsoft.com/office/powerpoint/2012/main">
        <p15:guide id="1" pos="624">
          <p15:clr>
            <a:srgbClr val="FBAE4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1_Team Bios">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1066800" y="3768515"/>
            <a:ext cx="2613143" cy="362243"/>
          </a:xfrm>
          <a:prstGeom prst="rect">
            <a:avLst/>
          </a:prstGeom>
        </p:spPr>
        <p:txBody>
          <a:bodyPr>
            <a:noAutofit/>
          </a:bodyPr>
          <a:lstStyle>
            <a:lvl1pPr marL="0" indent="0" algn="ctr">
              <a:buNone/>
              <a:defRPr sz="1867" b="0" i="0">
                <a:solidFill>
                  <a:srgbClr val="0B799A"/>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Name</a:t>
            </a:r>
          </a:p>
        </p:txBody>
      </p:sp>
      <p:sp>
        <p:nvSpPr>
          <p:cNvPr id="12" name="Text Placeholder 10"/>
          <p:cNvSpPr>
            <a:spLocks noGrp="1"/>
          </p:cNvSpPr>
          <p:nvPr>
            <p:ph type="body" sz="quarter" idx="11" hasCustomPrompt="1"/>
          </p:nvPr>
        </p:nvSpPr>
        <p:spPr>
          <a:xfrm>
            <a:off x="1066800" y="4147251"/>
            <a:ext cx="2613143" cy="309436"/>
          </a:xfrm>
          <a:prstGeom prst="rect">
            <a:avLst/>
          </a:prstGeom>
        </p:spPr>
        <p:txBody>
          <a:bodyPr>
            <a:noAutofit/>
          </a:bodyPr>
          <a:lstStyle>
            <a:lvl1pPr marL="0" indent="0" algn="ctr">
              <a:buNone/>
              <a:defRPr sz="1400" b="0" i="0">
                <a:solidFill>
                  <a:schemeClr val="tx2"/>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Title</a:t>
            </a:r>
          </a:p>
        </p:txBody>
      </p:sp>
      <p:sp>
        <p:nvSpPr>
          <p:cNvPr id="13" name="Text Placeholder 10"/>
          <p:cNvSpPr>
            <a:spLocks noGrp="1"/>
          </p:cNvSpPr>
          <p:nvPr>
            <p:ph type="body" sz="quarter" idx="12" hasCustomPrompt="1"/>
          </p:nvPr>
        </p:nvSpPr>
        <p:spPr>
          <a:xfrm>
            <a:off x="1066800" y="4525989"/>
            <a:ext cx="2613140" cy="1174595"/>
          </a:xfrm>
          <a:prstGeom prst="rect">
            <a:avLst/>
          </a:prstGeom>
        </p:spPr>
        <p:txBody>
          <a:bodyPr>
            <a:noAutofit/>
          </a:bodyPr>
          <a:lstStyle>
            <a:lvl1pPr marL="0" indent="0" algn="ctr">
              <a:buNone/>
              <a:defRPr sz="1200" b="0" i="0">
                <a:solidFill>
                  <a:schemeClr val="tx1"/>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Bio</a:t>
            </a:r>
          </a:p>
        </p:txBody>
      </p:sp>
      <p:sp>
        <p:nvSpPr>
          <p:cNvPr id="14" name="Text Placeholder 10"/>
          <p:cNvSpPr>
            <a:spLocks noGrp="1"/>
          </p:cNvSpPr>
          <p:nvPr>
            <p:ph type="body" sz="quarter" idx="13" hasCustomPrompt="1"/>
          </p:nvPr>
        </p:nvSpPr>
        <p:spPr>
          <a:xfrm>
            <a:off x="4778376" y="3768515"/>
            <a:ext cx="2635250" cy="362243"/>
          </a:xfrm>
          <a:prstGeom prst="rect">
            <a:avLst/>
          </a:prstGeom>
        </p:spPr>
        <p:txBody>
          <a:bodyPr>
            <a:noAutofit/>
          </a:bodyPr>
          <a:lstStyle>
            <a:lvl1pPr marL="0" indent="0" algn="ctr">
              <a:buNone/>
              <a:defRPr sz="1867" b="0" i="0">
                <a:solidFill>
                  <a:srgbClr val="0B799A"/>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Name</a:t>
            </a:r>
          </a:p>
        </p:txBody>
      </p:sp>
      <p:sp>
        <p:nvSpPr>
          <p:cNvPr id="15" name="Text Placeholder 10"/>
          <p:cNvSpPr>
            <a:spLocks noGrp="1"/>
          </p:cNvSpPr>
          <p:nvPr>
            <p:ph type="body" sz="quarter" idx="14" hasCustomPrompt="1"/>
          </p:nvPr>
        </p:nvSpPr>
        <p:spPr>
          <a:xfrm>
            <a:off x="4778376" y="4147251"/>
            <a:ext cx="2635250" cy="309436"/>
          </a:xfrm>
          <a:prstGeom prst="rect">
            <a:avLst/>
          </a:prstGeom>
        </p:spPr>
        <p:txBody>
          <a:bodyPr>
            <a:noAutofit/>
          </a:bodyPr>
          <a:lstStyle>
            <a:lvl1pPr marL="0" indent="0" algn="ctr">
              <a:buNone/>
              <a:defRPr sz="1400" b="0" i="0">
                <a:solidFill>
                  <a:schemeClr val="tx2"/>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Title</a:t>
            </a:r>
          </a:p>
        </p:txBody>
      </p:sp>
      <p:cxnSp>
        <p:nvCxnSpPr>
          <p:cNvPr id="24" name="Straight Connector 23"/>
          <p:cNvCxnSpPr>
            <a:cxnSpLocks/>
          </p:cNvCxnSpPr>
          <p:nvPr/>
        </p:nvCxnSpPr>
        <p:spPr>
          <a:xfrm>
            <a:off x="4218915" y="1283706"/>
            <a:ext cx="0" cy="4326261"/>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a:off x="7965541" y="1283706"/>
            <a:ext cx="0" cy="441687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2" name="Text Placeholder 10">
            <a:extLst>
              <a:ext uri="{FF2B5EF4-FFF2-40B4-BE49-F238E27FC236}">
                <a16:creationId xmlns:a16="http://schemas.microsoft.com/office/drawing/2014/main" id="{CF77BBE8-636F-C148-8742-591CECD88F2D}"/>
              </a:ext>
            </a:extLst>
          </p:cNvPr>
          <p:cNvSpPr>
            <a:spLocks noGrp="1"/>
          </p:cNvSpPr>
          <p:nvPr>
            <p:ph type="body" sz="quarter" idx="21" hasCustomPrompt="1"/>
          </p:nvPr>
        </p:nvSpPr>
        <p:spPr>
          <a:xfrm>
            <a:off x="8519102" y="3768515"/>
            <a:ext cx="2613196" cy="362243"/>
          </a:xfrm>
          <a:prstGeom prst="rect">
            <a:avLst/>
          </a:prstGeom>
        </p:spPr>
        <p:txBody>
          <a:bodyPr>
            <a:noAutofit/>
          </a:bodyPr>
          <a:lstStyle>
            <a:lvl1pPr marL="0" indent="0" algn="ctr">
              <a:buNone/>
              <a:defRPr sz="1867" b="0" i="0">
                <a:solidFill>
                  <a:srgbClr val="0B799A"/>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Name</a:t>
            </a:r>
          </a:p>
        </p:txBody>
      </p:sp>
      <p:sp>
        <p:nvSpPr>
          <p:cNvPr id="33" name="Text Placeholder 10">
            <a:extLst>
              <a:ext uri="{FF2B5EF4-FFF2-40B4-BE49-F238E27FC236}">
                <a16:creationId xmlns:a16="http://schemas.microsoft.com/office/drawing/2014/main" id="{F8B4424F-BE99-E844-8E07-A73DAAE7E233}"/>
              </a:ext>
            </a:extLst>
          </p:cNvPr>
          <p:cNvSpPr>
            <a:spLocks noGrp="1"/>
          </p:cNvSpPr>
          <p:nvPr>
            <p:ph type="body" sz="quarter" idx="22" hasCustomPrompt="1"/>
          </p:nvPr>
        </p:nvSpPr>
        <p:spPr>
          <a:xfrm>
            <a:off x="8519103" y="4147251"/>
            <a:ext cx="2613139" cy="309436"/>
          </a:xfrm>
          <a:prstGeom prst="rect">
            <a:avLst/>
          </a:prstGeom>
        </p:spPr>
        <p:txBody>
          <a:bodyPr>
            <a:noAutofit/>
          </a:bodyPr>
          <a:lstStyle>
            <a:lvl1pPr marL="0" indent="0" algn="ctr">
              <a:buNone/>
              <a:defRPr sz="1400" b="0" i="0">
                <a:solidFill>
                  <a:schemeClr val="tx2"/>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Title</a:t>
            </a:r>
          </a:p>
        </p:txBody>
      </p:sp>
      <p:sp>
        <p:nvSpPr>
          <p:cNvPr id="19" name="Text Placeholder 10">
            <a:extLst>
              <a:ext uri="{FF2B5EF4-FFF2-40B4-BE49-F238E27FC236}">
                <a16:creationId xmlns:a16="http://schemas.microsoft.com/office/drawing/2014/main" id="{068A26C5-AF84-524A-9849-93993DCE8B8C}"/>
              </a:ext>
            </a:extLst>
          </p:cNvPr>
          <p:cNvSpPr>
            <a:spLocks noGrp="1"/>
          </p:cNvSpPr>
          <p:nvPr>
            <p:ph type="body" sz="quarter" idx="27" hasCustomPrompt="1"/>
          </p:nvPr>
        </p:nvSpPr>
        <p:spPr>
          <a:xfrm>
            <a:off x="4802777" y="4525989"/>
            <a:ext cx="2613140" cy="1172131"/>
          </a:xfrm>
          <a:prstGeom prst="rect">
            <a:avLst/>
          </a:prstGeom>
        </p:spPr>
        <p:txBody>
          <a:bodyPr>
            <a:noAutofit/>
          </a:bodyPr>
          <a:lstStyle>
            <a:lvl1pPr marL="0" indent="0" algn="ctr">
              <a:buNone/>
              <a:defRPr sz="1200" b="0" i="0">
                <a:solidFill>
                  <a:schemeClr val="tx1"/>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Bio</a:t>
            </a:r>
          </a:p>
        </p:txBody>
      </p:sp>
      <p:sp>
        <p:nvSpPr>
          <p:cNvPr id="20" name="Text Placeholder 10">
            <a:extLst>
              <a:ext uri="{FF2B5EF4-FFF2-40B4-BE49-F238E27FC236}">
                <a16:creationId xmlns:a16="http://schemas.microsoft.com/office/drawing/2014/main" id="{FBF3954E-DE48-7F48-90D9-F084DB7A6039}"/>
              </a:ext>
            </a:extLst>
          </p:cNvPr>
          <p:cNvSpPr>
            <a:spLocks noGrp="1"/>
          </p:cNvSpPr>
          <p:nvPr>
            <p:ph type="body" sz="quarter" idx="28" hasCustomPrompt="1"/>
          </p:nvPr>
        </p:nvSpPr>
        <p:spPr>
          <a:xfrm>
            <a:off x="8519160" y="4525989"/>
            <a:ext cx="2613140" cy="1172131"/>
          </a:xfrm>
          <a:prstGeom prst="rect">
            <a:avLst/>
          </a:prstGeom>
        </p:spPr>
        <p:txBody>
          <a:bodyPr>
            <a:noAutofit/>
          </a:bodyPr>
          <a:lstStyle>
            <a:lvl1pPr marL="0" indent="0" algn="ctr">
              <a:buNone/>
              <a:defRPr sz="1200" b="0" i="0">
                <a:solidFill>
                  <a:schemeClr val="tx1"/>
                </a:solidFill>
                <a:latin typeface="+mn-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1" indent="0">
              <a:buNone/>
              <a:defRPr>
                <a:latin typeface="+mj-lt"/>
              </a:defRPr>
            </a:lvl5pPr>
          </a:lstStyle>
          <a:p>
            <a:pPr lvl="0"/>
            <a:r>
              <a:rPr lang="en-US" dirty="0"/>
              <a:t>Bio</a:t>
            </a:r>
          </a:p>
        </p:txBody>
      </p:sp>
      <p:cxnSp>
        <p:nvCxnSpPr>
          <p:cNvPr id="22" name="Straight Connector 21">
            <a:extLst>
              <a:ext uri="{FF2B5EF4-FFF2-40B4-BE49-F238E27FC236}">
                <a16:creationId xmlns:a16="http://schemas.microsoft.com/office/drawing/2014/main" id="{9F77174A-883D-1047-87D3-C4FAF77DA3A8}"/>
              </a:ext>
            </a:extLst>
          </p:cNvPr>
          <p:cNvCxnSpPr>
            <a:cxnSpLocks/>
          </p:cNvCxnSpPr>
          <p:nvPr/>
        </p:nvCxnSpPr>
        <p:spPr>
          <a:xfrm>
            <a:off x="4218915" y="1283706"/>
            <a:ext cx="0" cy="4414414"/>
          </a:xfrm>
          <a:prstGeom prst="line">
            <a:avLst/>
          </a:prstGeom>
          <a:ln w="19050">
            <a:solidFill>
              <a:srgbClr val="0B799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29C9D1A-7D38-8848-943F-BF6FDBFDA09E}"/>
              </a:ext>
            </a:extLst>
          </p:cNvPr>
          <p:cNvCxnSpPr>
            <a:cxnSpLocks/>
          </p:cNvCxnSpPr>
          <p:nvPr/>
        </p:nvCxnSpPr>
        <p:spPr>
          <a:xfrm>
            <a:off x="7965541" y="1283706"/>
            <a:ext cx="0" cy="4414414"/>
          </a:xfrm>
          <a:prstGeom prst="line">
            <a:avLst/>
          </a:prstGeom>
          <a:ln w="19050">
            <a:solidFill>
              <a:srgbClr val="0B799A"/>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DA7CD0F4-2EBA-20E7-9998-FFA003FDB343}"/>
              </a:ext>
            </a:extLst>
          </p:cNvPr>
          <p:cNvSpPr/>
          <p:nvPr/>
        </p:nvSpPr>
        <p:spPr>
          <a:xfrm>
            <a:off x="11517633" y="6028558"/>
            <a:ext cx="304139" cy="304139"/>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 name="TextBox 10">
            <a:extLst>
              <a:ext uri="{FF2B5EF4-FFF2-40B4-BE49-F238E27FC236}">
                <a16:creationId xmlns:a16="http://schemas.microsoft.com/office/drawing/2014/main" id="{0F082137-3A61-CB64-7A76-A58D5362FABD}"/>
              </a:ext>
            </a:extLst>
          </p:cNvPr>
          <p:cNvSpPr txBox="1"/>
          <p:nvPr/>
        </p:nvSpPr>
        <p:spPr>
          <a:xfrm>
            <a:off x="11566498" y="6044447"/>
            <a:ext cx="206411" cy="213905"/>
          </a:xfrm>
          <a:prstGeom prst="rect">
            <a:avLst/>
          </a:prstGeom>
        </p:spPr>
        <p:txBody>
          <a:bodyPr wrap="square" lIns="0" tIns="0" rIns="0" bIns="0" rtlCol="0" anchor="t">
            <a:spAutoFit/>
          </a:bodyPr>
          <a:lstStyle/>
          <a:p>
            <a:pPr marL="0" lvl="0" indent="0" algn="ctr">
              <a:lnSpc>
                <a:spcPts val="1867"/>
              </a:lnSpc>
              <a:spcBef>
                <a:spcPct val="0"/>
              </a:spcBef>
            </a:pPr>
            <a:fld id="{7F31C99B-14C2-7149-B1A7-26064733D5E0}" type="slidenum">
              <a:rPr lang="en-US" sz="1067" b="0" i="0" spc="27" smtClean="0">
                <a:solidFill>
                  <a:schemeClr val="bg1"/>
                </a:solidFill>
                <a:latin typeface="+mn-lt"/>
                <a:cs typeface="Calibri" panose="020F0502020204030204" pitchFamily="34" charset="0"/>
              </a:rPr>
              <a:pPr marL="0" lvl="0" indent="0" algn="ctr">
                <a:lnSpc>
                  <a:spcPts val="1867"/>
                </a:lnSpc>
                <a:spcBef>
                  <a:spcPct val="0"/>
                </a:spcBef>
              </a:pPr>
              <a:t>‹#›</a:t>
            </a:fld>
            <a:endParaRPr lang="en-US" sz="1067" b="0" i="0" spc="27" dirty="0">
              <a:solidFill>
                <a:schemeClr val="bg1"/>
              </a:solidFill>
              <a:latin typeface="+mn-lt"/>
              <a:cs typeface="Calibri" panose="020F0502020204030204" pitchFamily="34" charset="0"/>
            </a:endParaRPr>
          </a:p>
        </p:txBody>
      </p:sp>
      <p:sp>
        <p:nvSpPr>
          <p:cNvPr id="6" name="AutoShape 6">
            <a:extLst>
              <a:ext uri="{FF2B5EF4-FFF2-40B4-BE49-F238E27FC236}">
                <a16:creationId xmlns:a16="http://schemas.microsoft.com/office/drawing/2014/main" id="{6D0D3EC2-D1A8-C147-8C91-A7F2630FBC3D}"/>
              </a:ext>
            </a:extLst>
          </p:cNvPr>
          <p:cNvSpPr/>
          <p:nvPr/>
        </p:nvSpPr>
        <p:spPr>
          <a:xfrm rot="1008" flipV="1">
            <a:off x="2901261" y="6207089"/>
            <a:ext cx="8399783" cy="0"/>
          </a:xfrm>
          <a:prstGeom prst="line">
            <a:avLst/>
          </a:prstGeom>
          <a:ln w="12700" cap="rnd">
            <a:solidFill>
              <a:srgbClr val="03C1D5"/>
            </a:solidFill>
            <a:prstDash val="solid"/>
            <a:headEnd type="none" w="sm" len="sm"/>
            <a:tailEnd type="none" w="sm" len="sm"/>
          </a:ln>
        </p:spPr>
        <p:txBody>
          <a:bodyPr/>
          <a:lstStyle/>
          <a:p>
            <a:endParaRPr lang="en-US" sz="1200" dirty="0"/>
          </a:p>
        </p:txBody>
      </p:sp>
      <p:sp>
        <p:nvSpPr>
          <p:cNvPr id="7" name="Subtitle 2">
            <a:extLst>
              <a:ext uri="{FF2B5EF4-FFF2-40B4-BE49-F238E27FC236}">
                <a16:creationId xmlns:a16="http://schemas.microsoft.com/office/drawing/2014/main" id="{AF9CA8CB-5B93-D5FB-4FEF-68C2FFADBB12}"/>
              </a:ext>
            </a:extLst>
          </p:cNvPr>
          <p:cNvSpPr txBox="1">
            <a:spLocks/>
          </p:cNvSpPr>
          <p:nvPr/>
        </p:nvSpPr>
        <p:spPr>
          <a:xfrm>
            <a:off x="702014" y="6074075"/>
            <a:ext cx="2278253" cy="301723"/>
          </a:xfrm>
          <a:prstGeom prst="rect">
            <a:avLst/>
          </a:prstGeom>
        </p:spPr>
        <p:txBody>
          <a:bodyPr vert="horz" lIns="60960" tIns="30480" rIns="60960" bIns="3048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067" b="1" dirty="0">
                <a:solidFill>
                  <a:srgbClr val="1C345D"/>
                </a:solidFill>
                <a:latin typeface="+mn-lt"/>
              </a:rPr>
              <a:t>Fred Hutchinson Cancer Center</a:t>
            </a:r>
          </a:p>
        </p:txBody>
      </p:sp>
      <p:sp>
        <p:nvSpPr>
          <p:cNvPr id="2" name="Picture Placeholder 15">
            <a:extLst>
              <a:ext uri="{FF2B5EF4-FFF2-40B4-BE49-F238E27FC236}">
                <a16:creationId xmlns:a16="http://schemas.microsoft.com/office/drawing/2014/main" id="{AF13479C-4C45-A0EE-6767-F4686DC8D9C5}"/>
              </a:ext>
            </a:extLst>
          </p:cNvPr>
          <p:cNvSpPr>
            <a:spLocks noGrp="1"/>
          </p:cNvSpPr>
          <p:nvPr>
            <p:ph type="pic" sz="quarter" idx="29"/>
          </p:nvPr>
        </p:nvSpPr>
        <p:spPr>
          <a:xfrm>
            <a:off x="1184864" y="1357843"/>
            <a:ext cx="2134467" cy="2067983"/>
          </a:xfrm>
          <a:prstGeom prst="ellipse">
            <a:avLst/>
          </a:prstGeom>
        </p:spPr>
        <p:txBody>
          <a:bodyPr>
            <a:normAutofit/>
          </a:bodyPr>
          <a:lstStyle>
            <a:lvl1pPr>
              <a:defRPr sz="1867">
                <a:latin typeface="+mn-lt"/>
              </a:defRPr>
            </a:lvl1pPr>
          </a:lstStyle>
          <a:p>
            <a:r>
              <a:rPr lang="en-US"/>
              <a:t>Click icon to add picture</a:t>
            </a:r>
            <a:endParaRPr lang="en-US" dirty="0"/>
          </a:p>
        </p:txBody>
      </p:sp>
      <p:sp>
        <p:nvSpPr>
          <p:cNvPr id="10" name="Picture Placeholder 15">
            <a:extLst>
              <a:ext uri="{FF2B5EF4-FFF2-40B4-BE49-F238E27FC236}">
                <a16:creationId xmlns:a16="http://schemas.microsoft.com/office/drawing/2014/main" id="{5FC0D4D3-E5BB-28FE-8AB2-2C094D94FDB4}"/>
              </a:ext>
            </a:extLst>
          </p:cNvPr>
          <p:cNvSpPr>
            <a:spLocks noGrp="1"/>
          </p:cNvSpPr>
          <p:nvPr>
            <p:ph type="pic" sz="quarter" idx="30"/>
          </p:nvPr>
        </p:nvSpPr>
        <p:spPr>
          <a:xfrm>
            <a:off x="5061768" y="1333889"/>
            <a:ext cx="2134467" cy="2067983"/>
          </a:xfrm>
          <a:prstGeom prst="ellipse">
            <a:avLst/>
          </a:prstGeom>
        </p:spPr>
        <p:txBody>
          <a:bodyPr>
            <a:normAutofit/>
          </a:bodyPr>
          <a:lstStyle>
            <a:lvl1pPr>
              <a:defRPr sz="1867">
                <a:latin typeface="+mn-lt"/>
              </a:defRPr>
            </a:lvl1pPr>
          </a:lstStyle>
          <a:p>
            <a:r>
              <a:rPr lang="en-US"/>
              <a:t>Click icon to add picture</a:t>
            </a:r>
            <a:endParaRPr lang="en-US" dirty="0"/>
          </a:p>
        </p:txBody>
      </p:sp>
      <p:sp>
        <p:nvSpPr>
          <p:cNvPr id="16" name="Picture Placeholder 15">
            <a:extLst>
              <a:ext uri="{FF2B5EF4-FFF2-40B4-BE49-F238E27FC236}">
                <a16:creationId xmlns:a16="http://schemas.microsoft.com/office/drawing/2014/main" id="{EB1E74BB-40EE-DD1D-94C6-08CB02570C2B}"/>
              </a:ext>
            </a:extLst>
          </p:cNvPr>
          <p:cNvSpPr>
            <a:spLocks noGrp="1"/>
          </p:cNvSpPr>
          <p:nvPr>
            <p:ph type="pic" sz="quarter" idx="31"/>
          </p:nvPr>
        </p:nvSpPr>
        <p:spPr>
          <a:xfrm>
            <a:off x="8758439" y="1357843"/>
            <a:ext cx="2134467" cy="2067983"/>
          </a:xfrm>
          <a:prstGeom prst="ellipse">
            <a:avLst/>
          </a:prstGeom>
        </p:spPr>
        <p:txBody>
          <a:bodyPr>
            <a:normAutofit/>
          </a:bodyPr>
          <a:lstStyle>
            <a:lvl1pPr>
              <a:defRPr sz="1867">
                <a:latin typeface="+mn-lt"/>
              </a:defRPr>
            </a:lvl1pPr>
          </a:lstStyle>
          <a:p>
            <a:r>
              <a:rPr lang="en-US"/>
              <a:t>Click icon to add picture</a:t>
            </a:r>
            <a:endParaRPr lang="en-US" dirty="0"/>
          </a:p>
        </p:txBody>
      </p:sp>
      <p:sp>
        <p:nvSpPr>
          <p:cNvPr id="3" name="Title 1">
            <a:extLst>
              <a:ext uri="{FF2B5EF4-FFF2-40B4-BE49-F238E27FC236}">
                <a16:creationId xmlns:a16="http://schemas.microsoft.com/office/drawing/2014/main" id="{BDAC1D84-BD59-8A08-33D9-769140CBF392}"/>
              </a:ext>
            </a:extLst>
          </p:cNvPr>
          <p:cNvSpPr>
            <a:spLocks noGrp="1"/>
          </p:cNvSpPr>
          <p:nvPr>
            <p:ph type="ctrTitle" hasCustomPrompt="1"/>
          </p:nvPr>
        </p:nvSpPr>
        <p:spPr>
          <a:xfrm>
            <a:off x="685799" y="471837"/>
            <a:ext cx="5992907" cy="650395"/>
          </a:xfrm>
          <a:prstGeom prst="rect">
            <a:avLst/>
          </a:prstGeom>
        </p:spPr>
        <p:txBody>
          <a:bodyPr>
            <a:noAutofit/>
          </a:bodyPr>
          <a:lstStyle>
            <a:lvl1pPr>
              <a:defRPr sz="3200" b="0" i="0">
                <a:solidFill>
                  <a:srgbClr val="1C345D"/>
                </a:solidFill>
                <a:latin typeface="Times" pitchFamily="2" charset="0"/>
                <a:cs typeface="Calibri" panose="020F0502020204030204" pitchFamily="34" charset="0"/>
              </a:defRPr>
            </a:lvl1pPr>
          </a:lstStyle>
          <a:p>
            <a:r>
              <a:rPr lang="en-US" dirty="0"/>
              <a:t>Team Bios</a:t>
            </a:r>
          </a:p>
        </p:txBody>
      </p:sp>
    </p:spTree>
    <p:extLst>
      <p:ext uri="{BB962C8B-B14F-4D97-AF65-F5344CB8AC3E}">
        <p14:creationId xmlns:p14="http://schemas.microsoft.com/office/powerpoint/2010/main" val="132642749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1_Thank you-Cobranded">
    <p:bg>
      <p:bgPr>
        <a:solidFill>
          <a:schemeClr val="bg1"/>
        </a:solidFill>
        <a:effectLst/>
      </p:bgPr>
    </p:bg>
    <p:spTree>
      <p:nvGrpSpPr>
        <p:cNvPr id="1" name=""/>
        <p:cNvGrpSpPr/>
        <p:nvPr/>
      </p:nvGrpSpPr>
      <p:grpSpPr>
        <a:xfrm>
          <a:off x="0" y="0"/>
          <a:ext cx="0" cy="0"/>
          <a:chOff x="0" y="0"/>
          <a:chExt cx="0" cy="0"/>
        </a:xfrm>
      </p:grpSpPr>
      <p:sp>
        <p:nvSpPr>
          <p:cNvPr id="5" name="TextBox 10">
            <a:extLst>
              <a:ext uri="{FF2B5EF4-FFF2-40B4-BE49-F238E27FC236}">
                <a16:creationId xmlns:a16="http://schemas.microsoft.com/office/drawing/2014/main" id="{E19FEC27-AFA0-802B-8A4B-58E3547A114E}"/>
              </a:ext>
            </a:extLst>
          </p:cNvPr>
          <p:cNvSpPr txBox="1"/>
          <p:nvPr/>
        </p:nvSpPr>
        <p:spPr>
          <a:xfrm>
            <a:off x="11566498" y="6044447"/>
            <a:ext cx="206411" cy="218842"/>
          </a:xfrm>
          <a:prstGeom prst="rect">
            <a:avLst/>
          </a:prstGeom>
        </p:spPr>
        <p:txBody>
          <a:bodyPr wrap="square" lIns="0" tIns="0" rIns="0" bIns="0" rtlCol="0" anchor="t">
            <a:spAutoFit/>
          </a:bodyPr>
          <a:lstStyle/>
          <a:p>
            <a:pPr marL="0" lvl="0" indent="0" algn="r">
              <a:lnSpc>
                <a:spcPts val="1867"/>
              </a:lnSpc>
              <a:spcBef>
                <a:spcPct val="0"/>
              </a:spcBef>
            </a:pPr>
            <a:fld id="{7F31C99B-14C2-7149-B1A7-26064733D5E0}" type="slidenum">
              <a:rPr lang="en-US" sz="1067" b="0" i="0" spc="27" smtClean="0">
                <a:solidFill>
                  <a:schemeClr val="bg1"/>
                </a:solidFill>
                <a:latin typeface="Calibri" panose="020F0502020204030204" pitchFamily="34" charset="0"/>
                <a:cs typeface="Calibri" panose="020F0502020204030204" pitchFamily="34" charset="0"/>
              </a:rPr>
              <a:pPr marL="0" lvl="0" indent="0" algn="r">
                <a:lnSpc>
                  <a:spcPts val="1867"/>
                </a:lnSpc>
                <a:spcBef>
                  <a:spcPct val="0"/>
                </a:spcBef>
              </a:pPr>
              <a:t>‹#›</a:t>
            </a:fld>
            <a:endParaRPr lang="en-US" sz="1067" b="0" i="0" spc="27" dirty="0">
              <a:solidFill>
                <a:schemeClr val="bg1"/>
              </a:solidFill>
              <a:latin typeface="Calibri" panose="020F0502020204030204" pitchFamily="34" charset="0"/>
              <a:cs typeface="Calibri" panose="020F0502020204030204" pitchFamily="34" charset="0"/>
            </a:endParaRPr>
          </a:p>
        </p:txBody>
      </p:sp>
      <p:sp>
        <p:nvSpPr>
          <p:cNvPr id="17" name="TextBox 9">
            <a:extLst>
              <a:ext uri="{FF2B5EF4-FFF2-40B4-BE49-F238E27FC236}">
                <a16:creationId xmlns:a16="http://schemas.microsoft.com/office/drawing/2014/main" id="{EC994D95-D283-7DED-1940-F0EA85F37C1B}"/>
              </a:ext>
            </a:extLst>
          </p:cNvPr>
          <p:cNvSpPr txBox="1"/>
          <p:nvPr/>
        </p:nvSpPr>
        <p:spPr>
          <a:xfrm>
            <a:off x="2668671" y="331346"/>
            <a:ext cx="2057400" cy="2057400"/>
          </a:xfrm>
          <a:prstGeom prst="rect">
            <a:avLst/>
          </a:prstGeom>
        </p:spPr>
        <p:txBody>
          <a:bodyPr lIns="33867" tIns="33867" rIns="33867" bIns="33867" rtlCol="0" anchor="ctr"/>
          <a:lstStyle/>
          <a:p>
            <a:pPr algn="ctr">
              <a:lnSpc>
                <a:spcPts val="1120"/>
              </a:lnSpc>
            </a:pPr>
            <a:endParaRPr sz="1200"/>
          </a:p>
        </p:txBody>
      </p:sp>
      <p:sp>
        <p:nvSpPr>
          <p:cNvPr id="23" name="Title 1">
            <a:extLst>
              <a:ext uri="{FF2B5EF4-FFF2-40B4-BE49-F238E27FC236}">
                <a16:creationId xmlns:a16="http://schemas.microsoft.com/office/drawing/2014/main" id="{08008FF6-70CE-FFDF-BD5F-7EC7EA9660E3}"/>
              </a:ext>
            </a:extLst>
          </p:cNvPr>
          <p:cNvSpPr>
            <a:spLocks noGrp="1"/>
          </p:cNvSpPr>
          <p:nvPr>
            <p:ph type="ctrTitle" hasCustomPrompt="1"/>
          </p:nvPr>
        </p:nvSpPr>
        <p:spPr>
          <a:xfrm>
            <a:off x="594062" y="2851924"/>
            <a:ext cx="6013218" cy="1154152"/>
          </a:xfrm>
          <a:prstGeom prst="rect">
            <a:avLst/>
          </a:prstGeom>
        </p:spPr>
        <p:txBody>
          <a:bodyPr>
            <a:normAutofit/>
          </a:bodyPr>
          <a:lstStyle>
            <a:lvl1pPr>
              <a:defRPr sz="6667" b="1" i="0">
                <a:solidFill>
                  <a:srgbClr val="1C345D"/>
                </a:solidFill>
                <a:latin typeface="Times" pitchFamily="2" charset="0"/>
                <a:cs typeface="Calibri" panose="020F0502020204030204" pitchFamily="34" charset="0"/>
              </a:defRPr>
            </a:lvl1pPr>
          </a:lstStyle>
          <a:p>
            <a:r>
              <a:rPr lang="en-US" dirty="0"/>
              <a:t>Thank you</a:t>
            </a:r>
          </a:p>
        </p:txBody>
      </p:sp>
      <p:pic>
        <p:nvPicPr>
          <p:cNvPr id="3" name="Picture 4">
            <a:extLst>
              <a:ext uri="{FF2B5EF4-FFF2-40B4-BE49-F238E27FC236}">
                <a16:creationId xmlns:a16="http://schemas.microsoft.com/office/drawing/2014/main" id="{AC63AE8A-25B6-D20F-519E-6686DE5C5625}"/>
              </a:ext>
            </a:extLst>
          </p:cNvPr>
          <p:cNvPicPr>
            <a:picLocks noChangeAspect="1"/>
          </p:cNvPicPr>
          <p:nvPr/>
        </p:nvPicPr>
        <p:blipFill>
          <a:blip r:embed="rId2"/>
          <a:srcRect/>
          <a:stretch>
            <a:fillRect/>
          </a:stretch>
        </p:blipFill>
        <p:spPr>
          <a:xfrm>
            <a:off x="594062" y="700509"/>
            <a:ext cx="2303105" cy="558503"/>
          </a:xfrm>
          <a:prstGeom prst="rect">
            <a:avLst/>
          </a:prstGeom>
        </p:spPr>
      </p:pic>
      <p:pic>
        <p:nvPicPr>
          <p:cNvPr id="4" name="Picture 3" descr="A picture containing text, iPod, vector graphics&#10;&#10;Description automatically generated">
            <a:extLst>
              <a:ext uri="{FF2B5EF4-FFF2-40B4-BE49-F238E27FC236}">
                <a16:creationId xmlns:a16="http://schemas.microsoft.com/office/drawing/2014/main" id="{BFB802E7-19DD-AA3E-24AC-25B8EAED2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076" y="0"/>
            <a:ext cx="5871924" cy="6858000"/>
          </a:xfrm>
          <a:prstGeom prst="rect">
            <a:avLst/>
          </a:prstGeom>
        </p:spPr>
      </p:pic>
      <p:pic>
        <p:nvPicPr>
          <p:cNvPr id="2" name="Picture 1">
            <a:extLst>
              <a:ext uri="{FF2B5EF4-FFF2-40B4-BE49-F238E27FC236}">
                <a16:creationId xmlns:a16="http://schemas.microsoft.com/office/drawing/2014/main" id="{4C136251-93C4-80CA-1445-08801A59A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6155" y="5964449"/>
            <a:ext cx="1600200" cy="220133"/>
          </a:xfrm>
          <a:prstGeom prst="rect">
            <a:avLst/>
          </a:prstGeom>
        </p:spPr>
      </p:pic>
    </p:spTree>
    <p:extLst>
      <p:ext uri="{BB962C8B-B14F-4D97-AF65-F5344CB8AC3E}">
        <p14:creationId xmlns:p14="http://schemas.microsoft.com/office/powerpoint/2010/main" val="240774438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31E1D-5667-34D7-983F-8D67FD0164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7C3003-8E7F-1178-F1E2-5A1E91728D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A8C9A0-8500-BC38-463A-A531FCC227FE}"/>
              </a:ext>
            </a:extLst>
          </p:cNvPr>
          <p:cNvSpPr>
            <a:spLocks noGrp="1"/>
          </p:cNvSpPr>
          <p:nvPr>
            <p:ph type="dt" sz="half" idx="10"/>
          </p:nvPr>
        </p:nvSpPr>
        <p:spPr/>
        <p:txBody>
          <a:bodyPr/>
          <a:lstStyle/>
          <a:p>
            <a:fld id="{B4AE65E4-723B-42CD-B8F6-A33B492D8663}" type="datetimeFigureOut">
              <a:rPr lang="en-US" smtClean="0"/>
              <a:t>1/8/26</a:t>
            </a:fld>
            <a:endParaRPr lang="en-US"/>
          </a:p>
        </p:txBody>
      </p:sp>
      <p:sp>
        <p:nvSpPr>
          <p:cNvPr id="5" name="Footer Placeholder 4">
            <a:extLst>
              <a:ext uri="{FF2B5EF4-FFF2-40B4-BE49-F238E27FC236}">
                <a16:creationId xmlns:a16="http://schemas.microsoft.com/office/drawing/2014/main" id="{67914EA9-0977-FC72-EB32-44CFD17665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F867EF-5CB3-5EC2-0D6E-75B746AFBDEB}"/>
              </a:ext>
            </a:extLst>
          </p:cNvPr>
          <p:cNvSpPr>
            <a:spLocks noGrp="1"/>
          </p:cNvSpPr>
          <p:nvPr>
            <p:ph type="sldNum" sz="quarter" idx="12"/>
          </p:nvPr>
        </p:nvSpPr>
        <p:spPr/>
        <p:txBody>
          <a:bodyPr/>
          <a:lstStyle/>
          <a:p>
            <a:fld id="{D6822F49-2218-4A25-8F2E-0752FCE1C4D7}" type="slidenum">
              <a:rPr lang="en-US" smtClean="0"/>
              <a:t>‹#›</a:t>
            </a:fld>
            <a:endParaRPr lang="en-US"/>
          </a:p>
        </p:txBody>
      </p:sp>
    </p:spTree>
    <p:extLst>
      <p:ext uri="{BB962C8B-B14F-4D97-AF65-F5344CB8AC3E}">
        <p14:creationId xmlns:p14="http://schemas.microsoft.com/office/powerpoint/2010/main" val="19244378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8674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20580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9463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405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2626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663012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175657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8300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0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22196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99317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1/8/26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502938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968975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167734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69377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586331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84586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749828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21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939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073921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08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757581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195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3604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2374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87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49754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88239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4644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5673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311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2436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96249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476026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735876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08390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34433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8645" y="5128619"/>
            <a:ext cx="2768188" cy="96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2" name="Rectangle 22"/>
          <p:cNvSpPr>
            <a:spLocks noGrp="1" noChangeArrowheads="1"/>
          </p:cNvSpPr>
          <p:nvPr>
            <p:ph type="ctrTitle" sz="quarter"/>
          </p:nvPr>
        </p:nvSpPr>
        <p:spPr>
          <a:xfrm>
            <a:off x="4670822" y="5033292"/>
            <a:ext cx="7092809" cy="480569"/>
          </a:xfrm>
          <a:ln algn="ctr"/>
        </p:spPr>
        <p:txBody>
          <a:bodyPr lIns="45720" tIns="45720" rIns="45720" bIns="45720" anchor="b" anchorCtr="0"/>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1579104" y="6574910"/>
            <a:ext cx="5909611" cy="98489"/>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800" dirty="0">
                <a:solidFill>
                  <a:schemeClr val="tx2"/>
                </a:solidFill>
                <a:latin typeface="Arial Narrow" pitchFamily="34" charset="0"/>
              </a:rPr>
              <a:t>The Ohio State University Comprehensive Cancer Center – Arthur G. James Cancer Hospital and Richard J. Solove Research Institute</a:t>
            </a:r>
          </a:p>
        </p:txBody>
      </p:sp>
      <p:sp>
        <p:nvSpPr>
          <p:cNvPr id="3" name="Text Placeholder 2"/>
          <p:cNvSpPr>
            <a:spLocks noGrp="1"/>
          </p:cNvSpPr>
          <p:nvPr>
            <p:ph type="body" sz="quarter" idx="10" hasCustomPrompt="1"/>
          </p:nvPr>
        </p:nvSpPr>
        <p:spPr>
          <a:xfrm>
            <a:off x="4670823" y="5557435"/>
            <a:ext cx="5135035" cy="364621"/>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
        <p:nvSpPr>
          <p:cNvPr id="9" name="Rectangle 8"/>
          <p:cNvSpPr/>
          <p:nvPr userDrawn="1"/>
        </p:nvSpPr>
        <p:spPr>
          <a:xfrm>
            <a:off x="0" y="0"/>
            <a:ext cx="12191997" cy="4482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11482" r="11482"/>
          <a:stretch/>
        </p:blipFill>
        <p:spPr>
          <a:xfrm>
            <a:off x="0" y="131298"/>
            <a:ext cx="4064000" cy="4220309"/>
          </a:xfrm>
          <a:prstGeom prst="rect">
            <a:avLst/>
          </a:prstGeom>
        </p:spPr>
      </p:pic>
      <p:pic>
        <p:nvPicPr>
          <p:cNvPr id="11" name="Picture 10"/>
          <p:cNvPicPr>
            <a:picLocks noChangeAspect="1"/>
          </p:cNvPicPr>
          <p:nvPr userDrawn="1"/>
        </p:nvPicPr>
        <p:blipFill rotWithShape="1">
          <a:blip r:embed="rId4">
            <a:extLst>
              <a:ext uri="{28A0092B-C50C-407E-A947-70E740481C1C}">
                <a14:useLocalDpi xmlns:a14="http://schemas.microsoft.com/office/drawing/2010/main" val="0"/>
              </a:ext>
            </a:extLst>
          </a:blip>
          <a:srcRect l="12959" t="7139" r="22609" b="1333"/>
          <a:stretch/>
        </p:blipFill>
        <p:spPr>
          <a:xfrm>
            <a:off x="4064002" y="126648"/>
            <a:ext cx="4063999" cy="4229608"/>
          </a:xfrm>
          <a:prstGeom prst="rect">
            <a:avLst/>
          </a:prstGeom>
        </p:spPr>
      </p:pic>
      <p:pic>
        <p:nvPicPr>
          <p:cNvPr id="12" name="Picture 11"/>
          <p:cNvPicPr>
            <a:picLocks noChangeAspect="1"/>
          </p:cNvPicPr>
          <p:nvPr userDrawn="1"/>
        </p:nvPicPr>
        <p:blipFill rotWithShape="1">
          <a:blip r:embed="rId5">
            <a:extLst>
              <a:ext uri="{28A0092B-C50C-407E-A947-70E740481C1C}">
                <a14:useLocalDpi xmlns:a14="http://schemas.microsoft.com/office/drawing/2010/main" val="0"/>
              </a:ext>
            </a:extLst>
          </a:blip>
          <a:srcRect l="23884" r="12578"/>
          <a:stretch/>
        </p:blipFill>
        <p:spPr>
          <a:xfrm>
            <a:off x="8112293" y="126648"/>
            <a:ext cx="4079705" cy="4229608"/>
          </a:xfrm>
          <a:prstGeom prst="rect">
            <a:avLst/>
          </a:prstGeom>
        </p:spPr>
      </p:pic>
      <p:sp>
        <p:nvSpPr>
          <p:cNvPr id="13" name="Rectangle 12"/>
          <p:cNvSpPr/>
          <p:nvPr userDrawn="1"/>
        </p:nvSpPr>
        <p:spPr>
          <a:xfrm>
            <a:off x="0" y="3894051"/>
            <a:ext cx="12191997" cy="463808"/>
          </a:xfrm>
          <a:prstGeom prst="rect">
            <a:avLst/>
          </a:prstGeom>
          <a:solidFill>
            <a:srgbClr val="BB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4"/>
          <p:cNvGrpSpPr>
            <a:grpSpLocks noChangeAspect="1"/>
          </p:cNvGrpSpPr>
          <p:nvPr userDrawn="1"/>
        </p:nvGrpSpPr>
        <p:grpSpPr bwMode="auto">
          <a:xfrm>
            <a:off x="1814085" y="4027409"/>
            <a:ext cx="8563833" cy="266616"/>
            <a:chOff x="513" y="1219"/>
            <a:chExt cx="3469" cy="108"/>
          </a:xfrm>
          <a:solidFill>
            <a:schemeClr val="bg1"/>
          </a:solidFill>
        </p:grpSpPr>
        <p:sp>
          <p:nvSpPr>
            <p:cNvPr id="18" name="Freeform 5"/>
            <p:cNvSpPr>
              <a:spLocks noEditPoints="1"/>
            </p:cNvSpPr>
            <p:nvPr/>
          </p:nvSpPr>
          <p:spPr bwMode="auto">
            <a:xfrm>
              <a:off x="513" y="1219"/>
              <a:ext cx="1501" cy="108"/>
            </a:xfrm>
            <a:custGeom>
              <a:avLst/>
              <a:gdLst>
                <a:gd name="T0" fmla="*/ 22 w 3098"/>
                <a:gd name="T1" fmla="*/ 87 h 222"/>
                <a:gd name="T2" fmla="*/ 171 w 3098"/>
                <a:gd name="T3" fmla="*/ 172 h 222"/>
                <a:gd name="T4" fmla="*/ 224 w 3098"/>
                <a:gd name="T5" fmla="*/ 66 h 222"/>
                <a:gd name="T6" fmla="*/ 361 w 3098"/>
                <a:gd name="T7" fmla="*/ 112 h 222"/>
                <a:gd name="T8" fmla="*/ 304 w 3098"/>
                <a:gd name="T9" fmla="*/ 175 h 222"/>
                <a:gd name="T10" fmla="*/ 463 w 3098"/>
                <a:gd name="T11" fmla="*/ 172 h 222"/>
                <a:gd name="T12" fmla="*/ 463 w 3098"/>
                <a:gd name="T13" fmla="*/ 89 h 222"/>
                <a:gd name="T14" fmla="*/ 482 w 3098"/>
                <a:gd name="T15" fmla="*/ 172 h 222"/>
                <a:gd name="T16" fmla="*/ 429 w 3098"/>
                <a:gd name="T17" fmla="*/ 161 h 222"/>
                <a:gd name="T18" fmla="*/ 517 w 3098"/>
                <a:gd name="T19" fmla="*/ 49 h 222"/>
                <a:gd name="T20" fmla="*/ 536 w 3098"/>
                <a:gd name="T21" fmla="*/ 66 h 222"/>
                <a:gd name="T22" fmla="*/ 517 w 3098"/>
                <a:gd name="T23" fmla="*/ 146 h 222"/>
                <a:gd name="T24" fmla="*/ 582 w 3098"/>
                <a:gd name="T25" fmla="*/ 172 h 222"/>
                <a:gd name="T26" fmla="*/ 716 w 3098"/>
                <a:gd name="T27" fmla="*/ 92 h 222"/>
                <a:gd name="T28" fmla="*/ 652 w 3098"/>
                <a:gd name="T29" fmla="*/ 49 h 222"/>
                <a:gd name="T30" fmla="*/ 766 w 3098"/>
                <a:gd name="T31" fmla="*/ 204 h 222"/>
                <a:gd name="T32" fmla="*/ 759 w 3098"/>
                <a:gd name="T33" fmla="*/ 110 h 222"/>
                <a:gd name="T34" fmla="*/ 816 w 3098"/>
                <a:gd name="T35" fmla="*/ 222 h 222"/>
                <a:gd name="T36" fmla="*/ 818 w 3098"/>
                <a:gd name="T37" fmla="*/ 157 h 222"/>
                <a:gd name="T38" fmla="*/ 1001 w 3098"/>
                <a:gd name="T39" fmla="*/ 94 h 222"/>
                <a:gd name="T40" fmla="*/ 1013 w 3098"/>
                <a:gd name="T41" fmla="*/ 46 h 222"/>
                <a:gd name="T42" fmla="*/ 1008 w 3098"/>
                <a:gd name="T43" fmla="*/ 108 h 222"/>
                <a:gd name="T44" fmla="*/ 1297 w 3098"/>
                <a:gd name="T45" fmla="*/ 33 h 222"/>
                <a:gd name="T46" fmla="*/ 1298 w 3098"/>
                <a:gd name="T47" fmla="*/ 142 h 222"/>
                <a:gd name="T48" fmla="*/ 1311 w 3098"/>
                <a:gd name="T49" fmla="*/ 134 h 222"/>
                <a:gd name="T50" fmla="*/ 1317 w 3098"/>
                <a:gd name="T51" fmla="*/ 67 h 222"/>
                <a:gd name="T52" fmla="*/ 1394 w 3098"/>
                <a:gd name="T53" fmla="*/ 123 h 222"/>
                <a:gd name="T54" fmla="*/ 1528 w 3098"/>
                <a:gd name="T55" fmla="*/ 92 h 222"/>
                <a:gd name="T56" fmla="*/ 1464 w 3098"/>
                <a:gd name="T57" fmla="*/ 49 h 222"/>
                <a:gd name="T58" fmla="*/ 1572 w 3098"/>
                <a:gd name="T59" fmla="*/ 111 h 222"/>
                <a:gd name="T60" fmla="*/ 1634 w 3098"/>
                <a:gd name="T61" fmla="*/ 158 h 222"/>
                <a:gd name="T62" fmla="*/ 1752 w 3098"/>
                <a:gd name="T63" fmla="*/ 46 h 222"/>
                <a:gd name="T64" fmla="*/ 1803 w 3098"/>
                <a:gd name="T65" fmla="*/ 156 h 222"/>
                <a:gd name="T66" fmla="*/ 1751 w 3098"/>
                <a:gd name="T67" fmla="*/ 62 h 222"/>
                <a:gd name="T68" fmla="*/ 1895 w 3098"/>
                <a:gd name="T69" fmla="*/ 66 h 222"/>
                <a:gd name="T70" fmla="*/ 1901 w 3098"/>
                <a:gd name="T71" fmla="*/ 102 h 222"/>
                <a:gd name="T72" fmla="*/ 1968 w 3098"/>
                <a:gd name="T73" fmla="*/ 66 h 222"/>
                <a:gd name="T74" fmla="*/ 2042 w 3098"/>
                <a:gd name="T75" fmla="*/ 22 h 222"/>
                <a:gd name="T76" fmla="*/ 2007 w 3098"/>
                <a:gd name="T77" fmla="*/ 66 h 222"/>
                <a:gd name="T78" fmla="*/ 2067 w 3098"/>
                <a:gd name="T79" fmla="*/ 69 h 222"/>
                <a:gd name="T80" fmla="*/ 2048 w 3098"/>
                <a:gd name="T81" fmla="*/ 172 h 222"/>
                <a:gd name="T82" fmla="*/ 2183 w 3098"/>
                <a:gd name="T83" fmla="*/ 159 h 222"/>
                <a:gd name="T84" fmla="*/ 2139 w 3098"/>
                <a:gd name="T85" fmla="*/ 103 h 222"/>
                <a:gd name="T86" fmla="*/ 2375 w 3098"/>
                <a:gd name="T87" fmla="*/ 117 h 222"/>
                <a:gd name="T88" fmla="*/ 2255 w 3098"/>
                <a:gd name="T89" fmla="*/ 111 h 222"/>
                <a:gd name="T90" fmla="*/ 2551 w 3098"/>
                <a:gd name="T91" fmla="*/ 35 h 222"/>
                <a:gd name="T92" fmla="*/ 2543 w 3098"/>
                <a:gd name="T93" fmla="*/ 3 h 222"/>
                <a:gd name="T94" fmla="*/ 2589 w 3098"/>
                <a:gd name="T95" fmla="*/ 172 h 222"/>
                <a:gd name="T96" fmla="*/ 2761 w 3098"/>
                <a:gd name="T97" fmla="*/ 111 h 222"/>
                <a:gd name="T98" fmla="*/ 2805 w 3098"/>
                <a:gd name="T99" fmla="*/ 49 h 222"/>
                <a:gd name="T100" fmla="*/ 2824 w 3098"/>
                <a:gd name="T101" fmla="*/ 85 h 222"/>
                <a:gd name="T102" fmla="*/ 2902 w 3098"/>
                <a:gd name="T103" fmla="*/ 172 h 222"/>
                <a:gd name="T104" fmla="*/ 2981 w 3098"/>
                <a:gd name="T105" fmla="*/ 46 h 222"/>
                <a:gd name="T106" fmla="*/ 3023 w 3098"/>
                <a:gd name="T107" fmla="*/ 139 h 222"/>
                <a:gd name="T108" fmla="*/ 3070 w 3098"/>
                <a:gd name="T109"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8" h="222">
                  <a:moveTo>
                    <a:pt x="0" y="87"/>
                  </a:moveTo>
                  <a:cubicBezTo>
                    <a:pt x="0" y="35"/>
                    <a:pt x="38" y="0"/>
                    <a:pt x="87" y="0"/>
                  </a:cubicBezTo>
                  <a:cubicBezTo>
                    <a:pt x="117" y="0"/>
                    <a:pt x="138" y="14"/>
                    <a:pt x="151" y="33"/>
                  </a:cubicBezTo>
                  <a:cubicBezTo>
                    <a:pt x="134" y="43"/>
                    <a:pt x="134" y="43"/>
                    <a:pt x="134" y="43"/>
                  </a:cubicBezTo>
                  <a:cubicBezTo>
                    <a:pt x="124" y="29"/>
                    <a:pt x="106" y="19"/>
                    <a:pt x="87" y="19"/>
                  </a:cubicBezTo>
                  <a:cubicBezTo>
                    <a:pt x="50" y="19"/>
                    <a:pt x="22" y="47"/>
                    <a:pt x="22" y="87"/>
                  </a:cubicBezTo>
                  <a:cubicBezTo>
                    <a:pt x="22" y="128"/>
                    <a:pt x="50" y="156"/>
                    <a:pt x="87" y="156"/>
                  </a:cubicBezTo>
                  <a:cubicBezTo>
                    <a:pt x="106" y="156"/>
                    <a:pt x="124" y="146"/>
                    <a:pt x="134" y="132"/>
                  </a:cubicBezTo>
                  <a:cubicBezTo>
                    <a:pt x="152" y="142"/>
                    <a:pt x="152" y="142"/>
                    <a:pt x="152" y="142"/>
                  </a:cubicBezTo>
                  <a:cubicBezTo>
                    <a:pt x="137" y="161"/>
                    <a:pt x="117" y="175"/>
                    <a:pt x="87" y="175"/>
                  </a:cubicBezTo>
                  <a:cubicBezTo>
                    <a:pt x="38" y="175"/>
                    <a:pt x="0" y="140"/>
                    <a:pt x="0" y="87"/>
                  </a:cubicBezTo>
                  <a:close/>
                  <a:moveTo>
                    <a:pt x="171" y="172"/>
                  </a:moveTo>
                  <a:cubicBezTo>
                    <a:pt x="171" y="49"/>
                    <a:pt x="171" y="49"/>
                    <a:pt x="171" y="49"/>
                  </a:cubicBezTo>
                  <a:cubicBezTo>
                    <a:pt x="191" y="49"/>
                    <a:pt x="191" y="49"/>
                    <a:pt x="191" y="49"/>
                  </a:cubicBezTo>
                  <a:cubicBezTo>
                    <a:pt x="191" y="69"/>
                    <a:pt x="191" y="69"/>
                    <a:pt x="191" y="69"/>
                  </a:cubicBezTo>
                  <a:cubicBezTo>
                    <a:pt x="200" y="56"/>
                    <a:pt x="215" y="47"/>
                    <a:pt x="231" y="47"/>
                  </a:cubicBezTo>
                  <a:cubicBezTo>
                    <a:pt x="231" y="66"/>
                    <a:pt x="231" y="66"/>
                    <a:pt x="231" y="66"/>
                  </a:cubicBezTo>
                  <a:cubicBezTo>
                    <a:pt x="229" y="66"/>
                    <a:pt x="227" y="66"/>
                    <a:pt x="224" y="66"/>
                  </a:cubicBezTo>
                  <a:cubicBezTo>
                    <a:pt x="212" y="66"/>
                    <a:pt x="196" y="75"/>
                    <a:pt x="191" y="85"/>
                  </a:cubicBezTo>
                  <a:cubicBezTo>
                    <a:pt x="191" y="172"/>
                    <a:pt x="191" y="172"/>
                    <a:pt x="191" y="172"/>
                  </a:cubicBezTo>
                  <a:lnTo>
                    <a:pt x="171" y="172"/>
                  </a:lnTo>
                  <a:close/>
                  <a:moveTo>
                    <a:pt x="242" y="111"/>
                  </a:moveTo>
                  <a:cubicBezTo>
                    <a:pt x="242" y="75"/>
                    <a:pt x="267" y="46"/>
                    <a:pt x="302" y="46"/>
                  </a:cubicBezTo>
                  <a:cubicBezTo>
                    <a:pt x="340" y="46"/>
                    <a:pt x="361" y="75"/>
                    <a:pt x="361" y="112"/>
                  </a:cubicBezTo>
                  <a:cubicBezTo>
                    <a:pt x="361" y="117"/>
                    <a:pt x="361" y="117"/>
                    <a:pt x="361" y="117"/>
                  </a:cubicBezTo>
                  <a:cubicBezTo>
                    <a:pt x="262" y="117"/>
                    <a:pt x="262" y="117"/>
                    <a:pt x="262" y="117"/>
                  </a:cubicBezTo>
                  <a:cubicBezTo>
                    <a:pt x="264" y="140"/>
                    <a:pt x="280" y="159"/>
                    <a:pt x="306" y="159"/>
                  </a:cubicBezTo>
                  <a:cubicBezTo>
                    <a:pt x="320" y="159"/>
                    <a:pt x="334" y="154"/>
                    <a:pt x="344" y="144"/>
                  </a:cubicBezTo>
                  <a:cubicBezTo>
                    <a:pt x="353" y="156"/>
                    <a:pt x="353" y="156"/>
                    <a:pt x="353" y="156"/>
                  </a:cubicBezTo>
                  <a:cubicBezTo>
                    <a:pt x="341" y="169"/>
                    <a:pt x="325" y="175"/>
                    <a:pt x="304" y="175"/>
                  </a:cubicBezTo>
                  <a:cubicBezTo>
                    <a:pt x="268" y="175"/>
                    <a:pt x="242" y="149"/>
                    <a:pt x="242" y="111"/>
                  </a:cubicBezTo>
                  <a:close/>
                  <a:moveTo>
                    <a:pt x="302" y="62"/>
                  </a:moveTo>
                  <a:cubicBezTo>
                    <a:pt x="276" y="62"/>
                    <a:pt x="263" y="84"/>
                    <a:pt x="262" y="103"/>
                  </a:cubicBezTo>
                  <a:cubicBezTo>
                    <a:pt x="343" y="103"/>
                    <a:pt x="343" y="103"/>
                    <a:pt x="343" y="103"/>
                  </a:cubicBezTo>
                  <a:cubicBezTo>
                    <a:pt x="342" y="85"/>
                    <a:pt x="330" y="62"/>
                    <a:pt x="302" y="62"/>
                  </a:cubicBezTo>
                  <a:close/>
                  <a:moveTo>
                    <a:pt x="463" y="172"/>
                  </a:moveTo>
                  <a:cubicBezTo>
                    <a:pt x="463" y="158"/>
                    <a:pt x="463" y="158"/>
                    <a:pt x="463" y="158"/>
                  </a:cubicBezTo>
                  <a:cubicBezTo>
                    <a:pt x="452" y="169"/>
                    <a:pt x="438" y="175"/>
                    <a:pt x="422" y="175"/>
                  </a:cubicBezTo>
                  <a:cubicBezTo>
                    <a:pt x="401" y="175"/>
                    <a:pt x="379" y="161"/>
                    <a:pt x="379" y="134"/>
                  </a:cubicBezTo>
                  <a:cubicBezTo>
                    <a:pt x="379" y="107"/>
                    <a:pt x="401" y="94"/>
                    <a:pt x="422" y="94"/>
                  </a:cubicBezTo>
                  <a:cubicBezTo>
                    <a:pt x="439" y="94"/>
                    <a:pt x="453" y="99"/>
                    <a:pt x="463" y="111"/>
                  </a:cubicBezTo>
                  <a:cubicBezTo>
                    <a:pt x="463" y="89"/>
                    <a:pt x="463" y="89"/>
                    <a:pt x="463" y="89"/>
                  </a:cubicBezTo>
                  <a:cubicBezTo>
                    <a:pt x="463" y="72"/>
                    <a:pt x="449" y="63"/>
                    <a:pt x="432" y="63"/>
                  </a:cubicBezTo>
                  <a:cubicBezTo>
                    <a:pt x="417" y="63"/>
                    <a:pt x="405" y="68"/>
                    <a:pt x="394" y="80"/>
                  </a:cubicBezTo>
                  <a:cubicBezTo>
                    <a:pt x="385" y="67"/>
                    <a:pt x="385" y="67"/>
                    <a:pt x="385" y="67"/>
                  </a:cubicBezTo>
                  <a:cubicBezTo>
                    <a:pt x="398" y="53"/>
                    <a:pt x="414" y="46"/>
                    <a:pt x="434" y="46"/>
                  </a:cubicBezTo>
                  <a:cubicBezTo>
                    <a:pt x="460" y="46"/>
                    <a:pt x="482" y="58"/>
                    <a:pt x="482" y="88"/>
                  </a:cubicBezTo>
                  <a:cubicBezTo>
                    <a:pt x="482" y="172"/>
                    <a:pt x="482" y="172"/>
                    <a:pt x="482" y="172"/>
                  </a:cubicBezTo>
                  <a:lnTo>
                    <a:pt x="463" y="172"/>
                  </a:lnTo>
                  <a:close/>
                  <a:moveTo>
                    <a:pt x="463" y="146"/>
                  </a:moveTo>
                  <a:cubicBezTo>
                    <a:pt x="463" y="123"/>
                    <a:pt x="463" y="123"/>
                    <a:pt x="463" y="123"/>
                  </a:cubicBezTo>
                  <a:cubicBezTo>
                    <a:pt x="455" y="113"/>
                    <a:pt x="442" y="108"/>
                    <a:pt x="429" y="108"/>
                  </a:cubicBezTo>
                  <a:cubicBezTo>
                    <a:pt x="411" y="108"/>
                    <a:pt x="399" y="119"/>
                    <a:pt x="399" y="135"/>
                  </a:cubicBezTo>
                  <a:cubicBezTo>
                    <a:pt x="399" y="150"/>
                    <a:pt x="411" y="161"/>
                    <a:pt x="429" y="161"/>
                  </a:cubicBezTo>
                  <a:cubicBezTo>
                    <a:pt x="442" y="161"/>
                    <a:pt x="455" y="156"/>
                    <a:pt x="463" y="146"/>
                  </a:cubicBezTo>
                  <a:close/>
                  <a:moveTo>
                    <a:pt x="517" y="146"/>
                  </a:moveTo>
                  <a:cubicBezTo>
                    <a:pt x="517" y="66"/>
                    <a:pt x="517" y="66"/>
                    <a:pt x="517" y="66"/>
                  </a:cubicBezTo>
                  <a:cubicBezTo>
                    <a:pt x="497" y="66"/>
                    <a:pt x="497" y="66"/>
                    <a:pt x="497" y="66"/>
                  </a:cubicBezTo>
                  <a:cubicBezTo>
                    <a:pt x="497" y="49"/>
                    <a:pt x="497" y="49"/>
                    <a:pt x="497" y="49"/>
                  </a:cubicBezTo>
                  <a:cubicBezTo>
                    <a:pt x="517" y="49"/>
                    <a:pt x="517" y="49"/>
                    <a:pt x="517" y="49"/>
                  </a:cubicBezTo>
                  <a:cubicBezTo>
                    <a:pt x="517" y="16"/>
                    <a:pt x="517" y="16"/>
                    <a:pt x="517" y="16"/>
                  </a:cubicBezTo>
                  <a:cubicBezTo>
                    <a:pt x="536" y="16"/>
                    <a:pt x="536" y="16"/>
                    <a:pt x="536" y="16"/>
                  </a:cubicBezTo>
                  <a:cubicBezTo>
                    <a:pt x="536" y="49"/>
                    <a:pt x="536" y="49"/>
                    <a:pt x="536" y="49"/>
                  </a:cubicBezTo>
                  <a:cubicBezTo>
                    <a:pt x="561" y="49"/>
                    <a:pt x="561" y="49"/>
                    <a:pt x="561" y="49"/>
                  </a:cubicBezTo>
                  <a:cubicBezTo>
                    <a:pt x="561" y="66"/>
                    <a:pt x="561" y="66"/>
                    <a:pt x="561" y="66"/>
                  </a:cubicBezTo>
                  <a:cubicBezTo>
                    <a:pt x="536" y="66"/>
                    <a:pt x="536" y="66"/>
                    <a:pt x="536" y="66"/>
                  </a:cubicBezTo>
                  <a:cubicBezTo>
                    <a:pt x="536" y="142"/>
                    <a:pt x="536" y="142"/>
                    <a:pt x="536" y="142"/>
                  </a:cubicBezTo>
                  <a:cubicBezTo>
                    <a:pt x="536" y="151"/>
                    <a:pt x="540" y="158"/>
                    <a:pt x="549" y="158"/>
                  </a:cubicBezTo>
                  <a:cubicBezTo>
                    <a:pt x="554" y="158"/>
                    <a:pt x="559" y="156"/>
                    <a:pt x="562" y="153"/>
                  </a:cubicBezTo>
                  <a:cubicBezTo>
                    <a:pt x="567" y="167"/>
                    <a:pt x="567" y="167"/>
                    <a:pt x="567" y="167"/>
                  </a:cubicBezTo>
                  <a:cubicBezTo>
                    <a:pt x="562" y="172"/>
                    <a:pt x="556" y="175"/>
                    <a:pt x="544" y="175"/>
                  </a:cubicBezTo>
                  <a:cubicBezTo>
                    <a:pt x="526" y="175"/>
                    <a:pt x="517" y="165"/>
                    <a:pt x="517" y="146"/>
                  </a:cubicBezTo>
                  <a:close/>
                  <a:moveTo>
                    <a:pt x="578" y="19"/>
                  </a:moveTo>
                  <a:cubicBezTo>
                    <a:pt x="578" y="12"/>
                    <a:pt x="584" y="6"/>
                    <a:pt x="591" y="6"/>
                  </a:cubicBezTo>
                  <a:cubicBezTo>
                    <a:pt x="598" y="6"/>
                    <a:pt x="604" y="12"/>
                    <a:pt x="604" y="19"/>
                  </a:cubicBezTo>
                  <a:cubicBezTo>
                    <a:pt x="604" y="26"/>
                    <a:pt x="598" y="32"/>
                    <a:pt x="591" y="32"/>
                  </a:cubicBezTo>
                  <a:cubicBezTo>
                    <a:pt x="584" y="32"/>
                    <a:pt x="578" y="26"/>
                    <a:pt x="578" y="19"/>
                  </a:cubicBezTo>
                  <a:close/>
                  <a:moveTo>
                    <a:pt x="582" y="172"/>
                  </a:moveTo>
                  <a:cubicBezTo>
                    <a:pt x="582" y="49"/>
                    <a:pt x="582" y="49"/>
                    <a:pt x="582" y="49"/>
                  </a:cubicBezTo>
                  <a:cubicBezTo>
                    <a:pt x="601" y="49"/>
                    <a:pt x="601" y="49"/>
                    <a:pt x="601" y="49"/>
                  </a:cubicBezTo>
                  <a:cubicBezTo>
                    <a:pt x="601" y="172"/>
                    <a:pt x="601" y="172"/>
                    <a:pt x="601" y="172"/>
                  </a:cubicBezTo>
                  <a:lnTo>
                    <a:pt x="582" y="172"/>
                  </a:lnTo>
                  <a:close/>
                  <a:moveTo>
                    <a:pt x="716" y="172"/>
                  </a:moveTo>
                  <a:cubicBezTo>
                    <a:pt x="716" y="92"/>
                    <a:pt x="716" y="92"/>
                    <a:pt x="716" y="92"/>
                  </a:cubicBezTo>
                  <a:cubicBezTo>
                    <a:pt x="716" y="70"/>
                    <a:pt x="705" y="63"/>
                    <a:pt x="688" y="63"/>
                  </a:cubicBezTo>
                  <a:cubicBezTo>
                    <a:pt x="673" y="63"/>
                    <a:pt x="659" y="72"/>
                    <a:pt x="652" y="82"/>
                  </a:cubicBezTo>
                  <a:cubicBezTo>
                    <a:pt x="652" y="172"/>
                    <a:pt x="652" y="172"/>
                    <a:pt x="652" y="172"/>
                  </a:cubicBezTo>
                  <a:cubicBezTo>
                    <a:pt x="633" y="172"/>
                    <a:pt x="633" y="172"/>
                    <a:pt x="633" y="172"/>
                  </a:cubicBezTo>
                  <a:cubicBezTo>
                    <a:pt x="633" y="49"/>
                    <a:pt x="633" y="49"/>
                    <a:pt x="633" y="49"/>
                  </a:cubicBezTo>
                  <a:cubicBezTo>
                    <a:pt x="652" y="49"/>
                    <a:pt x="652" y="49"/>
                    <a:pt x="652" y="49"/>
                  </a:cubicBezTo>
                  <a:cubicBezTo>
                    <a:pt x="652" y="67"/>
                    <a:pt x="652" y="67"/>
                    <a:pt x="652" y="67"/>
                  </a:cubicBezTo>
                  <a:cubicBezTo>
                    <a:pt x="660" y="57"/>
                    <a:pt x="677" y="46"/>
                    <a:pt x="695" y="46"/>
                  </a:cubicBezTo>
                  <a:cubicBezTo>
                    <a:pt x="721" y="46"/>
                    <a:pt x="735" y="59"/>
                    <a:pt x="735" y="86"/>
                  </a:cubicBezTo>
                  <a:cubicBezTo>
                    <a:pt x="735" y="172"/>
                    <a:pt x="735" y="172"/>
                    <a:pt x="735" y="172"/>
                  </a:cubicBezTo>
                  <a:lnTo>
                    <a:pt x="716" y="172"/>
                  </a:lnTo>
                  <a:close/>
                  <a:moveTo>
                    <a:pt x="766" y="204"/>
                  </a:moveTo>
                  <a:cubicBezTo>
                    <a:pt x="776" y="189"/>
                    <a:pt x="776" y="189"/>
                    <a:pt x="776" y="189"/>
                  </a:cubicBezTo>
                  <a:cubicBezTo>
                    <a:pt x="786" y="202"/>
                    <a:pt x="798" y="206"/>
                    <a:pt x="816" y="206"/>
                  </a:cubicBezTo>
                  <a:cubicBezTo>
                    <a:pt x="836" y="206"/>
                    <a:pt x="855" y="196"/>
                    <a:pt x="855" y="169"/>
                  </a:cubicBezTo>
                  <a:cubicBezTo>
                    <a:pt x="855" y="152"/>
                    <a:pt x="855" y="152"/>
                    <a:pt x="855" y="152"/>
                  </a:cubicBezTo>
                  <a:cubicBezTo>
                    <a:pt x="846" y="164"/>
                    <a:pt x="831" y="174"/>
                    <a:pt x="814" y="174"/>
                  </a:cubicBezTo>
                  <a:cubicBezTo>
                    <a:pt x="782" y="174"/>
                    <a:pt x="759" y="150"/>
                    <a:pt x="759" y="110"/>
                  </a:cubicBezTo>
                  <a:cubicBezTo>
                    <a:pt x="759" y="71"/>
                    <a:pt x="782" y="46"/>
                    <a:pt x="814" y="46"/>
                  </a:cubicBezTo>
                  <a:cubicBezTo>
                    <a:pt x="830" y="46"/>
                    <a:pt x="845" y="54"/>
                    <a:pt x="855" y="68"/>
                  </a:cubicBezTo>
                  <a:cubicBezTo>
                    <a:pt x="855" y="49"/>
                    <a:pt x="855" y="49"/>
                    <a:pt x="855" y="49"/>
                  </a:cubicBezTo>
                  <a:cubicBezTo>
                    <a:pt x="874" y="49"/>
                    <a:pt x="874" y="49"/>
                    <a:pt x="874" y="49"/>
                  </a:cubicBezTo>
                  <a:cubicBezTo>
                    <a:pt x="874" y="169"/>
                    <a:pt x="874" y="169"/>
                    <a:pt x="874" y="169"/>
                  </a:cubicBezTo>
                  <a:cubicBezTo>
                    <a:pt x="874" y="209"/>
                    <a:pt x="846" y="222"/>
                    <a:pt x="816" y="222"/>
                  </a:cubicBezTo>
                  <a:cubicBezTo>
                    <a:pt x="795" y="222"/>
                    <a:pt x="781" y="218"/>
                    <a:pt x="766" y="204"/>
                  </a:cubicBezTo>
                  <a:close/>
                  <a:moveTo>
                    <a:pt x="855" y="137"/>
                  </a:moveTo>
                  <a:cubicBezTo>
                    <a:pt x="855" y="83"/>
                    <a:pt x="855" y="83"/>
                    <a:pt x="855" y="83"/>
                  </a:cubicBezTo>
                  <a:cubicBezTo>
                    <a:pt x="848" y="72"/>
                    <a:pt x="834" y="63"/>
                    <a:pt x="818" y="63"/>
                  </a:cubicBezTo>
                  <a:cubicBezTo>
                    <a:pt x="794" y="63"/>
                    <a:pt x="779" y="83"/>
                    <a:pt x="779" y="110"/>
                  </a:cubicBezTo>
                  <a:cubicBezTo>
                    <a:pt x="779" y="137"/>
                    <a:pt x="794" y="157"/>
                    <a:pt x="818" y="157"/>
                  </a:cubicBezTo>
                  <a:cubicBezTo>
                    <a:pt x="834" y="157"/>
                    <a:pt x="848" y="147"/>
                    <a:pt x="855" y="137"/>
                  </a:cubicBezTo>
                  <a:close/>
                  <a:moveTo>
                    <a:pt x="1042" y="172"/>
                  </a:moveTo>
                  <a:cubicBezTo>
                    <a:pt x="1042" y="158"/>
                    <a:pt x="1042" y="158"/>
                    <a:pt x="1042" y="158"/>
                  </a:cubicBezTo>
                  <a:cubicBezTo>
                    <a:pt x="1032" y="169"/>
                    <a:pt x="1018" y="175"/>
                    <a:pt x="1001" y="175"/>
                  </a:cubicBezTo>
                  <a:cubicBezTo>
                    <a:pt x="980" y="175"/>
                    <a:pt x="958" y="161"/>
                    <a:pt x="958" y="134"/>
                  </a:cubicBezTo>
                  <a:cubicBezTo>
                    <a:pt x="958" y="107"/>
                    <a:pt x="980" y="94"/>
                    <a:pt x="1001" y="94"/>
                  </a:cubicBezTo>
                  <a:cubicBezTo>
                    <a:pt x="1018" y="94"/>
                    <a:pt x="1032" y="99"/>
                    <a:pt x="1042" y="111"/>
                  </a:cubicBezTo>
                  <a:cubicBezTo>
                    <a:pt x="1042" y="89"/>
                    <a:pt x="1042" y="89"/>
                    <a:pt x="1042" y="89"/>
                  </a:cubicBezTo>
                  <a:cubicBezTo>
                    <a:pt x="1042" y="72"/>
                    <a:pt x="1029" y="63"/>
                    <a:pt x="1011" y="63"/>
                  </a:cubicBezTo>
                  <a:cubicBezTo>
                    <a:pt x="996" y="63"/>
                    <a:pt x="984" y="68"/>
                    <a:pt x="973" y="80"/>
                  </a:cubicBezTo>
                  <a:cubicBezTo>
                    <a:pt x="964" y="67"/>
                    <a:pt x="964" y="67"/>
                    <a:pt x="964" y="67"/>
                  </a:cubicBezTo>
                  <a:cubicBezTo>
                    <a:pt x="978" y="53"/>
                    <a:pt x="993" y="46"/>
                    <a:pt x="1013" y="46"/>
                  </a:cubicBezTo>
                  <a:cubicBezTo>
                    <a:pt x="1039" y="46"/>
                    <a:pt x="1061" y="58"/>
                    <a:pt x="1061" y="88"/>
                  </a:cubicBezTo>
                  <a:cubicBezTo>
                    <a:pt x="1061" y="172"/>
                    <a:pt x="1061" y="172"/>
                    <a:pt x="1061" y="172"/>
                  </a:cubicBezTo>
                  <a:lnTo>
                    <a:pt x="1042" y="172"/>
                  </a:lnTo>
                  <a:close/>
                  <a:moveTo>
                    <a:pt x="1042" y="146"/>
                  </a:moveTo>
                  <a:cubicBezTo>
                    <a:pt x="1042" y="123"/>
                    <a:pt x="1042" y="123"/>
                    <a:pt x="1042" y="123"/>
                  </a:cubicBezTo>
                  <a:cubicBezTo>
                    <a:pt x="1035" y="113"/>
                    <a:pt x="1022" y="108"/>
                    <a:pt x="1008" y="108"/>
                  </a:cubicBezTo>
                  <a:cubicBezTo>
                    <a:pt x="990" y="108"/>
                    <a:pt x="978" y="119"/>
                    <a:pt x="978" y="135"/>
                  </a:cubicBezTo>
                  <a:cubicBezTo>
                    <a:pt x="978" y="150"/>
                    <a:pt x="990" y="161"/>
                    <a:pt x="1008" y="161"/>
                  </a:cubicBezTo>
                  <a:cubicBezTo>
                    <a:pt x="1022" y="161"/>
                    <a:pt x="1035" y="156"/>
                    <a:pt x="1042" y="146"/>
                  </a:cubicBezTo>
                  <a:close/>
                  <a:moveTo>
                    <a:pt x="1146" y="87"/>
                  </a:moveTo>
                  <a:cubicBezTo>
                    <a:pt x="1146" y="35"/>
                    <a:pt x="1184" y="0"/>
                    <a:pt x="1233" y="0"/>
                  </a:cubicBezTo>
                  <a:cubicBezTo>
                    <a:pt x="1263" y="0"/>
                    <a:pt x="1284" y="14"/>
                    <a:pt x="1297" y="33"/>
                  </a:cubicBezTo>
                  <a:cubicBezTo>
                    <a:pt x="1280" y="43"/>
                    <a:pt x="1280" y="43"/>
                    <a:pt x="1280" y="43"/>
                  </a:cubicBezTo>
                  <a:cubicBezTo>
                    <a:pt x="1270" y="29"/>
                    <a:pt x="1252" y="19"/>
                    <a:pt x="1233" y="19"/>
                  </a:cubicBezTo>
                  <a:cubicBezTo>
                    <a:pt x="1196" y="19"/>
                    <a:pt x="1168" y="47"/>
                    <a:pt x="1168" y="87"/>
                  </a:cubicBezTo>
                  <a:cubicBezTo>
                    <a:pt x="1168" y="128"/>
                    <a:pt x="1196" y="156"/>
                    <a:pt x="1233" y="156"/>
                  </a:cubicBezTo>
                  <a:cubicBezTo>
                    <a:pt x="1252" y="156"/>
                    <a:pt x="1270" y="146"/>
                    <a:pt x="1280" y="132"/>
                  </a:cubicBezTo>
                  <a:cubicBezTo>
                    <a:pt x="1298" y="142"/>
                    <a:pt x="1298" y="142"/>
                    <a:pt x="1298" y="142"/>
                  </a:cubicBezTo>
                  <a:cubicBezTo>
                    <a:pt x="1283" y="161"/>
                    <a:pt x="1263" y="175"/>
                    <a:pt x="1233" y="175"/>
                  </a:cubicBezTo>
                  <a:cubicBezTo>
                    <a:pt x="1184" y="175"/>
                    <a:pt x="1146" y="140"/>
                    <a:pt x="1146" y="87"/>
                  </a:cubicBezTo>
                  <a:close/>
                  <a:moveTo>
                    <a:pt x="1394" y="172"/>
                  </a:moveTo>
                  <a:cubicBezTo>
                    <a:pt x="1394" y="158"/>
                    <a:pt x="1394" y="158"/>
                    <a:pt x="1394" y="158"/>
                  </a:cubicBezTo>
                  <a:cubicBezTo>
                    <a:pt x="1384" y="169"/>
                    <a:pt x="1370" y="175"/>
                    <a:pt x="1354" y="175"/>
                  </a:cubicBezTo>
                  <a:cubicBezTo>
                    <a:pt x="1333" y="175"/>
                    <a:pt x="1311" y="161"/>
                    <a:pt x="1311" y="134"/>
                  </a:cubicBezTo>
                  <a:cubicBezTo>
                    <a:pt x="1311" y="107"/>
                    <a:pt x="1333" y="94"/>
                    <a:pt x="1354" y="94"/>
                  </a:cubicBezTo>
                  <a:cubicBezTo>
                    <a:pt x="1370" y="94"/>
                    <a:pt x="1384" y="99"/>
                    <a:pt x="1394" y="111"/>
                  </a:cubicBezTo>
                  <a:cubicBezTo>
                    <a:pt x="1394" y="89"/>
                    <a:pt x="1394" y="89"/>
                    <a:pt x="1394" y="89"/>
                  </a:cubicBezTo>
                  <a:cubicBezTo>
                    <a:pt x="1394" y="72"/>
                    <a:pt x="1381" y="63"/>
                    <a:pt x="1363" y="63"/>
                  </a:cubicBezTo>
                  <a:cubicBezTo>
                    <a:pt x="1349" y="63"/>
                    <a:pt x="1337" y="68"/>
                    <a:pt x="1326" y="80"/>
                  </a:cubicBezTo>
                  <a:cubicBezTo>
                    <a:pt x="1317" y="67"/>
                    <a:pt x="1317" y="67"/>
                    <a:pt x="1317" y="67"/>
                  </a:cubicBezTo>
                  <a:cubicBezTo>
                    <a:pt x="1330" y="53"/>
                    <a:pt x="1346" y="46"/>
                    <a:pt x="1366" y="46"/>
                  </a:cubicBezTo>
                  <a:cubicBezTo>
                    <a:pt x="1392" y="46"/>
                    <a:pt x="1413" y="58"/>
                    <a:pt x="1413" y="88"/>
                  </a:cubicBezTo>
                  <a:cubicBezTo>
                    <a:pt x="1413" y="172"/>
                    <a:pt x="1413" y="172"/>
                    <a:pt x="1413" y="172"/>
                  </a:cubicBezTo>
                  <a:lnTo>
                    <a:pt x="1394" y="172"/>
                  </a:lnTo>
                  <a:close/>
                  <a:moveTo>
                    <a:pt x="1394" y="146"/>
                  </a:moveTo>
                  <a:cubicBezTo>
                    <a:pt x="1394" y="123"/>
                    <a:pt x="1394" y="123"/>
                    <a:pt x="1394" y="123"/>
                  </a:cubicBezTo>
                  <a:cubicBezTo>
                    <a:pt x="1387" y="113"/>
                    <a:pt x="1374" y="108"/>
                    <a:pt x="1360" y="108"/>
                  </a:cubicBezTo>
                  <a:cubicBezTo>
                    <a:pt x="1343" y="108"/>
                    <a:pt x="1330" y="119"/>
                    <a:pt x="1330" y="135"/>
                  </a:cubicBezTo>
                  <a:cubicBezTo>
                    <a:pt x="1330" y="150"/>
                    <a:pt x="1343" y="161"/>
                    <a:pt x="1360" y="161"/>
                  </a:cubicBezTo>
                  <a:cubicBezTo>
                    <a:pt x="1374" y="161"/>
                    <a:pt x="1387" y="156"/>
                    <a:pt x="1394" y="146"/>
                  </a:cubicBezTo>
                  <a:close/>
                  <a:moveTo>
                    <a:pt x="1528" y="172"/>
                  </a:moveTo>
                  <a:cubicBezTo>
                    <a:pt x="1528" y="92"/>
                    <a:pt x="1528" y="92"/>
                    <a:pt x="1528" y="92"/>
                  </a:cubicBezTo>
                  <a:cubicBezTo>
                    <a:pt x="1528" y="70"/>
                    <a:pt x="1517" y="63"/>
                    <a:pt x="1501" y="63"/>
                  </a:cubicBezTo>
                  <a:cubicBezTo>
                    <a:pt x="1486" y="63"/>
                    <a:pt x="1471" y="72"/>
                    <a:pt x="1464" y="82"/>
                  </a:cubicBezTo>
                  <a:cubicBezTo>
                    <a:pt x="1464" y="172"/>
                    <a:pt x="1464" y="172"/>
                    <a:pt x="1464" y="172"/>
                  </a:cubicBezTo>
                  <a:cubicBezTo>
                    <a:pt x="1445" y="172"/>
                    <a:pt x="1445" y="172"/>
                    <a:pt x="1445" y="172"/>
                  </a:cubicBezTo>
                  <a:cubicBezTo>
                    <a:pt x="1445" y="49"/>
                    <a:pt x="1445" y="49"/>
                    <a:pt x="1445" y="49"/>
                  </a:cubicBezTo>
                  <a:cubicBezTo>
                    <a:pt x="1464" y="49"/>
                    <a:pt x="1464" y="49"/>
                    <a:pt x="1464" y="49"/>
                  </a:cubicBezTo>
                  <a:cubicBezTo>
                    <a:pt x="1464" y="67"/>
                    <a:pt x="1464" y="67"/>
                    <a:pt x="1464" y="67"/>
                  </a:cubicBezTo>
                  <a:cubicBezTo>
                    <a:pt x="1473" y="57"/>
                    <a:pt x="1490" y="46"/>
                    <a:pt x="1508" y="46"/>
                  </a:cubicBezTo>
                  <a:cubicBezTo>
                    <a:pt x="1534" y="46"/>
                    <a:pt x="1547" y="59"/>
                    <a:pt x="1547" y="86"/>
                  </a:cubicBezTo>
                  <a:cubicBezTo>
                    <a:pt x="1547" y="172"/>
                    <a:pt x="1547" y="172"/>
                    <a:pt x="1547" y="172"/>
                  </a:cubicBezTo>
                  <a:lnTo>
                    <a:pt x="1528" y="172"/>
                  </a:lnTo>
                  <a:close/>
                  <a:moveTo>
                    <a:pt x="1572" y="111"/>
                  </a:moveTo>
                  <a:cubicBezTo>
                    <a:pt x="1572" y="74"/>
                    <a:pt x="1596" y="46"/>
                    <a:pt x="1633" y="46"/>
                  </a:cubicBezTo>
                  <a:cubicBezTo>
                    <a:pt x="1655" y="46"/>
                    <a:pt x="1669" y="55"/>
                    <a:pt x="1678" y="68"/>
                  </a:cubicBezTo>
                  <a:cubicBezTo>
                    <a:pt x="1665" y="79"/>
                    <a:pt x="1665" y="79"/>
                    <a:pt x="1665" y="79"/>
                  </a:cubicBezTo>
                  <a:cubicBezTo>
                    <a:pt x="1657" y="68"/>
                    <a:pt x="1647" y="63"/>
                    <a:pt x="1634" y="63"/>
                  </a:cubicBezTo>
                  <a:cubicBezTo>
                    <a:pt x="1608" y="63"/>
                    <a:pt x="1592" y="83"/>
                    <a:pt x="1592" y="111"/>
                  </a:cubicBezTo>
                  <a:cubicBezTo>
                    <a:pt x="1592" y="138"/>
                    <a:pt x="1608" y="158"/>
                    <a:pt x="1634" y="158"/>
                  </a:cubicBezTo>
                  <a:cubicBezTo>
                    <a:pt x="1647" y="158"/>
                    <a:pt x="1657" y="153"/>
                    <a:pt x="1665" y="142"/>
                  </a:cubicBezTo>
                  <a:cubicBezTo>
                    <a:pt x="1678" y="154"/>
                    <a:pt x="1678" y="154"/>
                    <a:pt x="1678" y="154"/>
                  </a:cubicBezTo>
                  <a:cubicBezTo>
                    <a:pt x="1669" y="166"/>
                    <a:pt x="1655" y="175"/>
                    <a:pt x="1633" y="175"/>
                  </a:cubicBezTo>
                  <a:cubicBezTo>
                    <a:pt x="1596" y="175"/>
                    <a:pt x="1572" y="147"/>
                    <a:pt x="1572" y="111"/>
                  </a:cubicBezTo>
                  <a:close/>
                  <a:moveTo>
                    <a:pt x="1691" y="111"/>
                  </a:moveTo>
                  <a:cubicBezTo>
                    <a:pt x="1691" y="75"/>
                    <a:pt x="1717" y="46"/>
                    <a:pt x="1752" y="46"/>
                  </a:cubicBezTo>
                  <a:cubicBezTo>
                    <a:pt x="1789" y="46"/>
                    <a:pt x="1811" y="75"/>
                    <a:pt x="1811" y="112"/>
                  </a:cubicBezTo>
                  <a:cubicBezTo>
                    <a:pt x="1811" y="117"/>
                    <a:pt x="1811" y="117"/>
                    <a:pt x="1811" y="117"/>
                  </a:cubicBezTo>
                  <a:cubicBezTo>
                    <a:pt x="1711" y="117"/>
                    <a:pt x="1711" y="117"/>
                    <a:pt x="1711" y="117"/>
                  </a:cubicBezTo>
                  <a:cubicBezTo>
                    <a:pt x="1713" y="140"/>
                    <a:pt x="1729" y="159"/>
                    <a:pt x="1756" y="159"/>
                  </a:cubicBezTo>
                  <a:cubicBezTo>
                    <a:pt x="1769" y="159"/>
                    <a:pt x="1784" y="154"/>
                    <a:pt x="1793" y="144"/>
                  </a:cubicBezTo>
                  <a:cubicBezTo>
                    <a:pt x="1803" y="156"/>
                    <a:pt x="1803" y="156"/>
                    <a:pt x="1803" y="156"/>
                  </a:cubicBezTo>
                  <a:cubicBezTo>
                    <a:pt x="1790" y="169"/>
                    <a:pt x="1774" y="175"/>
                    <a:pt x="1754" y="175"/>
                  </a:cubicBezTo>
                  <a:cubicBezTo>
                    <a:pt x="1717" y="175"/>
                    <a:pt x="1691" y="149"/>
                    <a:pt x="1691" y="111"/>
                  </a:cubicBezTo>
                  <a:close/>
                  <a:moveTo>
                    <a:pt x="1751" y="62"/>
                  </a:moveTo>
                  <a:cubicBezTo>
                    <a:pt x="1725" y="62"/>
                    <a:pt x="1712" y="84"/>
                    <a:pt x="1711" y="103"/>
                  </a:cubicBezTo>
                  <a:cubicBezTo>
                    <a:pt x="1792" y="103"/>
                    <a:pt x="1792" y="103"/>
                    <a:pt x="1792" y="103"/>
                  </a:cubicBezTo>
                  <a:cubicBezTo>
                    <a:pt x="1792" y="85"/>
                    <a:pt x="1779" y="62"/>
                    <a:pt x="1751" y="62"/>
                  </a:cubicBezTo>
                  <a:close/>
                  <a:moveTo>
                    <a:pt x="1835" y="172"/>
                  </a:moveTo>
                  <a:cubicBezTo>
                    <a:pt x="1835" y="49"/>
                    <a:pt x="1835" y="49"/>
                    <a:pt x="1835" y="49"/>
                  </a:cubicBezTo>
                  <a:cubicBezTo>
                    <a:pt x="1854" y="49"/>
                    <a:pt x="1854" y="49"/>
                    <a:pt x="1854" y="49"/>
                  </a:cubicBezTo>
                  <a:cubicBezTo>
                    <a:pt x="1854" y="69"/>
                    <a:pt x="1854" y="69"/>
                    <a:pt x="1854" y="69"/>
                  </a:cubicBezTo>
                  <a:cubicBezTo>
                    <a:pt x="1864" y="56"/>
                    <a:pt x="1878" y="47"/>
                    <a:pt x="1895" y="47"/>
                  </a:cubicBezTo>
                  <a:cubicBezTo>
                    <a:pt x="1895" y="66"/>
                    <a:pt x="1895" y="66"/>
                    <a:pt x="1895" y="66"/>
                  </a:cubicBezTo>
                  <a:cubicBezTo>
                    <a:pt x="1893" y="66"/>
                    <a:pt x="1891" y="66"/>
                    <a:pt x="1887" y="66"/>
                  </a:cubicBezTo>
                  <a:cubicBezTo>
                    <a:pt x="1876" y="66"/>
                    <a:pt x="1860" y="75"/>
                    <a:pt x="1854" y="85"/>
                  </a:cubicBezTo>
                  <a:cubicBezTo>
                    <a:pt x="1854" y="172"/>
                    <a:pt x="1854" y="172"/>
                    <a:pt x="1854" y="172"/>
                  </a:cubicBezTo>
                  <a:lnTo>
                    <a:pt x="1835" y="172"/>
                  </a:lnTo>
                  <a:close/>
                  <a:moveTo>
                    <a:pt x="1901" y="119"/>
                  </a:moveTo>
                  <a:cubicBezTo>
                    <a:pt x="1901" y="102"/>
                    <a:pt x="1901" y="102"/>
                    <a:pt x="1901" y="102"/>
                  </a:cubicBezTo>
                  <a:cubicBezTo>
                    <a:pt x="1962" y="102"/>
                    <a:pt x="1962" y="102"/>
                    <a:pt x="1962" y="102"/>
                  </a:cubicBezTo>
                  <a:cubicBezTo>
                    <a:pt x="1962" y="119"/>
                    <a:pt x="1962" y="119"/>
                    <a:pt x="1962" y="119"/>
                  </a:cubicBezTo>
                  <a:lnTo>
                    <a:pt x="1901" y="119"/>
                  </a:lnTo>
                  <a:close/>
                  <a:moveTo>
                    <a:pt x="1988" y="172"/>
                  </a:moveTo>
                  <a:cubicBezTo>
                    <a:pt x="1988" y="66"/>
                    <a:pt x="1988" y="66"/>
                    <a:pt x="1988" y="66"/>
                  </a:cubicBezTo>
                  <a:cubicBezTo>
                    <a:pt x="1968" y="66"/>
                    <a:pt x="1968" y="66"/>
                    <a:pt x="1968" y="66"/>
                  </a:cubicBezTo>
                  <a:cubicBezTo>
                    <a:pt x="1968" y="49"/>
                    <a:pt x="1968" y="49"/>
                    <a:pt x="1968" y="49"/>
                  </a:cubicBezTo>
                  <a:cubicBezTo>
                    <a:pt x="1988" y="49"/>
                    <a:pt x="1988" y="49"/>
                    <a:pt x="1988" y="49"/>
                  </a:cubicBezTo>
                  <a:cubicBezTo>
                    <a:pt x="1988" y="40"/>
                    <a:pt x="1988" y="40"/>
                    <a:pt x="1988" y="40"/>
                  </a:cubicBezTo>
                  <a:cubicBezTo>
                    <a:pt x="1988" y="15"/>
                    <a:pt x="2002" y="0"/>
                    <a:pt x="2023" y="0"/>
                  </a:cubicBezTo>
                  <a:cubicBezTo>
                    <a:pt x="2033" y="0"/>
                    <a:pt x="2042" y="2"/>
                    <a:pt x="2049" y="9"/>
                  </a:cubicBezTo>
                  <a:cubicBezTo>
                    <a:pt x="2042" y="22"/>
                    <a:pt x="2042" y="22"/>
                    <a:pt x="2042" y="22"/>
                  </a:cubicBezTo>
                  <a:cubicBezTo>
                    <a:pt x="2037" y="18"/>
                    <a:pt x="2033" y="16"/>
                    <a:pt x="2026" y="16"/>
                  </a:cubicBezTo>
                  <a:cubicBezTo>
                    <a:pt x="2014" y="16"/>
                    <a:pt x="2007" y="24"/>
                    <a:pt x="2007" y="40"/>
                  </a:cubicBezTo>
                  <a:cubicBezTo>
                    <a:pt x="2007" y="49"/>
                    <a:pt x="2007" y="49"/>
                    <a:pt x="2007" y="49"/>
                  </a:cubicBezTo>
                  <a:cubicBezTo>
                    <a:pt x="2032" y="49"/>
                    <a:pt x="2032" y="49"/>
                    <a:pt x="2032" y="49"/>
                  </a:cubicBezTo>
                  <a:cubicBezTo>
                    <a:pt x="2032" y="66"/>
                    <a:pt x="2032" y="66"/>
                    <a:pt x="2032" y="66"/>
                  </a:cubicBezTo>
                  <a:cubicBezTo>
                    <a:pt x="2007" y="66"/>
                    <a:pt x="2007" y="66"/>
                    <a:pt x="2007" y="66"/>
                  </a:cubicBezTo>
                  <a:cubicBezTo>
                    <a:pt x="2007" y="172"/>
                    <a:pt x="2007" y="172"/>
                    <a:pt x="2007" y="172"/>
                  </a:cubicBezTo>
                  <a:lnTo>
                    <a:pt x="1988" y="172"/>
                  </a:lnTo>
                  <a:close/>
                  <a:moveTo>
                    <a:pt x="2048" y="172"/>
                  </a:moveTo>
                  <a:cubicBezTo>
                    <a:pt x="2048" y="49"/>
                    <a:pt x="2048" y="49"/>
                    <a:pt x="2048" y="49"/>
                  </a:cubicBezTo>
                  <a:cubicBezTo>
                    <a:pt x="2067" y="49"/>
                    <a:pt x="2067" y="49"/>
                    <a:pt x="2067" y="49"/>
                  </a:cubicBezTo>
                  <a:cubicBezTo>
                    <a:pt x="2067" y="69"/>
                    <a:pt x="2067" y="69"/>
                    <a:pt x="2067" y="69"/>
                  </a:cubicBezTo>
                  <a:cubicBezTo>
                    <a:pt x="2077" y="56"/>
                    <a:pt x="2091" y="47"/>
                    <a:pt x="2108" y="47"/>
                  </a:cubicBezTo>
                  <a:cubicBezTo>
                    <a:pt x="2108" y="66"/>
                    <a:pt x="2108" y="66"/>
                    <a:pt x="2108" y="66"/>
                  </a:cubicBezTo>
                  <a:cubicBezTo>
                    <a:pt x="2106" y="66"/>
                    <a:pt x="2104" y="66"/>
                    <a:pt x="2100" y="66"/>
                  </a:cubicBezTo>
                  <a:cubicBezTo>
                    <a:pt x="2089" y="66"/>
                    <a:pt x="2073" y="75"/>
                    <a:pt x="2067" y="85"/>
                  </a:cubicBezTo>
                  <a:cubicBezTo>
                    <a:pt x="2067" y="172"/>
                    <a:pt x="2067" y="172"/>
                    <a:pt x="2067" y="172"/>
                  </a:cubicBezTo>
                  <a:lnTo>
                    <a:pt x="2048" y="172"/>
                  </a:lnTo>
                  <a:close/>
                  <a:moveTo>
                    <a:pt x="2119" y="111"/>
                  </a:moveTo>
                  <a:cubicBezTo>
                    <a:pt x="2119" y="75"/>
                    <a:pt x="2144" y="46"/>
                    <a:pt x="2179" y="46"/>
                  </a:cubicBezTo>
                  <a:cubicBezTo>
                    <a:pt x="2216" y="46"/>
                    <a:pt x="2238" y="75"/>
                    <a:pt x="2238" y="112"/>
                  </a:cubicBezTo>
                  <a:cubicBezTo>
                    <a:pt x="2238" y="117"/>
                    <a:pt x="2238" y="117"/>
                    <a:pt x="2238" y="117"/>
                  </a:cubicBezTo>
                  <a:cubicBezTo>
                    <a:pt x="2139" y="117"/>
                    <a:pt x="2139" y="117"/>
                    <a:pt x="2139" y="117"/>
                  </a:cubicBezTo>
                  <a:cubicBezTo>
                    <a:pt x="2140" y="140"/>
                    <a:pt x="2156" y="159"/>
                    <a:pt x="2183" y="159"/>
                  </a:cubicBezTo>
                  <a:cubicBezTo>
                    <a:pt x="2197" y="159"/>
                    <a:pt x="2211" y="154"/>
                    <a:pt x="2221" y="144"/>
                  </a:cubicBezTo>
                  <a:cubicBezTo>
                    <a:pt x="2230" y="156"/>
                    <a:pt x="2230" y="156"/>
                    <a:pt x="2230" y="156"/>
                  </a:cubicBezTo>
                  <a:cubicBezTo>
                    <a:pt x="2218" y="169"/>
                    <a:pt x="2201" y="175"/>
                    <a:pt x="2181" y="175"/>
                  </a:cubicBezTo>
                  <a:cubicBezTo>
                    <a:pt x="2145" y="175"/>
                    <a:pt x="2119" y="149"/>
                    <a:pt x="2119" y="111"/>
                  </a:cubicBezTo>
                  <a:close/>
                  <a:moveTo>
                    <a:pt x="2179" y="62"/>
                  </a:moveTo>
                  <a:cubicBezTo>
                    <a:pt x="2153" y="62"/>
                    <a:pt x="2140" y="84"/>
                    <a:pt x="2139" y="103"/>
                  </a:cubicBezTo>
                  <a:cubicBezTo>
                    <a:pt x="2219" y="103"/>
                    <a:pt x="2219" y="103"/>
                    <a:pt x="2219" y="103"/>
                  </a:cubicBezTo>
                  <a:cubicBezTo>
                    <a:pt x="2219" y="85"/>
                    <a:pt x="2207" y="62"/>
                    <a:pt x="2179" y="62"/>
                  </a:cubicBezTo>
                  <a:close/>
                  <a:moveTo>
                    <a:pt x="2255" y="111"/>
                  </a:moveTo>
                  <a:cubicBezTo>
                    <a:pt x="2255" y="75"/>
                    <a:pt x="2281" y="46"/>
                    <a:pt x="2316" y="46"/>
                  </a:cubicBezTo>
                  <a:cubicBezTo>
                    <a:pt x="2353" y="46"/>
                    <a:pt x="2375" y="75"/>
                    <a:pt x="2375" y="112"/>
                  </a:cubicBezTo>
                  <a:cubicBezTo>
                    <a:pt x="2375" y="117"/>
                    <a:pt x="2375" y="117"/>
                    <a:pt x="2375" y="117"/>
                  </a:cubicBezTo>
                  <a:cubicBezTo>
                    <a:pt x="2275" y="117"/>
                    <a:pt x="2275" y="117"/>
                    <a:pt x="2275" y="117"/>
                  </a:cubicBezTo>
                  <a:cubicBezTo>
                    <a:pt x="2277" y="140"/>
                    <a:pt x="2293" y="159"/>
                    <a:pt x="2320" y="159"/>
                  </a:cubicBezTo>
                  <a:cubicBezTo>
                    <a:pt x="2334" y="159"/>
                    <a:pt x="2348" y="154"/>
                    <a:pt x="2357" y="144"/>
                  </a:cubicBezTo>
                  <a:cubicBezTo>
                    <a:pt x="2367" y="156"/>
                    <a:pt x="2367" y="156"/>
                    <a:pt x="2367" y="156"/>
                  </a:cubicBezTo>
                  <a:cubicBezTo>
                    <a:pt x="2354" y="169"/>
                    <a:pt x="2338" y="175"/>
                    <a:pt x="2318" y="175"/>
                  </a:cubicBezTo>
                  <a:cubicBezTo>
                    <a:pt x="2281" y="175"/>
                    <a:pt x="2255" y="149"/>
                    <a:pt x="2255" y="111"/>
                  </a:cubicBezTo>
                  <a:close/>
                  <a:moveTo>
                    <a:pt x="2316" y="62"/>
                  </a:moveTo>
                  <a:cubicBezTo>
                    <a:pt x="2289" y="62"/>
                    <a:pt x="2276" y="84"/>
                    <a:pt x="2275" y="103"/>
                  </a:cubicBezTo>
                  <a:cubicBezTo>
                    <a:pt x="2356" y="103"/>
                    <a:pt x="2356" y="103"/>
                    <a:pt x="2356" y="103"/>
                  </a:cubicBezTo>
                  <a:cubicBezTo>
                    <a:pt x="2356" y="85"/>
                    <a:pt x="2344" y="62"/>
                    <a:pt x="2316" y="62"/>
                  </a:cubicBezTo>
                  <a:close/>
                  <a:moveTo>
                    <a:pt x="2589" y="172"/>
                  </a:moveTo>
                  <a:cubicBezTo>
                    <a:pt x="2551" y="35"/>
                    <a:pt x="2551" y="35"/>
                    <a:pt x="2551" y="35"/>
                  </a:cubicBezTo>
                  <a:cubicBezTo>
                    <a:pt x="2514" y="172"/>
                    <a:pt x="2514" y="172"/>
                    <a:pt x="2514" y="172"/>
                  </a:cubicBezTo>
                  <a:cubicBezTo>
                    <a:pt x="2491" y="172"/>
                    <a:pt x="2491" y="172"/>
                    <a:pt x="2491" y="172"/>
                  </a:cubicBezTo>
                  <a:cubicBezTo>
                    <a:pt x="2443" y="3"/>
                    <a:pt x="2443" y="3"/>
                    <a:pt x="2443" y="3"/>
                  </a:cubicBezTo>
                  <a:cubicBezTo>
                    <a:pt x="2466" y="3"/>
                    <a:pt x="2466" y="3"/>
                    <a:pt x="2466" y="3"/>
                  </a:cubicBezTo>
                  <a:cubicBezTo>
                    <a:pt x="2504" y="144"/>
                    <a:pt x="2504" y="144"/>
                    <a:pt x="2504" y="144"/>
                  </a:cubicBezTo>
                  <a:cubicBezTo>
                    <a:pt x="2543" y="3"/>
                    <a:pt x="2543" y="3"/>
                    <a:pt x="2543" y="3"/>
                  </a:cubicBezTo>
                  <a:cubicBezTo>
                    <a:pt x="2560" y="3"/>
                    <a:pt x="2560" y="3"/>
                    <a:pt x="2560" y="3"/>
                  </a:cubicBezTo>
                  <a:cubicBezTo>
                    <a:pt x="2599" y="144"/>
                    <a:pt x="2599" y="144"/>
                    <a:pt x="2599" y="144"/>
                  </a:cubicBezTo>
                  <a:cubicBezTo>
                    <a:pt x="2637" y="3"/>
                    <a:pt x="2637" y="3"/>
                    <a:pt x="2637" y="3"/>
                  </a:cubicBezTo>
                  <a:cubicBezTo>
                    <a:pt x="2660" y="3"/>
                    <a:pt x="2660" y="3"/>
                    <a:pt x="2660" y="3"/>
                  </a:cubicBezTo>
                  <a:cubicBezTo>
                    <a:pt x="2612" y="172"/>
                    <a:pt x="2612" y="172"/>
                    <a:pt x="2612" y="172"/>
                  </a:cubicBezTo>
                  <a:lnTo>
                    <a:pt x="2589" y="172"/>
                  </a:lnTo>
                  <a:close/>
                  <a:moveTo>
                    <a:pt x="2659" y="111"/>
                  </a:moveTo>
                  <a:cubicBezTo>
                    <a:pt x="2659" y="75"/>
                    <a:pt x="2683" y="46"/>
                    <a:pt x="2720" y="46"/>
                  </a:cubicBezTo>
                  <a:cubicBezTo>
                    <a:pt x="2757" y="46"/>
                    <a:pt x="2781" y="75"/>
                    <a:pt x="2781" y="111"/>
                  </a:cubicBezTo>
                  <a:cubicBezTo>
                    <a:pt x="2781" y="146"/>
                    <a:pt x="2757" y="175"/>
                    <a:pt x="2720" y="175"/>
                  </a:cubicBezTo>
                  <a:cubicBezTo>
                    <a:pt x="2683" y="175"/>
                    <a:pt x="2659" y="146"/>
                    <a:pt x="2659" y="111"/>
                  </a:cubicBezTo>
                  <a:close/>
                  <a:moveTo>
                    <a:pt x="2761" y="111"/>
                  </a:moveTo>
                  <a:cubicBezTo>
                    <a:pt x="2761" y="86"/>
                    <a:pt x="2746" y="63"/>
                    <a:pt x="2720" y="63"/>
                  </a:cubicBezTo>
                  <a:cubicBezTo>
                    <a:pt x="2694" y="63"/>
                    <a:pt x="2679" y="86"/>
                    <a:pt x="2679" y="111"/>
                  </a:cubicBezTo>
                  <a:cubicBezTo>
                    <a:pt x="2679" y="136"/>
                    <a:pt x="2694" y="158"/>
                    <a:pt x="2720" y="158"/>
                  </a:cubicBezTo>
                  <a:cubicBezTo>
                    <a:pt x="2746" y="158"/>
                    <a:pt x="2761" y="136"/>
                    <a:pt x="2761" y="111"/>
                  </a:cubicBezTo>
                  <a:close/>
                  <a:moveTo>
                    <a:pt x="2805" y="172"/>
                  </a:moveTo>
                  <a:cubicBezTo>
                    <a:pt x="2805" y="49"/>
                    <a:pt x="2805" y="49"/>
                    <a:pt x="2805" y="49"/>
                  </a:cubicBezTo>
                  <a:cubicBezTo>
                    <a:pt x="2824" y="49"/>
                    <a:pt x="2824" y="49"/>
                    <a:pt x="2824" y="49"/>
                  </a:cubicBezTo>
                  <a:cubicBezTo>
                    <a:pt x="2824" y="69"/>
                    <a:pt x="2824" y="69"/>
                    <a:pt x="2824" y="69"/>
                  </a:cubicBezTo>
                  <a:cubicBezTo>
                    <a:pt x="2834" y="56"/>
                    <a:pt x="2849" y="47"/>
                    <a:pt x="2865" y="47"/>
                  </a:cubicBezTo>
                  <a:cubicBezTo>
                    <a:pt x="2865" y="66"/>
                    <a:pt x="2865" y="66"/>
                    <a:pt x="2865" y="66"/>
                  </a:cubicBezTo>
                  <a:cubicBezTo>
                    <a:pt x="2863" y="66"/>
                    <a:pt x="2861" y="66"/>
                    <a:pt x="2858" y="66"/>
                  </a:cubicBezTo>
                  <a:cubicBezTo>
                    <a:pt x="2846" y="66"/>
                    <a:pt x="2830" y="75"/>
                    <a:pt x="2824" y="85"/>
                  </a:cubicBezTo>
                  <a:cubicBezTo>
                    <a:pt x="2824" y="172"/>
                    <a:pt x="2824" y="172"/>
                    <a:pt x="2824" y="172"/>
                  </a:cubicBezTo>
                  <a:lnTo>
                    <a:pt x="2805" y="172"/>
                  </a:lnTo>
                  <a:close/>
                  <a:moveTo>
                    <a:pt x="2883" y="172"/>
                  </a:moveTo>
                  <a:cubicBezTo>
                    <a:pt x="2883" y="3"/>
                    <a:pt x="2883" y="3"/>
                    <a:pt x="2883" y="3"/>
                  </a:cubicBezTo>
                  <a:cubicBezTo>
                    <a:pt x="2902" y="3"/>
                    <a:pt x="2902" y="3"/>
                    <a:pt x="2902" y="3"/>
                  </a:cubicBezTo>
                  <a:cubicBezTo>
                    <a:pt x="2902" y="172"/>
                    <a:pt x="2902" y="172"/>
                    <a:pt x="2902" y="172"/>
                  </a:cubicBezTo>
                  <a:lnTo>
                    <a:pt x="2883" y="172"/>
                  </a:lnTo>
                  <a:close/>
                  <a:moveTo>
                    <a:pt x="3023" y="172"/>
                  </a:moveTo>
                  <a:cubicBezTo>
                    <a:pt x="3023" y="154"/>
                    <a:pt x="3023" y="154"/>
                    <a:pt x="3023" y="154"/>
                  </a:cubicBezTo>
                  <a:cubicBezTo>
                    <a:pt x="3014" y="166"/>
                    <a:pt x="2999" y="175"/>
                    <a:pt x="2981" y="175"/>
                  </a:cubicBezTo>
                  <a:cubicBezTo>
                    <a:pt x="2949" y="175"/>
                    <a:pt x="2927" y="151"/>
                    <a:pt x="2927" y="111"/>
                  </a:cubicBezTo>
                  <a:cubicBezTo>
                    <a:pt x="2927" y="72"/>
                    <a:pt x="2949" y="46"/>
                    <a:pt x="2981" y="46"/>
                  </a:cubicBezTo>
                  <a:cubicBezTo>
                    <a:pt x="2998" y="46"/>
                    <a:pt x="3013" y="54"/>
                    <a:pt x="3023" y="68"/>
                  </a:cubicBezTo>
                  <a:cubicBezTo>
                    <a:pt x="3023" y="3"/>
                    <a:pt x="3023" y="3"/>
                    <a:pt x="3023" y="3"/>
                  </a:cubicBezTo>
                  <a:cubicBezTo>
                    <a:pt x="3042" y="3"/>
                    <a:pt x="3042" y="3"/>
                    <a:pt x="3042" y="3"/>
                  </a:cubicBezTo>
                  <a:cubicBezTo>
                    <a:pt x="3042" y="172"/>
                    <a:pt x="3042" y="172"/>
                    <a:pt x="3042" y="172"/>
                  </a:cubicBezTo>
                  <a:lnTo>
                    <a:pt x="3023" y="172"/>
                  </a:lnTo>
                  <a:close/>
                  <a:moveTo>
                    <a:pt x="3023" y="139"/>
                  </a:moveTo>
                  <a:cubicBezTo>
                    <a:pt x="3023" y="83"/>
                    <a:pt x="3023" y="83"/>
                    <a:pt x="3023" y="83"/>
                  </a:cubicBezTo>
                  <a:cubicBezTo>
                    <a:pt x="3016" y="72"/>
                    <a:pt x="3001" y="63"/>
                    <a:pt x="2986" y="63"/>
                  </a:cubicBezTo>
                  <a:cubicBezTo>
                    <a:pt x="2961" y="63"/>
                    <a:pt x="2947" y="84"/>
                    <a:pt x="2947" y="111"/>
                  </a:cubicBezTo>
                  <a:cubicBezTo>
                    <a:pt x="2947" y="138"/>
                    <a:pt x="2961" y="158"/>
                    <a:pt x="2986" y="158"/>
                  </a:cubicBezTo>
                  <a:cubicBezTo>
                    <a:pt x="3001" y="158"/>
                    <a:pt x="3016" y="149"/>
                    <a:pt x="3023" y="139"/>
                  </a:cubicBezTo>
                  <a:close/>
                  <a:moveTo>
                    <a:pt x="3070" y="161"/>
                  </a:moveTo>
                  <a:cubicBezTo>
                    <a:pt x="3070" y="153"/>
                    <a:pt x="3076" y="147"/>
                    <a:pt x="3084" y="147"/>
                  </a:cubicBezTo>
                  <a:cubicBezTo>
                    <a:pt x="3091" y="147"/>
                    <a:pt x="3098" y="153"/>
                    <a:pt x="3098" y="161"/>
                  </a:cubicBezTo>
                  <a:cubicBezTo>
                    <a:pt x="3098" y="168"/>
                    <a:pt x="3091" y="175"/>
                    <a:pt x="3084" y="175"/>
                  </a:cubicBezTo>
                  <a:cubicBezTo>
                    <a:pt x="3076" y="175"/>
                    <a:pt x="3070" y="168"/>
                    <a:pt x="307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p:cNvSpPr>
              <a:spLocks noEditPoints="1"/>
            </p:cNvSpPr>
            <p:nvPr/>
          </p:nvSpPr>
          <p:spPr bwMode="auto">
            <a:xfrm>
              <a:off x="2061" y="1219"/>
              <a:ext cx="1921" cy="108"/>
            </a:xfrm>
            <a:custGeom>
              <a:avLst/>
              <a:gdLst>
                <a:gd name="T0" fmla="*/ 146 w 3965"/>
                <a:gd name="T1" fmla="*/ 88 h 222"/>
                <a:gd name="T2" fmla="*/ 277 w 3965"/>
                <a:gd name="T3" fmla="*/ 92 h 222"/>
                <a:gd name="T4" fmla="*/ 213 w 3965"/>
                <a:gd name="T5" fmla="*/ 50 h 222"/>
                <a:gd name="T6" fmla="*/ 321 w 3965"/>
                <a:gd name="T7" fmla="*/ 111 h 222"/>
                <a:gd name="T8" fmla="*/ 423 w 3965"/>
                <a:gd name="T9" fmla="*/ 144 h 222"/>
                <a:gd name="T10" fmla="*/ 421 w 3965"/>
                <a:gd name="T11" fmla="*/ 103 h 222"/>
                <a:gd name="T12" fmla="*/ 593 w 3965"/>
                <a:gd name="T13" fmla="*/ 105 h 222"/>
                <a:gd name="T14" fmla="*/ 546 w 3965"/>
                <a:gd name="T15" fmla="*/ 22 h 222"/>
                <a:gd name="T16" fmla="*/ 776 w 3965"/>
                <a:gd name="T17" fmla="*/ 112 h 222"/>
                <a:gd name="T18" fmla="*/ 719 w 3965"/>
                <a:gd name="T19" fmla="*/ 175 h 222"/>
                <a:gd name="T20" fmla="*/ 800 w 3965"/>
                <a:gd name="T21" fmla="*/ 172 h 222"/>
                <a:gd name="T22" fmla="*/ 853 w 3965"/>
                <a:gd name="T23" fmla="*/ 66 h 222"/>
                <a:gd name="T24" fmla="*/ 917 w 3965"/>
                <a:gd name="T25" fmla="*/ 160 h 222"/>
                <a:gd name="T26" fmla="*/ 916 w 3965"/>
                <a:gd name="T27" fmla="*/ 62 h 222"/>
                <a:gd name="T28" fmla="*/ 1043 w 3965"/>
                <a:gd name="T29" fmla="*/ 46 h 222"/>
                <a:gd name="T30" fmla="*/ 1002 w 3965"/>
                <a:gd name="T31" fmla="*/ 111 h 222"/>
                <a:gd name="T32" fmla="*/ 1148 w 3965"/>
                <a:gd name="T33" fmla="*/ 83 h 222"/>
                <a:gd name="T34" fmla="*/ 1191 w 3965"/>
                <a:gd name="T35" fmla="*/ 46 h 222"/>
                <a:gd name="T36" fmla="*/ 1274 w 3965"/>
                <a:gd name="T37" fmla="*/ 173 h 222"/>
                <a:gd name="T38" fmla="*/ 1368 w 3965"/>
                <a:gd name="T39" fmla="*/ 88 h 222"/>
                <a:gd name="T40" fmla="*/ 1452 w 3965"/>
                <a:gd name="T41" fmla="*/ 19 h 222"/>
                <a:gd name="T42" fmla="*/ 1617 w 3965"/>
                <a:gd name="T43" fmla="*/ 63 h 222"/>
                <a:gd name="T44" fmla="*/ 1581 w 3965"/>
                <a:gd name="T45" fmla="*/ 67 h 222"/>
                <a:gd name="T46" fmla="*/ 1749 w 3965"/>
                <a:gd name="T47" fmla="*/ 46 h 222"/>
                <a:gd name="T48" fmla="*/ 1800 w 3965"/>
                <a:gd name="T49" fmla="*/ 157 h 222"/>
                <a:gd name="T50" fmla="*/ 1749 w 3965"/>
                <a:gd name="T51" fmla="*/ 62 h 222"/>
                <a:gd name="T52" fmla="*/ 1892 w 3965"/>
                <a:gd name="T53" fmla="*/ 172 h 222"/>
                <a:gd name="T54" fmla="*/ 2015 w 3965"/>
                <a:gd name="T55" fmla="*/ 88 h 222"/>
                <a:gd name="T56" fmla="*/ 2063 w 3965"/>
                <a:gd name="T57" fmla="*/ 172 h 222"/>
                <a:gd name="T58" fmla="*/ 2113 w 3965"/>
                <a:gd name="T59" fmla="*/ 142 h 222"/>
                <a:gd name="T60" fmla="*/ 2189 w 3965"/>
                <a:gd name="T61" fmla="*/ 77 h 222"/>
                <a:gd name="T62" fmla="*/ 2219 w 3965"/>
                <a:gd name="T63" fmla="*/ 111 h 222"/>
                <a:gd name="T64" fmla="*/ 2281 w 3965"/>
                <a:gd name="T65" fmla="*/ 158 h 222"/>
                <a:gd name="T66" fmla="*/ 2399 w 3965"/>
                <a:gd name="T67" fmla="*/ 46 h 222"/>
                <a:gd name="T68" fmla="*/ 2358 w 3965"/>
                <a:gd name="T69" fmla="*/ 111 h 222"/>
                <a:gd name="T70" fmla="*/ 2528 w 3965"/>
                <a:gd name="T71" fmla="*/ 150 h 222"/>
                <a:gd name="T72" fmla="*/ 2656 w 3965"/>
                <a:gd name="T73" fmla="*/ 46 h 222"/>
                <a:gd name="T74" fmla="*/ 2707 w 3965"/>
                <a:gd name="T75" fmla="*/ 157 h 222"/>
                <a:gd name="T76" fmla="*/ 2656 w 3965"/>
                <a:gd name="T77" fmla="*/ 62 h 222"/>
                <a:gd name="T78" fmla="*/ 2799 w 3965"/>
                <a:gd name="T79" fmla="*/ 67 h 222"/>
                <a:gd name="T80" fmla="*/ 2823 w 3965"/>
                <a:gd name="T81" fmla="*/ 205 h 222"/>
                <a:gd name="T82" fmla="*/ 2901 w 3965"/>
                <a:gd name="T83" fmla="*/ 50 h 222"/>
                <a:gd name="T84" fmla="*/ 3071 w 3965"/>
                <a:gd name="T85" fmla="*/ 172 h 222"/>
                <a:gd name="T86" fmla="*/ 3071 w 3965"/>
                <a:gd name="T87" fmla="*/ 89 h 222"/>
                <a:gd name="T88" fmla="*/ 3090 w 3965"/>
                <a:gd name="T89" fmla="*/ 172 h 222"/>
                <a:gd name="T90" fmla="*/ 3037 w 3965"/>
                <a:gd name="T91" fmla="*/ 162 h 222"/>
                <a:gd name="T92" fmla="*/ 3126 w 3965"/>
                <a:gd name="T93" fmla="*/ 50 h 222"/>
                <a:gd name="T94" fmla="*/ 3145 w 3965"/>
                <a:gd name="T95" fmla="*/ 66 h 222"/>
                <a:gd name="T96" fmla="*/ 3126 w 3965"/>
                <a:gd name="T97" fmla="*/ 147 h 222"/>
                <a:gd name="T98" fmla="*/ 3326 w 3965"/>
                <a:gd name="T99" fmla="*/ 111 h 222"/>
                <a:gd name="T100" fmla="*/ 3345 w 3965"/>
                <a:gd name="T101" fmla="*/ 88 h 222"/>
                <a:gd name="T102" fmla="*/ 3262 w 3965"/>
                <a:gd name="T103" fmla="*/ 135 h 222"/>
                <a:gd name="T104" fmla="*/ 3406 w 3965"/>
                <a:gd name="T105" fmla="*/ 3 h 222"/>
                <a:gd name="T106" fmla="*/ 3552 w 3965"/>
                <a:gd name="T107" fmla="*/ 19 h 222"/>
                <a:gd name="T108" fmla="*/ 3556 w 3965"/>
                <a:gd name="T109" fmla="*/ 50 h 222"/>
                <a:gd name="T110" fmla="*/ 3732 w 3965"/>
                <a:gd name="T111" fmla="*/ 63 h 222"/>
                <a:gd name="T112" fmla="*/ 3626 w 3965"/>
                <a:gd name="T113" fmla="*/ 83 h 222"/>
                <a:gd name="T114" fmla="*/ 3665 w 3965"/>
                <a:gd name="T115" fmla="*/ 46 h 222"/>
                <a:gd name="T116" fmla="*/ 3798 w 3965"/>
                <a:gd name="T117" fmla="*/ 111 h 222"/>
                <a:gd name="T118" fmla="*/ 3901 w 3965"/>
                <a:gd name="T119" fmla="*/ 144 h 222"/>
                <a:gd name="T120" fmla="*/ 3899 w 3965"/>
                <a:gd name="T121" fmla="*/ 103 h 222"/>
                <a:gd name="T122" fmla="*/ 3937 w 3965"/>
                <a:gd name="T123"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65" h="222">
                  <a:moveTo>
                    <a:pt x="0" y="88"/>
                  </a:moveTo>
                  <a:cubicBezTo>
                    <a:pt x="0" y="38"/>
                    <a:pt x="34" y="0"/>
                    <a:pt x="84" y="0"/>
                  </a:cubicBezTo>
                  <a:cubicBezTo>
                    <a:pt x="134" y="0"/>
                    <a:pt x="168" y="38"/>
                    <a:pt x="168" y="88"/>
                  </a:cubicBezTo>
                  <a:cubicBezTo>
                    <a:pt x="168" y="138"/>
                    <a:pt x="134" y="175"/>
                    <a:pt x="84" y="175"/>
                  </a:cubicBezTo>
                  <a:cubicBezTo>
                    <a:pt x="34" y="175"/>
                    <a:pt x="0" y="138"/>
                    <a:pt x="0" y="88"/>
                  </a:cubicBezTo>
                  <a:close/>
                  <a:moveTo>
                    <a:pt x="146" y="88"/>
                  </a:moveTo>
                  <a:cubicBezTo>
                    <a:pt x="146" y="48"/>
                    <a:pt x="122" y="19"/>
                    <a:pt x="84" y="19"/>
                  </a:cubicBezTo>
                  <a:cubicBezTo>
                    <a:pt x="46" y="19"/>
                    <a:pt x="22" y="48"/>
                    <a:pt x="22" y="88"/>
                  </a:cubicBezTo>
                  <a:cubicBezTo>
                    <a:pt x="22" y="127"/>
                    <a:pt x="46" y="157"/>
                    <a:pt x="84" y="157"/>
                  </a:cubicBezTo>
                  <a:cubicBezTo>
                    <a:pt x="122" y="157"/>
                    <a:pt x="146" y="127"/>
                    <a:pt x="146" y="88"/>
                  </a:cubicBezTo>
                  <a:close/>
                  <a:moveTo>
                    <a:pt x="277" y="172"/>
                  </a:moveTo>
                  <a:cubicBezTo>
                    <a:pt x="277" y="92"/>
                    <a:pt x="277" y="92"/>
                    <a:pt x="277" y="92"/>
                  </a:cubicBezTo>
                  <a:cubicBezTo>
                    <a:pt x="277" y="70"/>
                    <a:pt x="266" y="63"/>
                    <a:pt x="250" y="63"/>
                  </a:cubicBezTo>
                  <a:cubicBezTo>
                    <a:pt x="235" y="63"/>
                    <a:pt x="220" y="73"/>
                    <a:pt x="213" y="83"/>
                  </a:cubicBezTo>
                  <a:cubicBezTo>
                    <a:pt x="213" y="172"/>
                    <a:pt x="213" y="172"/>
                    <a:pt x="213" y="172"/>
                  </a:cubicBezTo>
                  <a:cubicBezTo>
                    <a:pt x="194" y="172"/>
                    <a:pt x="194" y="172"/>
                    <a:pt x="194" y="172"/>
                  </a:cubicBezTo>
                  <a:cubicBezTo>
                    <a:pt x="194" y="50"/>
                    <a:pt x="194" y="50"/>
                    <a:pt x="194" y="50"/>
                  </a:cubicBezTo>
                  <a:cubicBezTo>
                    <a:pt x="213" y="50"/>
                    <a:pt x="213" y="50"/>
                    <a:pt x="213" y="50"/>
                  </a:cubicBezTo>
                  <a:cubicBezTo>
                    <a:pt x="213" y="67"/>
                    <a:pt x="213" y="67"/>
                    <a:pt x="213" y="67"/>
                  </a:cubicBezTo>
                  <a:cubicBezTo>
                    <a:pt x="222" y="57"/>
                    <a:pt x="239" y="46"/>
                    <a:pt x="257" y="46"/>
                  </a:cubicBezTo>
                  <a:cubicBezTo>
                    <a:pt x="283" y="46"/>
                    <a:pt x="296" y="59"/>
                    <a:pt x="296" y="86"/>
                  </a:cubicBezTo>
                  <a:cubicBezTo>
                    <a:pt x="296" y="172"/>
                    <a:pt x="296" y="172"/>
                    <a:pt x="296" y="172"/>
                  </a:cubicBezTo>
                  <a:lnTo>
                    <a:pt x="277" y="172"/>
                  </a:lnTo>
                  <a:close/>
                  <a:moveTo>
                    <a:pt x="321" y="111"/>
                  </a:moveTo>
                  <a:cubicBezTo>
                    <a:pt x="321" y="75"/>
                    <a:pt x="346" y="46"/>
                    <a:pt x="381" y="46"/>
                  </a:cubicBezTo>
                  <a:cubicBezTo>
                    <a:pt x="418" y="46"/>
                    <a:pt x="440" y="75"/>
                    <a:pt x="440" y="112"/>
                  </a:cubicBezTo>
                  <a:cubicBezTo>
                    <a:pt x="440" y="117"/>
                    <a:pt x="440" y="117"/>
                    <a:pt x="440" y="117"/>
                  </a:cubicBezTo>
                  <a:cubicBezTo>
                    <a:pt x="341" y="117"/>
                    <a:pt x="341" y="117"/>
                    <a:pt x="341" y="117"/>
                  </a:cubicBezTo>
                  <a:cubicBezTo>
                    <a:pt x="342" y="140"/>
                    <a:pt x="359" y="160"/>
                    <a:pt x="385" y="160"/>
                  </a:cubicBezTo>
                  <a:cubicBezTo>
                    <a:pt x="399" y="160"/>
                    <a:pt x="413" y="154"/>
                    <a:pt x="423" y="144"/>
                  </a:cubicBezTo>
                  <a:cubicBezTo>
                    <a:pt x="432" y="157"/>
                    <a:pt x="432" y="157"/>
                    <a:pt x="432" y="157"/>
                  </a:cubicBezTo>
                  <a:cubicBezTo>
                    <a:pt x="420" y="169"/>
                    <a:pt x="403" y="175"/>
                    <a:pt x="383" y="175"/>
                  </a:cubicBezTo>
                  <a:cubicBezTo>
                    <a:pt x="347" y="175"/>
                    <a:pt x="321" y="149"/>
                    <a:pt x="321" y="111"/>
                  </a:cubicBezTo>
                  <a:close/>
                  <a:moveTo>
                    <a:pt x="381" y="62"/>
                  </a:moveTo>
                  <a:cubicBezTo>
                    <a:pt x="355" y="62"/>
                    <a:pt x="342" y="84"/>
                    <a:pt x="341" y="103"/>
                  </a:cubicBezTo>
                  <a:cubicBezTo>
                    <a:pt x="421" y="103"/>
                    <a:pt x="421" y="103"/>
                    <a:pt x="421" y="103"/>
                  </a:cubicBezTo>
                  <a:cubicBezTo>
                    <a:pt x="421" y="85"/>
                    <a:pt x="409" y="62"/>
                    <a:pt x="381" y="62"/>
                  </a:cubicBezTo>
                  <a:close/>
                  <a:moveTo>
                    <a:pt x="525" y="172"/>
                  </a:moveTo>
                  <a:cubicBezTo>
                    <a:pt x="525" y="3"/>
                    <a:pt x="525" y="3"/>
                    <a:pt x="525" y="3"/>
                  </a:cubicBezTo>
                  <a:cubicBezTo>
                    <a:pt x="593" y="3"/>
                    <a:pt x="593" y="3"/>
                    <a:pt x="593" y="3"/>
                  </a:cubicBezTo>
                  <a:cubicBezTo>
                    <a:pt x="627" y="3"/>
                    <a:pt x="646" y="26"/>
                    <a:pt x="646" y="54"/>
                  </a:cubicBezTo>
                  <a:cubicBezTo>
                    <a:pt x="646" y="82"/>
                    <a:pt x="626" y="105"/>
                    <a:pt x="593" y="105"/>
                  </a:cubicBezTo>
                  <a:cubicBezTo>
                    <a:pt x="546" y="105"/>
                    <a:pt x="546" y="105"/>
                    <a:pt x="546" y="105"/>
                  </a:cubicBezTo>
                  <a:cubicBezTo>
                    <a:pt x="546" y="172"/>
                    <a:pt x="546" y="172"/>
                    <a:pt x="546" y="172"/>
                  </a:cubicBezTo>
                  <a:lnTo>
                    <a:pt x="525" y="172"/>
                  </a:lnTo>
                  <a:close/>
                  <a:moveTo>
                    <a:pt x="624" y="54"/>
                  </a:moveTo>
                  <a:cubicBezTo>
                    <a:pt x="624" y="35"/>
                    <a:pt x="610" y="22"/>
                    <a:pt x="590" y="22"/>
                  </a:cubicBezTo>
                  <a:cubicBezTo>
                    <a:pt x="546" y="22"/>
                    <a:pt x="546" y="22"/>
                    <a:pt x="546" y="22"/>
                  </a:cubicBezTo>
                  <a:cubicBezTo>
                    <a:pt x="546" y="86"/>
                    <a:pt x="546" y="86"/>
                    <a:pt x="546" y="86"/>
                  </a:cubicBezTo>
                  <a:cubicBezTo>
                    <a:pt x="590" y="86"/>
                    <a:pt x="590" y="86"/>
                    <a:pt x="590" y="86"/>
                  </a:cubicBezTo>
                  <a:cubicBezTo>
                    <a:pt x="610" y="86"/>
                    <a:pt x="624" y="73"/>
                    <a:pt x="624" y="54"/>
                  </a:cubicBezTo>
                  <a:close/>
                  <a:moveTo>
                    <a:pt x="656" y="111"/>
                  </a:moveTo>
                  <a:cubicBezTo>
                    <a:pt x="656" y="75"/>
                    <a:pt x="682" y="46"/>
                    <a:pt x="717" y="46"/>
                  </a:cubicBezTo>
                  <a:cubicBezTo>
                    <a:pt x="754" y="46"/>
                    <a:pt x="776" y="75"/>
                    <a:pt x="776" y="112"/>
                  </a:cubicBezTo>
                  <a:cubicBezTo>
                    <a:pt x="776" y="117"/>
                    <a:pt x="776" y="117"/>
                    <a:pt x="776" y="117"/>
                  </a:cubicBezTo>
                  <a:cubicBezTo>
                    <a:pt x="676" y="117"/>
                    <a:pt x="676" y="117"/>
                    <a:pt x="676" y="117"/>
                  </a:cubicBezTo>
                  <a:cubicBezTo>
                    <a:pt x="678" y="140"/>
                    <a:pt x="694" y="160"/>
                    <a:pt x="721" y="160"/>
                  </a:cubicBezTo>
                  <a:cubicBezTo>
                    <a:pt x="735" y="160"/>
                    <a:pt x="749" y="154"/>
                    <a:pt x="758" y="144"/>
                  </a:cubicBezTo>
                  <a:cubicBezTo>
                    <a:pt x="768" y="157"/>
                    <a:pt x="768" y="157"/>
                    <a:pt x="768" y="157"/>
                  </a:cubicBezTo>
                  <a:cubicBezTo>
                    <a:pt x="755" y="169"/>
                    <a:pt x="739" y="175"/>
                    <a:pt x="719" y="175"/>
                  </a:cubicBezTo>
                  <a:cubicBezTo>
                    <a:pt x="682" y="175"/>
                    <a:pt x="656" y="149"/>
                    <a:pt x="656" y="111"/>
                  </a:cubicBezTo>
                  <a:close/>
                  <a:moveTo>
                    <a:pt x="717" y="62"/>
                  </a:moveTo>
                  <a:cubicBezTo>
                    <a:pt x="690" y="62"/>
                    <a:pt x="677" y="84"/>
                    <a:pt x="676" y="103"/>
                  </a:cubicBezTo>
                  <a:cubicBezTo>
                    <a:pt x="757" y="103"/>
                    <a:pt x="757" y="103"/>
                    <a:pt x="757" y="103"/>
                  </a:cubicBezTo>
                  <a:cubicBezTo>
                    <a:pt x="757" y="85"/>
                    <a:pt x="745" y="62"/>
                    <a:pt x="717" y="62"/>
                  </a:cubicBezTo>
                  <a:close/>
                  <a:moveTo>
                    <a:pt x="800" y="172"/>
                  </a:moveTo>
                  <a:cubicBezTo>
                    <a:pt x="800" y="50"/>
                    <a:pt x="800" y="50"/>
                    <a:pt x="800" y="50"/>
                  </a:cubicBezTo>
                  <a:cubicBezTo>
                    <a:pt x="819" y="50"/>
                    <a:pt x="819" y="50"/>
                    <a:pt x="819" y="50"/>
                  </a:cubicBezTo>
                  <a:cubicBezTo>
                    <a:pt x="819" y="69"/>
                    <a:pt x="819" y="69"/>
                    <a:pt x="819" y="69"/>
                  </a:cubicBezTo>
                  <a:cubicBezTo>
                    <a:pt x="829" y="56"/>
                    <a:pt x="843" y="47"/>
                    <a:pt x="860" y="47"/>
                  </a:cubicBezTo>
                  <a:cubicBezTo>
                    <a:pt x="860" y="67"/>
                    <a:pt x="860" y="67"/>
                    <a:pt x="860" y="67"/>
                  </a:cubicBezTo>
                  <a:cubicBezTo>
                    <a:pt x="858" y="66"/>
                    <a:pt x="856" y="66"/>
                    <a:pt x="853" y="66"/>
                  </a:cubicBezTo>
                  <a:cubicBezTo>
                    <a:pt x="841" y="66"/>
                    <a:pt x="825" y="75"/>
                    <a:pt x="819" y="85"/>
                  </a:cubicBezTo>
                  <a:cubicBezTo>
                    <a:pt x="819" y="172"/>
                    <a:pt x="819" y="172"/>
                    <a:pt x="819" y="172"/>
                  </a:cubicBezTo>
                  <a:lnTo>
                    <a:pt x="800" y="172"/>
                  </a:lnTo>
                  <a:close/>
                  <a:moveTo>
                    <a:pt x="867" y="156"/>
                  </a:moveTo>
                  <a:cubicBezTo>
                    <a:pt x="877" y="142"/>
                    <a:pt x="877" y="142"/>
                    <a:pt x="877" y="142"/>
                  </a:cubicBezTo>
                  <a:cubicBezTo>
                    <a:pt x="885" y="152"/>
                    <a:pt x="901" y="160"/>
                    <a:pt x="917" y="160"/>
                  </a:cubicBezTo>
                  <a:cubicBezTo>
                    <a:pt x="936" y="160"/>
                    <a:pt x="946" y="151"/>
                    <a:pt x="946" y="139"/>
                  </a:cubicBezTo>
                  <a:cubicBezTo>
                    <a:pt x="946" y="109"/>
                    <a:pt x="870" y="127"/>
                    <a:pt x="870" y="82"/>
                  </a:cubicBezTo>
                  <a:cubicBezTo>
                    <a:pt x="870" y="63"/>
                    <a:pt x="887" y="46"/>
                    <a:pt x="916" y="46"/>
                  </a:cubicBezTo>
                  <a:cubicBezTo>
                    <a:pt x="937" y="46"/>
                    <a:pt x="952" y="54"/>
                    <a:pt x="962" y="64"/>
                  </a:cubicBezTo>
                  <a:cubicBezTo>
                    <a:pt x="953" y="77"/>
                    <a:pt x="953" y="77"/>
                    <a:pt x="953" y="77"/>
                  </a:cubicBezTo>
                  <a:cubicBezTo>
                    <a:pt x="945" y="69"/>
                    <a:pt x="932" y="62"/>
                    <a:pt x="916" y="62"/>
                  </a:cubicBezTo>
                  <a:cubicBezTo>
                    <a:pt x="899" y="62"/>
                    <a:pt x="889" y="70"/>
                    <a:pt x="889" y="81"/>
                  </a:cubicBezTo>
                  <a:cubicBezTo>
                    <a:pt x="889" y="108"/>
                    <a:pt x="965" y="90"/>
                    <a:pt x="965" y="138"/>
                  </a:cubicBezTo>
                  <a:cubicBezTo>
                    <a:pt x="965" y="159"/>
                    <a:pt x="948" y="175"/>
                    <a:pt x="917" y="175"/>
                  </a:cubicBezTo>
                  <a:cubicBezTo>
                    <a:pt x="897" y="175"/>
                    <a:pt x="879" y="169"/>
                    <a:pt x="867" y="156"/>
                  </a:cubicBezTo>
                  <a:close/>
                  <a:moveTo>
                    <a:pt x="982" y="111"/>
                  </a:moveTo>
                  <a:cubicBezTo>
                    <a:pt x="982" y="75"/>
                    <a:pt x="1006" y="46"/>
                    <a:pt x="1043" y="46"/>
                  </a:cubicBezTo>
                  <a:cubicBezTo>
                    <a:pt x="1081" y="46"/>
                    <a:pt x="1104" y="75"/>
                    <a:pt x="1104" y="111"/>
                  </a:cubicBezTo>
                  <a:cubicBezTo>
                    <a:pt x="1104" y="146"/>
                    <a:pt x="1081" y="175"/>
                    <a:pt x="1043" y="175"/>
                  </a:cubicBezTo>
                  <a:cubicBezTo>
                    <a:pt x="1006" y="175"/>
                    <a:pt x="982" y="146"/>
                    <a:pt x="982" y="111"/>
                  </a:cubicBezTo>
                  <a:close/>
                  <a:moveTo>
                    <a:pt x="1084" y="111"/>
                  </a:moveTo>
                  <a:cubicBezTo>
                    <a:pt x="1084" y="86"/>
                    <a:pt x="1069" y="63"/>
                    <a:pt x="1043" y="63"/>
                  </a:cubicBezTo>
                  <a:cubicBezTo>
                    <a:pt x="1017" y="63"/>
                    <a:pt x="1002" y="86"/>
                    <a:pt x="1002" y="111"/>
                  </a:cubicBezTo>
                  <a:cubicBezTo>
                    <a:pt x="1002" y="136"/>
                    <a:pt x="1017" y="158"/>
                    <a:pt x="1043" y="158"/>
                  </a:cubicBezTo>
                  <a:cubicBezTo>
                    <a:pt x="1069" y="158"/>
                    <a:pt x="1084" y="136"/>
                    <a:pt x="1084" y="111"/>
                  </a:cubicBezTo>
                  <a:close/>
                  <a:moveTo>
                    <a:pt x="1211" y="172"/>
                  </a:moveTo>
                  <a:cubicBezTo>
                    <a:pt x="1211" y="92"/>
                    <a:pt x="1211" y="92"/>
                    <a:pt x="1211" y="92"/>
                  </a:cubicBezTo>
                  <a:cubicBezTo>
                    <a:pt x="1211" y="70"/>
                    <a:pt x="1201" y="63"/>
                    <a:pt x="1184" y="63"/>
                  </a:cubicBezTo>
                  <a:cubicBezTo>
                    <a:pt x="1169" y="63"/>
                    <a:pt x="1155" y="73"/>
                    <a:pt x="1148" y="83"/>
                  </a:cubicBezTo>
                  <a:cubicBezTo>
                    <a:pt x="1148" y="172"/>
                    <a:pt x="1148" y="172"/>
                    <a:pt x="1148" y="172"/>
                  </a:cubicBezTo>
                  <a:cubicBezTo>
                    <a:pt x="1129" y="172"/>
                    <a:pt x="1129" y="172"/>
                    <a:pt x="1129" y="172"/>
                  </a:cubicBezTo>
                  <a:cubicBezTo>
                    <a:pt x="1129" y="50"/>
                    <a:pt x="1129" y="50"/>
                    <a:pt x="1129" y="50"/>
                  </a:cubicBezTo>
                  <a:cubicBezTo>
                    <a:pt x="1148" y="50"/>
                    <a:pt x="1148" y="50"/>
                    <a:pt x="1148" y="50"/>
                  </a:cubicBezTo>
                  <a:cubicBezTo>
                    <a:pt x="1148" y="67"/>
                    <a:pt x="1148" y="67"/>
                    <a:pt x="1148" y="67"/>
                  </a:cubicBezTo>
                  <a:cubicBezTo>
                    <a:pt x="1156" y="57"/>
                    <a:pt x="1173" y="46"/>
                    <a:pt x="1191" y="46"/>
                  </a:cubicBezTo>
                  <a:cubicBezTo>
                    <a:pt x="1217" y="46"/>
                    <a:pt x="1231" y="59"/>
                    <a:pt x="1231" y="86"/>
                  </a:cubicBezTo>
                  <a:cubicBezTo>
                    <a:pt x="1231" y="172"/>
                    <a:pt x="1231" y="172"/>
                    <a:pt x="1231" y="172"/>
                  </a:cubicBezTo>
                  <a:lnTo>
                    <a:pt x="1211" y="172"/>
                  </a:lnTo>
                  <a:close/>
                  <a:moveTo>
                    <a:pt x="1267" y="205"/>
                  </a:moveTo>
                  <a:cubicBezTo>
                    <a:pt x="1258" y="197"/>
                    <a:pt x="1258" y="197"/>
                    <a:pt x="1258" y="197"/>
                  </a:cubicBezTo>
                  <a:cubicBezTo>
                    <a:pt x="1266" y="191"/>
                    <a:pt x="1273" y="181"/>
                    <a:pt x="1274" y="173"/>
                  </a:cubicBezTo>
                  <a:cubicBezTo>
                    <a:pt x="1274" y="173"/>
                    <a:pt x="1272" y="174"/>
                    <a:pt x="1271" y="174"/>
                  </a:cubicBezTo>
                  <a:cubicBezTo>
                    <a:pt x="1264" y="174"/>
                    <a:pt x="1259" y="168"/>
                    <a:pt x="1259" y="161"/>
                  </a:cubicBezTo>
                  <a:cubicBezTo>
                    <a:pt x="1259" y="153"/>
                    <a:pt x="1264" y="147"/>
                    <a:pt x="1272" y="147"/>
                  </a:cubicBezTo>
                  <a:cubicBezTo>
                    <a:pt x="1280" y="147"/>
                    <a:pt x="1288" y="154"/>
                    <a:pt x="1288" y="166"/>
                  </a:cubicBezTo>
                  <a:cubicBezTo>
                    <a:pt x="1288" y="182"/>
                    <a:pt x="1279" y="196"/>
                    <a:pt x="1267" y="205"/>
                  </a:cubicBezTo>
                  <a:close/>
                  <a:moveTo>
                    <a:pt x="1368" y="88"/>
                  </a:moveTo>
                  <a:cubicBezTo>
                    <a:pt x="1368" y="38"/>
                    <a:pt x="1401" y="0"/>
                    <a:pt x="1452" y="0"/>
                  </a:cubicBezTo>
                  <a:cubicBezTo>
                    <a:pt x="1502" y="0"/>
                    <a:pt x="1536" y="38"/>
                    <a:pt x="1536" y="88"/>
                  </a:cubicBezTo>
                  <a:cubicBezTo>
                    <a:pt x="1536" y="138"/>
                    <a:pt x="1502" y="175"/>
                    <a:pt x="1452" y="175"/>
                  </a:cubicBezTo>
                  <a:cubicBezTo>
                    <a:pt x="1401" y="175"/>
                    <a:pt x="1368" y="138"/>
                    <a:pt x="1368" y="88"/>
                  </a:cubicBezTo>
                  <a:close/>
                  <a:moveTo>
                    <a:pt x="1514" y="88"/>
                  </a:moveTo>
                  <a:cubicBezTo>
                    <a:pt x="1514" y="48"/>
                    <a:pt x="1490" y="19"/>
                    <a:pt x="1452" y="19"/>
                  </a:cubicBezTo>
                  <a:cubicBezTo>
                    <a:pt x="1414" y="19"/>
                    <a:pt x="1389" y="48"/>
                    <a:pt x="1389" y="88"/>
                  </a:cubicBezTo>
                  <a:cubicBezTo>
                    <a:pt x="1389" y="127"/>
                    <a:pt x="1414" y="157"/>
                    <a:pt x="1452" y="157"/>
                  </a:cubicBezTo>
                  <a:cubicBezTo>
                    <a:pt x="1490" y="157"/>
                    <a:pt x="1514" y="127"/>
                    <a:pt x="1514" y="88"/>
                  </a:cubicBezTo>
                  <a:close/>
                  <a:moveTo>
                    <a:pt x="1645" y="172"/>
                  </a:moveTo>
                  <a:cubicBezTo>
                    <a:pt x="1645" y="92"/>
                    <a:pt x="1645" y="92"/>
                    <a:pt x="1645" y="92"/>
                  </a:cubicBezTo>
                  <a:cubicBezTo>
                    <a:pt x="1645" y="70"/>
                    <a:pt x="1634" y="63"/>
                    <a:pt x="1617" y="63"/>
                  </a:cubicBezTo>
                  <a:cubicBezTo>
                    <a:pt x="1602" y="63"/>
                    <a:pt x="1588" y="73"/>
                    <a:pt x="1581" y="83"/>
                  </a:cubicBezTo>
                  <a:cubicBezTo>
                    <a:pt x="1581" y="172"/>
                    <a:pt x="1581" y="172"/>
                    <a:pt x="1581" y="172"/>
                  </a:cubicBezTo>
                  <a:cubicBezTo>
                    <a:pt x="1562" y="172"/>
                    <a:pt x="1562" y="172"/>
                    <a:pt x="1562" y="172"/>
                  </a:cubicBezTo>
                  <a:cubicBezTo>
                    <a:pt x="1562" y="50"/>
                    <a:pt x="1562" y="50"/>
                    <a:pt x="1562" y="50"/>
                  </a:cubicBezTo>
                  <a:cubicBezTo>
                    <a:pt x="1581" y="50"/>
                    <a:pt x="1581" y="50"/>
                    <a:pt x="1581" y="50"/>
                  </a:cubicBezTo>
                  <a:cubicBezTo>
                    <a:pt x="1581" y="67"/>
                    <a:pt x="1581" y="67"/>
                    <a:pt x="1581" y="67"/>
                  </a:cubicBezTo>
                  <a:cubicBezTo>
                    <a:pt x="1590" y="57"/>
                    <a:pt x="1606" y="46"/>
                    <a:pt x="1625" y="46"/>
                  </a:cubicBezTo>
                  <a:cubicBezTo>
                    <a:pt x="1650" y="46"/>
                    <a:pt x="1664" y="59"/>
                    <a:pt x="1664" y="86"/>
                  </a:cubicBezTo>
                  <a:cubicBezTo>
                    <a:pt x="1664" y="172"/>
                    <a:pt x="1664" y="172"/>
                    <a:pt x="1664" y="172"/>
                  </a:cubicBezTo>
                  <a:lnTo>
                    <a:pt x="1645" y="172"/>
                  </a:lnTo>
                  <a:close/>
                  <a:moveTo>
                    <a:pt x="1688" y="111"/>
                  </a:moveTo>
                  <a:cubicBezTo>
                    <a:pt x="1688" y="75"/>
                    <a:pt x="1714" y="46"/>
                    <a:pt x="1749" y="46"/>
                  </a:cubicBezTo>
                  <a:cubicBezTo>
                    <a:pt x="1786" y="46"/>
                    <a:pt x="1808" y="75"/>
                    <a:pt x="1808" y="112"/>
                  </a:cubicBezTo>
                  <a:cubicBezTo>
                    <a:pt x="1808" y="117"/>
                    <a:pt x="1808" y="117"/>
                    <a:pt x="1808" y="117"/>
                  </a:cubicBezTo>
                  <a:cubicBezTo>
                    <a:pt x="1708" y="117"/>
                    <a:pt x="1708" y="117"/>
                    <a:pt x="1708" y="117"/>
                  </a:cubicBezTo>
                  <a:cubicBezTo>
                    <a:pt x="1710" y="140"/>
                    <a:pt x="1726" y="160"/>
                    <a:pt x="1753" y="160"/>
                  </a:cubicBezTo>
                  <a:cubicBezTo>
                    <a:pt x="1767" y="160"/>
                    <a:pt x="1781" y="154"/>
                    <a:pt x="1791" y="144"/>
                  </a:cubicBezTo>
                  <a:cubicBezTo>
                    <a:pt x="1800" y="157"/>
                    <a:pt x="1800" y="157"/>
                    <a:pt x="1800" y="157"/>
                  </a:cubicBezTo>
                  <a:cubicBezTo>
                    <a:pt x="1788" y="169"/>
                    <a:pt x="1771" y="175"/>
                    <a:pt x="1751" y="175"/>
                  </a:cubicBezTo>
                  <a:cubicBezTo>
                    <a:pt x="1715" y="175"/>
                    <a:pt x="1688" y="149"/>
                    <a:pt x="1688" y="111"/>
                  </a:cubicBezTo>
                  <a:close/>
                  <a:moveTo>
                    <a:pt x="1749" y="62"/>
                  </a:moveTo>
                  <a:cubicBezTo>
                    <a:pt x="1722" y="62"/>
                    <a:pt x="1710" y="84"/>
                    <a:pt x="1708" y="103"/>
                  </a:cubicBezTo>
                  <a:cubicBezTo>
                    <a:pt x="1789" y="103"/>
                    <a:pt x="1789" y="103"/>
                    <a:pt x="1789" y="103"/>
                  </a:cubicBezTo>
                  <a:cubicBezTo>
                    <a:pt x="1789" y="85"/>
                    <a:pt x="1777" y="62"/>
                    <a:pt x="1749" y="62"/>
                  </a:cubicBezTo>
                  <a:close/>
                  <a:moveTo>
                    <a:pt x="1892" y="172"/>
                  </a:moveTo>
                  <a:cubicBezTo>
                    <a:pt x="1892" y="3"/>
                    <a:pt x="1892" y="3"/>
                    <a:pt x="1892" y="3"/>
                  </a:cubicBezTo>
                  <a:cubicBezTo>
                    <a:pt x="1950" y="3"/>
                    <a:pt x="1950" y="3"/>
                    <a:pt x="1950" y="3"/>
                  </a:cubicBezTo>
                  <a:cubicBezTo>
                    <a:pt x="2003" y="3"/>
                    <a:pt x="2037" y="40"/>
                    <a:pt x="2037" y="88"/>
                  </a:cubicBezTo>
                  <a:cubicBezTo>
                    <a:pt x="2037" y="136"/>
                    <a:pt x="2003" y="172"/>
                    <a:pt x="1950" y="172"/>
                  </a:cubicBezTo>
                  <a:lnTo>
                    <a:pt x="1892" y="172"/>
                  </a:lnTo>
                  <a:close/>
                  <a:moveTo>
                    <a:pt x="2015" y="88"/>
                  </a:moveTo>
                  <a:cubicBezTo>
                    <a:pt x="2015" y="51"/>
                    <a:pt x="1992" y="22"/>
                    <a:pt x="1950" y="22"/>
                  </a:cubicBezTo>
                  <a:cubicBezTo>
                    <a:pt x="1913" y="22"/>
                    <a:pt x="1913" y="22"/>
                    <a:pt x="1913" y="22"/>
                  </a:cubicBezTo>
                  <a:cubicBezTo>
                    <a:pt x="1913" y="153"/>
                    <a:pt x="1913" y="153"/>
                    <a:pt x="1913" y="153"/>
                  </a:cubicBezTo>
                  <a:cubicBezTo>
                    <a:pt x="1950" y="153"/>
                    <a:pt x="1950" y="153"/>
                    <a:pt x="1950" y="153"/>
                  </a:cubicBezTo>
                  <a:cubicBezTo>
                    <a:pt x="1991" y="153"/>
                    <a:pt x="2015" y="124"/>
                    <a:pt x="2015" y="88"/>
                  </a:cubicBezTo>
                  <a:close/>
                  <a:moveTo>
                    <a:pt x="2060" y="19"/>
                  </a:moveTo>
                  <a:cubicBezTo>
                    <a:pt x="2060" y="12"/>
                    <a:pt x="2066" y="6"/>
                    <a:pt x="2073" y="6"/>
                  </a:cubicBezTo>
                  <a:cubicBezTo>
                    <a:pt x="2080" y="6"/>
                    <a:pt x="2086" y="12"/>
                    <a:pt x="2086" y="19"/>
                  </a:cubicBezTo>
                  <a:cubicBezTo>
                    <a:pt x="2086" y="26"/>
                    <a:pt x="2080" y="32"/>
                    <a:pt x="2073" y="32"/>
                  </a:cubicBezTo>
                  <a:cubicBezTo>
                    <a:pt x="2066" y="32"/>
                    <a:pt x="2060" y="26"/>
                    <a:pt x="2060" y="19"/>
                  </a:cubicBezTo>
                  <a:close/>
                  <a:moveTo>
                    <a:pt x="2063" y="172"/>
                  </a:moveTo>
                  <a:cubicBezTo>
                    <a:pt x="2063" y="50"/>
                    <a:pt x="2063" y="50"/>
                    <a:pt x="2063" y="50"/>
                  </a:cubicBezTo>
                  <a:cubicBezTo>
                    <a:pt x="2082" y="50"/>
                    <a:pt x="2082" y="50"/>
                    <a:pt x="2082" y="50"/>
                  </a:cubicBezTo>
                  <a:cubicBezTo>
                    <a:pt x="2082" y="172"/>
                    <a:pt x="2082" y="172"/>
                    <a:pt x="2082" y="172"/>
                  </a:cubicBezTo>
                  <a:lnTo>
                    <a:pt x="2063" y="172"/>
                  </a:lnTo>
                  <a:close/>
                  <a:moveTo>
                    <a:pt x="2103" y="156"/>
                  </a:moveTo>
                  <a:cubicBezTo>
                    <a:pt x="2113" y="142"/>
                    <a:pt x="2113" y="142"/>
                    <a:pt x="2113" y="142"/>
                  </a:cubicBezTo>
                  <a:cubicBezTo>
                    <a:pt x="2121" y="152"/>
                    <a:pt x="2137" y="160"/>
                    <a:pt x="2154" y="160"/>
                  </a:cubicBezTo>
                  <a:cubicBezTo>
                    <a:pt x="2172" y="160"/>
                    <a:pt x="2183" y="151"/>
                    <a:pt x="2183" y="139"/>
                  </a:cubicBezTo>
                  <a:cubicBezTo>
                    <a:pt x="2183" y="109"/>
                    <a:pt x="2107" y="127"/>
                    <a:pt x="2107" y="82"/>
                  </a:cubicBezTo>
                  <a:cubicBezTo>
                    <a:pt x="2107" y="63"/>
                    <a:pt x="2123" y="46"/>
                    <a:pt x="2152" y="46"/>
                  </a:cubicBezTo>
                  <a:cubicBezTo>
                    <a:pt x="2173" y="46"/>
                    <a:pt x="2188" y="54"/>
                    <a:pt x="2198" y="64"/>
                  </a:cubicBezTo>
                  <a:cubicBezTo>
                    <a:pt x="2189" y="77"/>
                    <a:pt x="2189" y="77"/>
                    <a:pt x="2189" y="77"/>
                  </a:cubicBezTo>
                  <a:cubicBezTo>
                    <a:pt x="2182" y="69"/>
                    <a:pt x="2168" y="62"/>
                    <a:pt x="2152" y="62"/>
                  </a:cubicBezTo>
                  <a:cubicBezTo>
                    <a:pt x="2136" y="62"/>
                    <a:pt x="2125" y="70"/>
                    <a:pt x="2125" y="81"/>
                  </a:cubicBezTo>
                  <a:cubicBezTo>
                    <a:pt x="2125" y="108"/>
                    <a:pt x="2201" y="90"/>
                    <a:pt x="2201" y="138"/>
                  </a:cubicBezTo>
                  <a:cubicBezTo>
                    <a:pt x="2201" y="159"/>
                    <a:pt x="2185" y="175"/>
                    <a:pt x="2153" y="175"/>
                  </a:cubicBezTo>
                  <a:cubicBezTo>
                    <a:pt x="2133" y="175"/>
                    <a:pt x="2116" y="169"/>
                    <a:pt x="2103" y="156"/>
                  </a:cubicBezTo>
                  <a:close/>
                  <a:moveTo>
                    <a:pt x="2219" y="111"/>
                  </a:moveTo>
                  <a:cubicBezTo>
                    <a:pt x="2219" y="74"/>
                    <a:pt x="2243" y="46"/>
                    <a:pt x="2280" y="46"/>
                  </a:cubicBezTo>
                  <a:cubicBezTo>
                    <a:pt x="2302" y="46"/>
                    <a:pt x="2316" y="56"/>
                    <a:pt x="2325" y="68"/>
                  </a:cubicBezTo>
                  <a:cubicBezTo>
                    <a:pt x="2312" y="80"/>
                    <a:pt x="2312" y="80"/>
                    <a:pt x="2312" y="80"/>
                  </a:cubicBezTo>
                  <a:cubicBezTo>
                    <a:pt x="2304" y="68"/>
                    <a:pt x="2294" y="63"/>
                    <a:pt x="2281" y="63"/>
                  </a:cubicBezTo>
                  <a:cubicBezTo>
                    <a:pt x="2255" y="63"/>
                    <a:pt x="2239" y="84"/>
                    <a:pt x="2239" y="111"/>
                  </a:cubicBezTo>
                  <a:cubicBezTo>
                    <a:pt x="2239" y="138"/>
                    <a:pt x="2255" y="158"/>
                    <a:pt x="2281" y="158"/>
                  </a:cubicBezTo>
                  <a:cubicBezTo>
                    <a:pt x="2294" y="158"/>
                    <a:pt x="2304" y="153"/>
                    <a:pt x="2312" y="142"/>
                  </a:cubicBezTo>
                  <a:cubicBezTo>
                    <a:pt x="2325" y="154"/>
                    <a:pt x="2325" y="154"/>
                    <a:pt x="2325" y="154"/>
                  </a:cubicBezTo>
                  <a:cubicBezTo>
                    <a:pt x="2316" y="166"/>
                    <a:pt x="2302" y="175"/>
                    <a:pt x="2280" y="175"/>
                  </a:cubicBezTo>
                  <a:cubicBezTo>
                    <a:pt x="2243" y="175"/>
                    <a:pt x="2219" y="147"/>
                    <a:pt x="2219" y="111"/>
                  </a:cubicBezTo>
                  <a:close/>
                  <a:moveTo>
                    <a:pt x="2338" y="111"/>
                  </a:moveTo>
                  <a:cubicBezTo>
                    <a:pt x="2338" y="75"/>
                    <a:pt x="2362" y="46"/>
                    <a:pt x="2399" y="46"/>
                  </a:cubicBezTo>
                  <a:cubicBezTo>
                    <a:pt x="2436" y="46"/>
                    <a:pt x="2460" y="75"/>
                    <a:pt x="2460" y="111"/>
                  </a:cubicBezTo>
                  <a:cubicBezTo>
                    <a:pt x="2460" y="146"/>
                    <a:pt x="2436" y="175"/>
                    <a:pt x="2399" y="175"/>
                  </a:cubicBezTo>
                  <a:cubicBezTo>
                    <a:pt x="2362" y="175"/>
                    <a:pt x="2338" y="146"/>
                    <a:pt x="2338" y="111"/>
                  </a:cubicBezTo>
                  <a:close/>
                  <a:moveTo>
                    <a:pt x="2440" y="111"/>
                  </a:moveTo>
                  <a:cubicBezTo>
                    <a:pt x="2440" y="86"/>
                    <a:pt x="2425" y="63"/>
                    <a:pt x="2399" y="63"/>
                  </a:cubicBezTo>
                  <a:cubicBezTo>
                    <a:pt x="2373" y="63"/>
                    <a:pt x="2358" y="86"/>
                    <a:pt x="2358" y="111"/>
                  </a:cubicBezTo>
                  <a:cubicBezTo>
                    <a:pt x="2358" y="136"/>
                    <a:pt x="2373" y="158"/>
                    <a:pt x="2399" y="158"/>
                  </a:cubicBezTo>
                  <a:cubicBezTo>
                    <a:pt x="2425" y="158"/>
                    <a:pt x="2440" y="136"/>
                    <a:pt x="2440" y="111"/>
                  </a:cubicBezTo>
                  <a:close/>
                  <a:moveTo>
                    <a:pt x="2517" y="172"/>
                  </a:moveTo>
                  <a:cubicBezTo>
                    <a:pt x="2466" y="50"/>
                    <a:pt x="2466" y="50"/>
                    <a:pt x="2466" y="50"/>
                  </a:cubicBezTo>
                  <a:cubicBezTo>
                    <a:pt x="2487" y="50"/>
                    <a:pt x="2487" y="50"/>
                    <a:pt x="2487" y="50"/>
                  </a:cubicBezTo>
                  <a:cubicBezTo>
                    <a:pt x="2528" y="150"/>
                    <a:pt x="2528" y="150"/>
                    <a:pt x="2528" y="150"/>
                  </a:cubicBezTo>
                  <a:cubicBezTo>
                    <a:pt x="2568" y="50"/>
                    <a:pt x="2568" y="50"/>
                    <a:pt x="2568" y="50"/>
                  </a:cubicBezTo>
                  <a:cubicBezTo>
                    <a:pt x="2589" y="50"/>
                    <a:pt x="2589" y="50"/>
                    <a:pt x="2589" y="50"/>
                  </a:cubicBezTo>
                  <a:cubicBezTo>
                    <a:pt x="2538" y="172"/>
                    <a:pt x="2538" y="172"/>
                    <a:pt x="2538" y="172"/>
                  </a:cubicBezTo>
                  <a:lnTo>
                    <a:pt x="2517" y="172"/>
                  </a:lnTo>
                  <a:close/>
                  <a:moveTo>
                    <a:pt x="2595" y="111"/>
                  </a:moveTo>
                  <a:cubicBezTo>
                    <a:pt x="2595" y="75"/>
                    <a:pt x="2621" y="46"/>
                    <a:pt x="2656" y="46"/>
                  </a:cubicBezTo>
                  <a:cubicBezTo>
                    <a:pt x="2693" y="46"/>
                    <a:pt x="2715" y="75"/>
                    <a:pt x="2715" y="112"/>
                  </a:cubicBezTo>
                  <a:cubicBezTo>
                    <a:pt x="2715" y="117"/>
                    <a:pt x="2715" y="117"/>
                    <a:pt x="2715" y="117"/>
                  </a:cubicBezTo>
                  <a:cubicBezTo>
                    <a:pt x="2616" y="117"/>
                    <a:pt x="2616" y="117"/>
                    <a:pt x="2616" y="117"/>
                  </a:cubicBezTo>
                  <a:cubicBezTo>
                    <a:pt x="2617" y="140"/>
                    <a:pt x="2633" y="160"/>
                    <a:pt x="2660" y="160"/>
                  </a:cubicBezTo>
                  <a:cubicBezTo>
                    <a:pt x="2674" y="160"/>
                    <a:pt x="2688" y="154"/>
                    <a:pt x="2698" y="144"/>
                  </a:cubicBezTo>
                  <a:cubicBezTo>
                    <a:pt x="2707" y="157"/>
                    <a:pt x="2707" y="157"/>
                    <a:pt x="2707" y="157"/>
                  </a:cubicBezTo>
                  <a:cubicBezTo>
                    <a:pt x="2695" y="169"/>
                    <a:pt x="2678" y="175"/>
                    <a:pt x="2658" y="175"/>
                  </a:cubicBezTo>
                  <a:cubicBezTo>
                    <a:pt x="2622" y="175"/>
                    <a:pt x="2595" y="149"/>
                    <a:pt x="2595" y="111"/>
                  </a:cubicBezTo>
                  <a:close/>
                  <a:moveTo>
                    <a:pt x="2656" y="62"/>
                  </a:moveTo>
                  <a:cubicBezTo>
                    <a:pt x="2630" y="62"/>
                    <a:pt x="2617" y="84"/>
                    <a:pt x="2616" y="103"/>
                  </a:cubicBezTo>
                  <a:cubicBezTo>
                    <a:pt x="2696" y="103"/>
                    <a:pt x="2696" y="103"/>
                    <a:pt x="2696" y="103"/>
                  </a:cubicBezTo>
                  <a:cubicBezTo>
                    <a:pt x="2696" y="85"/>
                    <a:pt x="2684" y="62"/>
                    <a:pt x="2656" y="62"/>
                  </a:cubicBezTo>
                  <a:close/>
                  <a:moveTo>
                    <a:pt x="2739" y="172"/>
                  </a:moveTo>
                  <a:cubicBezTo>
                    <a:pt x="2739" y="50"/>
                    <a:pt x="2739" y="50"/>
                    <a:pt x="2739" y="50"/>
                  </a:cubicBezTo>
                  <a:cubicBezTo>
                    <a:pt x="2758" y="50"/>
                    <a:pt x="2758" y="50"/>
                    <a:pt x="2758" y="50"/>
                  </a:cubicBezTo>
                  <a:cubicBezTo>
                    <a:pt x="2758" y="69"/>
                    <a:pt x="2758" y="69"/>
                    <a:pt x="2758" y="69"/>
                  </a:cubicBezTo>
                  <a:cubicBezTo>
                    <a:pt x="2768" y="56"/>
                    <a:pt x="2783" y="47"/>
                    <a:pt x="2799" y="47"/>
                  </a:cubicBezTo>
                  <a:cubicBezTo>
                    <a:pt x="2799" y="67"/>
                    <a:pt x="2799" y="67"/>
                    <a:pt x="2799" y="67"/>
                  </a:cubicBezTo>
                  <a:cubicBezTo>
                    <a:pt x="2797" y="66"/>
                    <a:pt x="2795" y="66"/>
                    <a:pt x="2792" y="66"/>
                  </a:cubicBezTo>
                  <a:cubicBezTo>
                    <a:pt x="2780" y="66"/>
                    <a:pt x="2764" y="75"/>
                    <a:pt x="2758" y="85"/>
                  </a:cubicBezTo>
                  <a:cubicBezTo>
                    <a:pt x="2758" y="172"/>
                    <a:pt x="2758" y="172"/>
                    <a:pt x="2758" y="172"/>
                  </a:cubicBezTo>
                  <a:lnTo>
                    <a:pt x="2739" y="172"/>
                  </a:lnTo>
                  <a:close/>
                  <a:moveTo>
                    <a:pt x="2813" y="203"/>
                  </a:moveTo>
                  <a:cubicBezTo>
                    <a:pt x="2816" y="204"/>
                    <a:pt x="2820" y="205"/>
                    <a:pt x="2823" y="205"/>
                  </a:cubicBezTo>
                  <a:cubicBezTo>
                    <a:pt x="2832" y="205"/>
                    <a:pt x="2837" y="202"/>
                    <a:pt x="2842" y="192"/>
                  </a:cubicBezTo>
                  <a:cubicBezTo>
                    <a:pt x="2850" y="174"/>
                    <a:pt x="2850" y="174"/>
                    <a:pt x="2850" y="174"/>
                  </a:cubicBezTo>
                  <a:cubicBezTo>
                    <a:pt x="2799" y="50"/>
                    <a:pt x="2799" y="50"/>
                    <a:pt x="2799" y="50"/>
                  </a:cubicBezTo>
                  <a:cubicBezTo>
                    <a:pt x="2819" y="50"/>
                    <a:pt x="2819" y="50"/>
                    <a:pt x="2819" y="50"/>
                  </a:cubicBezTo>
                  <a:cubicBezTo>
                    <a:pt x="2860" y="150"/>
                    <a:pt x="2860" y="150"/>
                    <a:pt x="2860" y="150"/>
                  </a:cubicBezTo>
                  <a:cubicBezTo>
                    <a:pt x="2901" y="50"/>
                    <a:pt x="2901" y="50"/>
                    <a:pt x="2901" y="50"/>
                  </a:cubicBezTo>
                  <a:cubicBezTo>
                    <a:pt x="2922" y="50"/>
                    <a:pt x="2922" y="50"/>
                    <a:pt x="2922" y="50"/>
                  </a:cubicBezTo>
                  <a:cubicBezTo>
                    <a:pt x="2860" y="197"/>
                    <a:pt x="2860" y="197"/>
                    <a:pt x="2860" y="197"/>
                  </a:cubicBezTo>
                  <a:cubicBezTo>
                    <a:pt x="2853" y="215"/>
                    <a:pt x="2840" y="222"/>
                    <a:pt x="2824" y="222"/>
                  </a:cubicBezTo>
                  <a:cubicBezTo>
                    <a:pt x="2820" y="222"/>
                    <a:pt x="2814" y="221"/>
                    <a:pt x="2810" y="220"/>
                  </a:cubicBezTo>
                  <a:lnTo>
                    <a:pt x="2813" y="203"/>
                  </a:lnTo>
                  <a:close/>
                  <a:moveTo>
                    <a:pt x="3071" y="172"/>
                  </a:moveTo>
                  <a:cubicBezTo>
                    <a:pt x="3071" y="158"/>
                    <a:pt x="3071" y="158"/>
                    <a:pt x="3071" y="158"/>
                  </a:cubicBezTo>
                  <a:cubicBezTo>
                    <a:pt x="3061" y="169"/>
                    <a:pt x="3047" y="175"/>
                    <a:pt x="3030" y="175"/>
                  </a:cubicBezTo>
                  <a:cubicBezTo>
                    <a:pt x="3010" y="175"/>
                    <a:pt x="2987" y="161"/>
                    <a:pt x="2987" y="135"/>
                  </a:cubicBezTo>
                  <a:cubicBezTo>
                    <a:pt x="2987" y="107"/>
                    <a:pt x="3010" y="94"/>
                    <a:pt x="3030" y="94"/>
                  </a:cubicBezTo>
                  <a:cubicBezTo>
                    <a:pt x="3047" y="94"/>
                    <a:pt x="3061" y="100"/>
                    <a:pt x="3071" y="111"/>
                  </a:cubicBezTo>
                  <a:cubicBezTo>
                    <a:pt x="3071" y="89"/>
                    <a:pt x="3071" y="89"/>
                    <a:pt x="3071" y="89"/>
                  </a:cubicBezTo>
                  <a:cubicBezTo>
                    <a:pt x="3071" y="72"/>
                    <a:pt x="3058" y="63"/>
                    <a:pt x="3040" y="63"/>
                  </a:cubicBezTo>
                  <a:cubicBezTo>
                    <a:pt x="3025" y="63"/>
                    <a:pt x="3013" y="68"/>
                    <a:pt x="3002" y="80"/>
                  </a:cubicBezTo>
                  <a:cubicBezTo>
                    <a:pt x="2994" y="67"/>
                    <a:pt x="2994" y="67"/>
                    <a:pt x="2994" y="67"/>
                  </a:cubicBezTo>
                  <a:cubicBezTo>
                    <a:pt x="3007" y="53"/>
                    <a:pt x="3023" y="46"/>
                    <a:pt x="3043" y="46"/>
                  </a:cubicBezTo>
                  <a:cubicBezTo>
                    <a:pt x="3069" y="46"/>
                    <a:pt x="3090" y="58"/>
                    <a:pt x="3090" y="88"/>
                  </a:cubicBezTo>
                  <a:cubicBezTo>
                    <a:pt x="3090" y="172"/>
                    <a:pt x="3090" y="172"/>
                    <a:pt x="3090" y="172"/>
                  </a:cubicBezTo>
                  <a:lnTo>
                    <a:pt x="3071" y="172"/>
                  </a:lnTo>
                  <a:close/>
                  <a:moveTo>
                    <a:pt x="3071" y="146"/>
                  </a:moveTo>
                  <a:cubicBezTo>
                    <a:pt x="3071" y="123"/>
                    <a:pt x="3071" y="123"/>
                    <a:pt x="3071" y="123"/>
                  </a:cubicBezTo>
                  <a:cubicBezTo>
                    <a:pt x="3064" y="113"/>
                    <a:pt x="3051" y="108"/>
                    <a:pt x="3037" y="108"/>
                  </a:cubicBezTo>
                  <a:cubicBezTo>
                    <a:pt x="3019" y="108"/>
                    <a:pt x="3007" y="119"/>
                    <a:pt x="3007" y="135"/>
                  </a:cubicBezTo>
                  <a:cubicBezTo>
                    <a:pt x="3007" y="150"/>
                    <a:pt x="3019" y="162"/>
                    <a:pt x="3037" y="162"/>
                  </a:cubicBezTo>
                  <a:cubicBezTo>
                    <a:pt x="3051" y="162"/>
                    <a:pt x="3064" y="157"/>
                    <a:pt x="3071" y="146"/>
                  </a:cubicBezTo>
                  <a:close/>
                  <a:moveTo>
                    <a:pt x="3126" y="147"/>
                  </a:moveTo>
                  <a:cubicBezTo>
                    <a:pt x="3126" y="66"/>
                    <a:pt x="3126" y="66"/>
                    <a:pt x="3126" y="66"/>
                  </a:cubicBezTo>
                  <a:cubicBezTo>
                    <a:pt x="3105" y="66"/>
                    <a:pt x="3105" y="66"/>
                    <a:pt x="3105" y="66"/>
                  </a:cubicBezTo>
                  <a:cubicBezTo>
                    <a:pt x="3105" y="50"/>
                    <a:pt x="3105" y="50"/>
                    <a:pt x="3105" y="50"/>
                  </a:cubicBezTo>
                  <a:cubicBezTo>
                    <a:pt x="3126" y="50"/>
                    <a:pt x="3126" y="50"/>
                    <a:pt x="3126" y="50"/>
                  </a:cubicBezTo>
                  <a:cubicBezTo>
                    <a:pt x="3126" y="16"/>
                    <a:pt x="3126" y="16"/>
                    <a:pt x="3126" y="16"/>
                  </a:cubicBezTo>
                  <a:cubicBezTo>
                    <a:pt x="3145" y="16"/>
                    <a:pt x="3145" y="16"/>
                    <a:pt x="3145" y="16"/>
                  </a:cubicBezTo>
                  <a:cubicBezTo>
                    <a:pt x="3145" y="50"/>
                    <a:pt x="3145" y="50"/>
                    <a:pt x="3145" y="50"/>
                  </a:cubicBezTo>
                  <a:cubicBezTo>
                    <a:pt x="3170" y="50"/>
                    <a:pt x="3170" y="50"/>
                    <a:pt x="3170" y="50"/>
                  </a:cubicBezTo>
                  <a:cubicBezTo>
                    <a:pt x="3170" y="66"/>
                    <a:pt x="3170" y="66"/>
                    <a:pt x="3170" y="66"/>
                  </a:cubicBezTo>
                  <a:cubicBezTo>
                    <a:pt x="3145" y="66"/>
                    <a:pt x="3145" y="66"/>
                    <a:pt x="3145" y="66"/>
                  </a:cubicBezTo>
                  <a:cubicBezTo>
                    <a:pt x="3145" y="143"/>
                    <a:pt x="3145" y="143"/>
                    <a:pt x="3145" y="143"/>
                  </a:cubicBezTo>
                  <a:cubicBezTo>
                    <a:pt x="3145" y="152"/>
                    <a:pt x="3149" y="158"/>
                    <a:pt x="3157" y="158"/>
                  </a:cubicBezTo>
                  <a:cubicBezTo>
                    <a:pt x="3163" y="158"/>
                    <a:pt x="3168" y="156"/>
                    <a:pt x="3170" y="153"/>
                  </a:cubicBezTo>
                  <a:cubicBezTo>
                    <a:pt x="3176" y="167"/>
                    <a:pt x="3176" y="167"/>
                    <a:pt x="3176" y="167"/>
                  </a:cubicBezTo>
                  <a:cubicBezTo>
                    <a:pt x="3171" y="172"/>
                    <a:pt x="3164" y="175"/>
                    <a:pt x="3153" y="175"/>
                  </a:cubicBezTo>
                  <a:cubicBezTo>
                    <a:pt x="3135" y="175"/>
                    <a:pt x="3126" y="165"/>
                    <a:pt x="3126" y="147"/>
                  </a:cubicBezTo>
                  <a:close/>
                  <a:moveTo>
                    <a:pt x="3326" y="172"/>
                  </a:moveTo>
                  <a:cubicBezTo>
                    <a:pt x="3326" y="158"/>
                    <a:pt x="3326" y="158"/>
                    <a:pt x="3326" y="158"/>
                  </a:cubicBezTo>
                  <a:cubicBezTo>
                    <a:pt x="3316" y="169"/>
                    <a:pt x="3302" y="175"/>
                    <a:pt x="3286" y="175"/>
                  </a:cubicBezTo>
                  <a:cubicBezTo>
                    <a:pt x="3265" y="175"/>
                    <a:pt x="3243" y="161"/>
                    <a:pt x="3243" y="135"/>
                  </a:cubicBezTo>
                  <a:cubicBezTo>
                    <a:pt x="3243" y="107"/>
                    <a:pt x="3265" y="94"/>
                    <a:pt x="3286" y="94"/>
                  </a:cubicBezTo>
                  <a:cubicBezTo>
                    <a:pt x="3302" y="94"/>
                    <a:pt x="3316" y="100"/>
                    <a:pt x="3326" y="111"/>
                  </a:cubicBezTo>
                  <a:cubicBezTo>
                    <a:pt x="3326" y="89"/>
                    <a:pt x="3326" y="89"/>
                    <a:pt x="3326" y="89"/>
                  </a:cubicBezTo>
                  <a:cubicBezTo>
                    <a:pt x="3326" y="72"/>
                    <a:pt x="3313" y="63"/>
                    <a:pt x="3295" y="63"/>
                  </a:cubicBezTo>
                  <a:cubicBezTo>
                    <a:pt x="3281" y="63"/>
                    <a:pt x="3269" y="68"/>
                    <a:pt x="3258" y="80"/>
                  </a:cubicBezTo>
                  <a:cubicBezTo>
                    <a:pt x="3249" y="67"/>
                    <a:pt x="3249" y="67"/>
                    <a:pt x="3249" y="67"/>
                  </a:cubicBezTo>
                  <a:cubicBezTo>
                    <a:pt x="3262" y="53"/>
                    <a:pt x="3278" y="46"/>
                    <a:pt x="3298" y="46"/>
                  </a:cubicBezTo>
                  <a:cubicBezTo>
                    <a:pt x="3324" y="46"/>
                    <a:pt x="3345" y="58"/>
                    <a:pt x="3345" y="88"/>
                  </a:cubicBezTo>
                  <a:cubicBezTo>
                    <a:pt x="3345" y="172"/>
                    <a:pt x="3345" y="172"/>
                    <a:pt x="3345" y="172"/>
                  </a:cubicBezTo>
                  <a:lnTo>
                    <a:pt x="3326" y="172"/>
                  </a:lnTo>
                  <a:close/>
                  <a:moveTo>
                    <a:pt x="3326" y="146"/>
                  </a:moveTo>
                  <a:cubicBezTo>
                    <a:pt x="3326" y="123"/>
                    <a:pt x="3326" y="123"/>
                    <a:pt x="3326" y="123"/>
                  </a:cubicBezTo>
                  <a:cubicBezTo>
                    <a:pt x="3319" y="113"/>
                    <a:pt x="3306" y="108"/>
                    <a:pt x="3293" y="108"/>
                  </a:cubicBezTo>
                  <a:cubicBezTo>
                    <a:pt x="3275" y="108"/>
                    <a:pt x="3262" y="119"/>
                    <a:pt x="3262" y="135"/>
                  </a:cubicBezTo>
                  <a:cubicBezTo>
                    <a:pt x="3262" y="150"/>
                    <a:pt x="3275" y="162"/>
                    <a:pt x="3293" y="162"/>
                  </a:cubicBezTo>
                  <a:cubicBezTo>
                    <a:pt x="3306" y="162"/>
                    <a:pt x="3319" y="157"/>
                    <a:pt x="3326" y="146"/>
                  </a:cubicBezTo>
                  <a:close/>
                  <a:moveTo>
                    <a:pt x="3460" y="172"/>
                  </a:moveTo>
                  <a:cubicBezTo>
                    <a:pt x="3460" y="22"/>
                    <a:pt x="3460" y="22"/>
                    <a:pt x="3460" y="22"/>
                  </a:cubicBezTo>
                  <a:cubicBezTo>
                    <a:pt x="3406" y="22"/>
                    <a:pt x="3406" y="22"/>
                    <a:pt x="3406" y="22"/>
                  </a:cubicBezTo>
                  <a:cubicBezTo>
                    <a:pt x="3406" y="3"/>
                    <a:pt x="3406" y="3"/>
                    <a:pt x="3406" y="3"/>
                  </a:cubicBezTo>
                  <a:cubicBezTo>
                    <a:pt x="3535" y="3"/>
                    <a:pt x="3535" y="3"/>
                    <a:pt x="3535" y="3"/>
                  </a:cubicBezTo>
                  <a:cubicBezTo>
                    <a:pt x="3535" y="22"/>
                    <a:pt x="3535" y="22"/>
                    <a:pt x="3535" y="22"/>
                  </a:cubicBezTo>
                  <a:cubicBezTo>
                    <a:pt x="3481" y="22"/>
                    <a:pt x="3481" y="22"/>
                    <a:pt x="3481" y="22"/>
                  </a:cubicBezTo>
                  <a:cubicBezTo>
                    <a:pt x="3481" y="172"/>
                    <a:pt x="3481" y="172"/>
                    <a:pt x="3481" y="172"/>
                  </a:cubicBezTo>
                  <a:lnTo>
                    <a:pt x="3460" y="172"/>
                  </a:lnTo>
                  <a:close/>
                  <a:moveTo>
                    <a:pt x="3552" y="19"/>
                  </a:moveTo>
                  <a:cubicBezTo>
                    <a:pt x="3552" y="12"/>
                    <a:pt x="3558" y="6"/>
                    <a:pt x="3565" y="6"/>
                  </a:cubicBezTo>
                  <a:cubicBezTo>
                    <a:pt x="3572" y="6"/>
                    <a:pt x="3578" y="12"/>
                    <a:pt x="3578" y="19"/>
                  </a:cubicBezTo>
                  <a:cubicBezTo>
                    <a:pt x="3578" y="26"/>
                    <a:pt x="3572" y="32"/>
                    <a:pt x="3565" y="32"/>
                  </a:cubicBezTo>
                  <a:cubicBezTo>
                    <a:pt x="3558" y="32"/>
                    <a:pt x="3552" y="26"/>
                    <a:pt x="3552" y="19"/>
                  </a:cubicBezTo>
                  <a:close/>
                  <a:moveTo>
                    <a:pt x="3556" y="172"/>
                  </a:moveTo>
                  <a:cubicBezTo>
                    <a:pt x="3556" y="50"/>
                    <a:pt x="3556" y="50"/>
                    <a:pt x="3556" y="50"/>
                  </a:cubicBezTo>
                  <a:cubicBezTo>
                    <a:pt x="3575" y="50"/>
                    <a:pt x="3575" y="50"/>
                    <a:pt x="3575" y="50"/>
                  </a:cubicBezTo>
                  <a:cubicBezTo>
                    <a:pt x="3575" y="172"/>
                    <a:pt x="3575" y="172"/>
                    <a:pt x="3575" y="172"/>
                  </a:cubicBezTo>
                  <a:lnTo>
                    <a:pt x="3556" y="172"/>
                  </a:lnTo>
                  <a:close/>
                  <a:moveTo>
                    <a:pt x="3755" y="172"/>
                  </a:moveTo>
                  <a:cubicBezTo>
                    <a:pt x="3755" y="89"/>
                    <a:pt x="3755" y="89"/>
                    <a:pt x="3755" y="89"/>
                  </a:cubicBezTo>
                  <a:cubicBezTo>
                    <a:pt x="3755" y="73"/>
                    <a:pt x="3748" y="63"/>
                    <a:pt x="3732" y="63"/>
                  </a:cubicBezTo>
                  <a:cubicBezTo>
                    <a:pt x="3719" y="63"/>
                    <a:pt x="3706" y="73"/>
                    <a:pt x="3700" y="82"/>
                  </a:cubicBezTo>
                  <a:cubicBezTo>
                    <a:pt x="3700" y="172"/>
                    <a:pt x="3700" y="172"/>
                    <a:pt x="3700" y="172"/>
                  </a:cubicBezTo>
                  <a:cubicBezTo>
                    <a:pt x="3680" y="172"/>
                    <a:pt x="3680" y="172"/>
                    <a:pt x="3680" y="172"/>
                  </a:cubicBezTo>
                  <a:cubicBezTo>
                    <a:pt x="3680" y="89"/>
                    <a:pt x="3680" y="89"/>
                    <a:pt x="3680" y="89"/>
                  </a:cubicBezTo>
                  <a:cubicBezTo>
                    <a:pt x="3680" y="73"/>
                    <a:pt x="3674" y="63"/>
                    <a:pt x="3658" y="63"/>
                  </a:cubicBezTo>
                  <a:cubicBezTo>
                    <a:pt x="3645" y="63"/>
                    <a:pt x="3632" y="73"/>
                    <a:pt x="3626" y="83"/>
                  </a:cubicBezTo>
                  <a:cubicBezTo>
                    <a:pt x="3626" y="172"/>
                    <a:pt x="3626" y="172"/>
                    <a:pt x="3626" y="172"/>
                  </a:cubicBezTo>
                  <a:cubicBezTo>
                    <a:pt x="3606" y="172"/>
                    <a:pt x="3606" y="172"/>
                    <a:pt x="3606" y="172"/>
                  </a:cubicBezTo>
                  <a:cubicBezTo>
                    <a:pt x="3606" y="50"/>
                    <a:pt x="3606" y="50"/>
                    <a:pt x="3606" y="50"/>
                  </a:cubicBezTo>
                  <a:cubicBezTo>
                    <a:pt x="3626" y="50"/>
                    <a:pt x="3626" y="50"/>
                    <a:pt x="3626" y="50"/>
                  </a:cubicBezTo>
                  <a:cubicBezTo>
                    <a:pt x="3626" y="67"/>
                    <a:pt x="3626" y="67"/>
                    <a:pt x="3626" y="67"/>
                  </a:cubicBezTo>
                  <a:cubicBezTo>
                    <a:pt x="3631" y="59"/>
                    <a:pt x="3647" y="46"/>
                    <a:pt x="3665" y="46"/>
                  </a:cubicBezTo>
                  <a:cubicBezTo>
                    <a:pt x="3684" y="46"/>
                    <a:pt x="3695" y="57"/>
                    <a:pt x="3698" y="69"/>
                  </a:cubicBezTo>
                  <a:cubicBezTo>
                    <a:pt x="3705" y="58"/>
                    <a:pt x="3722" y="46"/>
                    <a:pt x="3739" y="46"/>
                  </a:cubicBezTo>
                  <a:cubicBezTo>
                    <a:pt x="3762" y="46"/>
                    <a:pt x="3774" y="59"/>
                    <a:pt x="3774" y="84"/>
                  </a:cubicBezTo>
                  <a:cubicBezTo>
                    <a:pt x="3774" y="172"/>
                    <a:pt x="3774" y="172"/>
                    <a:pt x="3774" y="172"/>
                  </a:cubicBezTo>
                  <a:lnTo>
                    <a:pt x="3755" y="172"/>
                  </a:lnTo>
                  <a:close/>
                  <a:moveTo>
                    <a:pt x="3798" y="111"/>
                  </a:moveTo>
                  <a:cubicBezTo>
                    <a:pt x="3798" y="75"/>
                    <a:pt x="3824" y="46"/>
                    <a:pt x="3859" y="46"/>
                  </a:cubicBezTo>
                  <a:cubicBezTo>
                    <a:pt x="3896" y="46"/>
                    <a:pt x="3918" y="75"/>
                    <a:pt x="3918" y="112"/>
                  </a:cubicBezTo>
                  <a:cubicBezTo>
                    <a:pt x="3918" y="117"/>
                    <a:pt x="3918" y="117"/>
                    <a:pt x="3918" y="117"/>
                  </a:cubicBezTo>
                  <a:cubicBezTo>
                    <a:pt x="3818" y="117"/>
                    <a:pt x="3818" y="117"/>
                    <a:pt x="3818" y="117"/>
                  </a:cubicBezTo>
                  <a:cubicBezTo>
                    <a:pt x="3820" y="140"/>
                    <a:pt x="3836" y="160"/>
                    <a:pt x="3863" y="160"/>
                  </a:cubicBezTo>
                  <a:cubicBezTo>
                    <a:pt x="3877" y="160"/>
                    <a:pt x="3891" y="154"/>
                    <a:pt x="3901" y="144"/>
                  </a:cubicBezTo>
                  <a:cubicBezTo>
                    <a:pt x="3910" y="157"/>
                    <a:pt x="3910" y="157"/>
                    <a:pt x="3910" y="157"/>
                  </a:cubicBezTo>
                  <a:cubicBezTo>
                    <a:pt x="3898" y="169"/>
                    <a:pt x="3881" y="175"/>
                    <a:pt x="3861" y="175"/>
                  </a:cubicBezTo>
                  <a:cubicBezTo>
                    <a:pt x="3825" y="175"/>
                    <a:pt x="3798" y="149"/>
                    <a:pt x="3798" y="111"/>
                  </a:cubicBezTo>
                  <a:close/>
                  <a:moveTo>
                    <a:pt x="3859" y="62"/>
                  </a:moveTo>
                  <a:cubicBezTo>
                    <a:pt x="3832" y="62"/>
                    <a:pt x="3820" y="84"/>
                    <a:pt x="3818" y="103"/>
                  </a:cubicBezTo>
                  <a:cubicBezTo>
                    <a:pt x="3899" y="103"/>
                    <a:pt x="3899" y="103"/>
                    <a:pt x="3899" y="103"/>
                  </a:cubicBezTo>
                  <a:cubicBezTo>
                    <a:pt x="3899" y="85"/>
                    <a:pt x="3887" y="62"/>
                    <a:pt x="3859" y="62"/>
                  </a:cubicBezTo>
                  <a:close/>
                  <a:moveTo>
                    <a:pt x="3937" y="161"/>
                  </a:moveTo>
                  <a:cubicBezTo>
                    <a:pt x="3937" y="153"/>
                    <a:pt x="3943" y="147"/>
                    <a:pt x="3951" y="147"/>
                  </a:cubicBezTo>
                  <a:cubicBezTo>
                    <a:pt x="3958" y="147"/>
                    <a:pt x="3965" y="153"/>
                    <a:pt x="3965" y="161"/>
                  </a:cubicBezTo>
                  <a:cubicBezTo>
                    <a:pt x="3965" y="168"/>
                    <a:pt x="3958" y="175"/>
                    <a:pt x="3951" y="175"/>
                  </a:cubicBezTo>
                  <a:cubicBezTo>
                    <a:pt x="3943" y="175"/>
                    <a:pt x="3937" y="168"/>
                    <a:pt x="393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512222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 gray ban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372533" y="1335533"/>
            <a:ext cx="10972800" cy="4323331"/>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nSpc>
                <a:spcPct val="85000"/>
              </a:lnSpc>
              <a:defRPr sz="3467">
                <a:solidFill>
                  <a:schemeClr val="accent1"/>
                </a:solidFill>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3115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Hope">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print">
            <a:extLst>
              <a:ext uri="{28A0092B-C50C-407E-A947-70E740481C1C}">
                <a14:useLocalDpi xmlns:a14="http://schemas.microsoft.com/office/drawing/2010/main" val="0"/>
              </a:ext>
            </a:extLst>
          </a:blip>
          <a:srcRect t="43732"/>
          <a:stretch/>
        </p:blipFill>
        <p:spPr>
          <a:xfrm>
            <a:off x="1" y="3353182"/>
            <a:ext cx="11069252" cy="3503508"/>
          </a:xfrm>
          <a:prstGeom prst="rect">
            <a:avLst/>
          </a:prstGeom>
        </p:spPr>
      </p:pic>
      <p:sp>
        <p:nvSpPr>
          <p:cNvPr id="19" name="Rectangle 18"/>
          <p:cNvSpPr/>
          <p:nvPr userDrawn="1"/>
        </p:nvSpPr>
        <p:spPr>
          <a:xfrm>
            <a:off x="0" y="3353182"/>
            <a:ext cx="12192000" cy="60959"/>
          </a:xfrm>
          <a:prstGeom prst="rect">
            <a:avLst/>
          </a:prstGeom>
          <a:gradFill flip="none" rotWithShape="1">
            <a:gsLst>
              <a:gs pos="26000">
                <a:schemeClr val="accent1"/>
              </a:gs>
              <a:gs pos="91000">
                <a:schemeClr val="accent1">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628925"/>
            <a:ext cx="5508604" cy="6229075"/>
          </a:xfrm>
          <a:prstGeom prst="rect">
            <a:avLst/>
          </a:prstGeom>
        </p:spPr>
      </p:pic>
      <p:pic>
        <p:nvPicPr>
          <p:cNvPr id="21"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972224" y="4088254"/>
            <a:ext cx="2795256" cy="973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Group 4"/>
          <p:cNvGrpSpPr>
            <a:grpSpLocks noChangeAspect="1"/>
          </p:cNvGrpSpPr>
          <p:nvPr userDrawn="1"/>
        </p:nvGrpSpPr>
        <p:grpSpPr bwMode="auto">
          <a:xfrm>
            <a:off x="6383560" y="5436875"/>
            <a:ext cx="3409421" cy="411757"/>
            <a:chOff x="2993" y="826"/>
            <a:chExt cx="1921" cy="232"/>
          </a:xfrm>
          <a:solidFill>
            <a:schemeClr val="tx2">
              <a:lumMod val="50000"/>
            </a:schemeClr>
          </a:solidFill>
        </p:grpSpPr>
        <p:sp>
          <p:nvSpPr>
            <p:cNvPr id="23" name="Freeform 22"/>
            <p:cNvSpPr>
              <a:spLocks noEditPoints="1"/>
            </p:cNvSpPr>
            <p:nvPr/>
          </p:nvSpPr>
          <p:spPr bwMode="auto">
            <a:xfrm>
              <a:off x="2993" y="826"/>
              <a:ext cx="1501" cy="108"/>
            </a:xfrm>
            <a:custGeom>
              <a:avLst/>
              <a:gdLst>
                <a:gd name="T0" fmla="*/ 22 w 3098"/>
                <a:gd name="T1" fmla="*/ 87 h 222"/>
                <a:gd name="T2" fmla="*/ 171 w 3098"/>
                <a:gd name="T3" fmla="*/ 172 h 222"/>
                <a:gd name="T4" fmla="*/ 224 w 3098"/>
                <a:gd name="T5" fmla="*/ 66 h 222"/>
                <a:gd name="T6" fmla="*/ 361 w 3098"/>
                <a:gd name="T7" fmla="*/ 112 h 222"/>
                <a:gd name="T8" fmla="*/ 304 w 3098"/>
                <a:gd name="T9" fmla="*/ 175 h 222"/>
                <a:gd name="T10" fmla="*/ 463 w 3098"/>
                <a:gd name="T11" fmla="*/ 172 h 222"/>
                <a:gd name="T12" fmla="*/ 463 w 3098"/>
                <a:gd name="T13" fmla="*/ 89 h 222"/>
                <a:gd name="T14" fmla="*/ 482 w 3098"/>
                <a:gd name="T15" fmla="*/ 172 h 222"/>
                <a:gd name="T16" fmla="*/ 429 w 3098"/>
                <a:gd name="T17" fmla="*/ 161 h 222"/>
                <a:gd name="T18" fmla="*/ 517 w 3098"/>
                <a:gd name="T19" fmla="*/ 49 h 222"/>
                <a:gd name="T20" fmla="*/ 536 w 3098"/>
                <a:gd name="T21" fmla="*/ 66 h 222"/>
                <a:gd name="T22" fmla="*/ 517 w 3098"/>
                <a:gd name="T23" fmla="*/ 146 h 222"/>
                <a:gd name="T24" fmla="*/ 582 w 3098"/>
                <a:gd name="T25" fmla="*/ 172 h 222"/>
                <a:gd name="T26" fmla="*/ 716 w 3098"/>
                <a:gd name="T27" fmla="*/ 92 h 222"/>
                <a:gd name="T28" fmla="*/ 652 w 3098"/>
                <a:gd name="T29" fmla="*/ 49 h 222"/>
                <a:gd name="T30" fmla="*/ 766 w 3098"/>
                <a:gd name="T31" fmla="*/ 204 h 222"/>
                <a:gd name="T32" fmla="*/ 759 w 3098"/>
                <a:gd name="T33" fmla="*/ 110 h 222"/>
                <a:gd name="T34" fmla="*/ 816 w 3098"/>
                <a:gd name="T35" fmla="*/ 222 h 222"/>
                <a:gd name="T36" fmla="*/ 818 w 3098"/>
                <a:gd name="T37" fmla="*/ 157 h 222"/>
                <a:gd name="T38" fmla="*/ 1001 w 3098"/>
                <a:gd name="T39" fmla="*/ 94 h 222"/>
                <a:gd name="T40" fmla="*/ 1013 w 3098"/>
                <a:gd name="T41" fmla="*/ 46 h 222"/>
                <a:gd name="T42" fmla="*/ 1008 w 3098"/>
                <a:gd name="T43" fmla="*/ 108 h 222"/>
                <a:gd name="T44" fmla="*/ 1297 w 3098"/>
                <a:gd name="T45" fmla="*/ 33 h 222"/>
                <a:gd name="T46" fmla="*/ 1298 w 3098"/>
                <a:gd name="T47" fmla="*/ 142 h 222"/>
                <a:gd name="T48" fmla="*/ 1311 w 3098"/>
                <a:gd name="T49" fmla="*/ 134 h 222"/>
                <a:gd name="T50" fmla="*/ 1317 w 3098"/>
                <a:gd name="T51" fmla="*/ 67 h 222"/>
                <a:gd name="T52" fmla="*/ 1394 w 3098"/>
                <a:gd name="T53" fmla="*/ 123 h 222"/>
                <a:gd name="T54" fmla="*/ 1528 w 3098"/>
                <a:gd name="T55" fmla="*/ 92 h 222"/>
                <a:gd name="T56" fmla="*/ 1464 w 3098"/>
                <a:gd name="T57" fmla="*/ 49 h 222"/>
                <a:gd name="T58" fmla="*/ 1572 w 3098"/>
                <a:gd name="T59" fmla="*/ 111 h 222"/>
                <a:gd name="T60" fmla="*/ 1634 w 3098"/>
                <a:gd name="T61" fmla="*/ 158 h 222"/>
                <a:gd name="T62" fmla="*/ 1752 w 3098"/>
                <a:gd name="T63" fmla="*/ 46 h 222"/>
                <a:gd name="T64" fmla="*/ 1803 w 3098"/>
                <a:gd name="T65" fmla="*/ 156 h 222"/>
                <a:gd name="T66" fmla="*/ 1751 w 3098"/>
                <a:gd name="T67" fmla="*/ 62 h 222"/>
                <a:gd name="T68" fmla="*/ 1895 w 3098"/>
                <a:gd name="T69" fmla="*/ 66 h 222"/>
                <a:gd name="T70" fmla="*/ 1901 w 3098"/>
                <a:gd name="T71" fmla="*/ 102 h 222"/>
                <a:gd name="T72" fmla="*/ 1968 w 3098"/>
                <a:gd name="T73" fmla="*/ 66 h 222"/>
                <a:gd name="T74" fmla="*/ 2042 w 3098"/>
                <a:gd name="T75" fmla="*/ 22 h 222"/>
                <a:gd name="T76" fmla="*/ 2007 w 3098"/>
                <a:gd name="T77" fmla="*/ 66 h 222"/>
                <a:gd name="T78" fmla="*/ 2067 w 3098"/>
                <a:gd name="T79" fmla="*/ 69 h 222"/>
                <a:gd name="T80" fmla="*/ 2048 w 3098"/>
                <a:gd name="T81" fmla="*/ 172 h 222"/>
                <a:gd name="T82" fmla="*/ 2183 w 3098"/>
                <a:gd name="T83" fmla="*/ 159 h 222"/>
                <a:gd name="T84" fmla="*/ 2139 w 3098"/>
                <a:gd name="T85" fmla="*/ 103 h 222"/>
                <a:gd name="T86" fmla="*/ 2375 w 3098"/>
                <a:gd name="T87" fmla="*/ 117 h 222"/>
                <a:gd name="T88" fmla="*/ 2255 w 3098"/>
                <a:gd name="T89" fmla="*/ 111 h 222"/>
                <a:gd name="T90" fmla="*/ 2551 w 3098"/>
                <a:gd name="T91" fmla="*/ 35 h 222"/>
                <a:gd name="T92" fmla="*/ 2543 w 3098"/>
                <a:gd name="T93" fmla="*/ 3 h 222"/>
                <a:gd name="T94" fmla="*/ 2589 w 3098"/>
                <a:gd name="T95" fmla="*/ 172 h 222"/>
                <a:gd name="T96" fmla="*/ 2761 w 3098"/>
                <a:gd name="T97" fmla="*/ 111 h 222"/>
                <a:gd name="T98" fmla="*/ 2805 w 3098"/>
                <a:gd name="T99" fmla="*/ 49 h 222"/>
                <a:gd name="T100" fmla="*/ 2824 w 3098"/>
                <a:gd name="T101" fmla="*/ 85 h 222"/>
                <a:gd name="T102" fmla="*/ 2902 w 3098"/>
                <a:gd name="T103" fmla="*/ 172 h 222"/>
                <a:gd name="T104" fmla="*/ 2981 w 3098"/>
                <a:gd name="T105" fmla="*/ 46 h 222"/>
                <a:gd name="T106" fmla="*/ 3023 w 3098"/>
                <a:gd name="T107" fmla="*/ 139 h 222"/>
                <a:gd name="T108" fmla="*/ 3070 w 3098"/>
                <a:gd name="T109"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8" h="222">
                  <a:moveTo>
                    <a:pt x="0" y="87"/>
                  </a:moveTo>
                  <a:cubicBezTo>
                    <a:pt x="0" y="35"/>
                    <a:pt x="38" y="0"/>
                    <a:pt x="87" y="0"/>
                  </a:cubicBezTo>
                  <a:cubicBezTo>
                    <a:pt x="117" y="0"/>
                    <a:pt x="138" y="14"/>
                    <a:pt x="151" y="33"/>
                  </a:cubicBezTo>
                  <a:cubicBezTo>
                    <a:pt x="134" y="43"/>
                    <a:pt x="134" y="43"/>
                    <a:pt x="134" y="43"/>
                  </a:cubicBezTo>
                  <a:cubicBezTo>
                    <a:pt x="124" y="29"/>
                    <a:pt x="106" y="19"/>
                    <a:pt x="87" y="19"/>
                  </a:cubicBezTo>
                  <a:cubicBezTo>
                    <a:pt x="50" y="19"/>
                    <a:pt x="22" y="47"/>
                    <a:pt x="22" y="87"/>
                  </a:cubicBezTo>
                  <a:cubicBezTo>
                    <a:pt x="22" y="128"/>
                    <a:pt x="50" y="156"/>
                    <a:pt x="87" y="156"/>
                  </a:cubicBezTo>
                  <a:cubicBezTo>
                    <a:pt x="106" y="156"/>
                    <a:pt x="124" y="146"/>
                    <a:pt x="134" y="132"/>
                  </a:cubicBezTo>
                  <a:cubicBezTo>
                    <a:pt x="152" y="142"/>
                    <a:pt x="152" y="142"/>
                    <a:pt x="152" y="142"/>
                  </a:cubicBezTo>
                  <a:cubicBezTo>
                    <a:pt x="137" y="161"/>
                    <a:pt x="117" y="175"/>
                    <a:pt x="87" y="175"/>
                  </a:cubicBezTo>
                  <a:cubicBezTo>
                    <a:pt x="38" y="175"/>
                    <a:pt x="0" y="140"/>
                    <a:pt x="0" y="87"/>
                  </a:cubicBezTo>
                  <a:close/>
                  <a:moveTo>
                    <a:pt x="171" y="172"/>
                  </a:moveTo>
                  <a:cubicBezTo>
                    <a:pt x="171" y="49"/>
                    <a:pt x="171" y="49"/>
                    <a:pt x="171" y="49"/>
                  </a:cubicBezTo>
                  <a:cubicBezTo>
                    <a:pt x="191" y="49"/>
                    <a:pt x="191" y="49"/>
                    <a:pt x="191" y="49"/>
                  </a:cubicBezTo>
                  <a:cubicBezTo>
                    <a:pt x="191" y="69"/>
                    <a:pt x="191" y="69"/>
                    <a:pt x="191" y="69"/>
                  </a:cubicBezTo>
                  <a:cubicBezTo>
                    <a:pt x="200" y="56"/>
                    <a:pt x="215" y="47"/>
                    <a:pt x="231" y="47"/>
                  </a:cubicBezTo>
                  <a:cubicBezTo>
                    <a:pt x="231" y="66"/>
                    <a:pt x="231" y="66"/>
                    <a:pt x="231" y="66"/>
                  </a:cubicBezTo>
                  <a:cubicBezTo>
                    <a:pt x="229" y="66"/>
                    <a:pt x="227" y="66"/>
                    <a:pt x="224" y="66"/>
                  </a:cubicBezTo>
                  <a:cubicBezTo>
                    <a:pt x="212" y="66"/>
                    <a:pt x="196" y="75"/>
                    <a:pt x="191" y="85"/>
                  </a:cubicBezTo>
                  <a:cubicBezTo>
                    <a:pt x="191" y="172"/>
                    <a:pt x="191" y="172"/>
                    <a:pt x="191" y="172"/>
                  </a:cubicBezTo>
                  <a:lnTo>
                    <a:pt x="171" y="172"/>
                  </a:lnTo>
                  <a:close/>
                  <a:moveTo>
                    <a:pt x="242" y="111"/>
                  </a:moveTo>
                  <a:cubicBezTo>
                    <a:pt x="242" y="75"/>
                    <a:pt x="267" y="46"/>
                    <a:pt x="302" y="46"/>
                  </a:cubicBezTo>
                  <a:cubicBezTo>
                    <a:pt x="340" y="46"/>
                    <a:pt x="361" y="75"/>
                    <a:pt x="361" y="112"/>
                  </a:cubicBezTo>
                  <a:cubicBezTo>
                    <a:pt x="361" y="117"/>
                    <a:pt x="361" y="117"/>
                    <a:pt x="361" y="117"/>
                  </a:cubicBezTo>
                  <a:cubicBezTo>
                    <a:pt x="262" y="117"/>
                    <a:pt x="262" y="117"/>
                    <a:pt x="262" y="117"/>
                  </a:cubicBezTo>
                  <a:cubicBezTo>
                    <a:pt x="264" y="140"/>
                    <a:pt x="280" y="159"/>
                    <a:pt x="306" y="159"/>
                  </a:cubicBezTo>
                  <a:cubicBezTo>
                    <a:pt x="320" y="159"/>
                    <a:pt x="334" y="154"/>
                    <a:pt x="344" y="144"/>
                  </a:cubicBezTo>
                  <a:cubicBezTo>
                    <a:pt x="353" y="156"/>
                    <a:pt x="353" y="156"/>
                    <a:pt x="353" y="156"/>
                  </a:cubicBezTo>
                  <a:cubicBezTo>
                    <a:pt x="341" y="169"/>
                    <a:pt x="325" y="175"/>
                    <a:pt x="304" y="175"/>
                  </a:cubicBezTo>
                  <a:cubicBezTo>
                    <a:pt x="268" y="175"/>
                    <a:pt x="242" y="149"/>
                    <a:pt x="242" y="111"/>
                  </a:cubicBezTo>
                  <a:close/>
                  <a:moveTo>
                    <a:pt x="302" y="62"/>
                  </a:moveTo>
                  <a:cubicBezTo>
                    <a:pt x="276" y="62"/>
                    <a:pt x="263" y="84"/>
                    <a:pt x="262" y="103"/>
                  </a:cubicBezTo>
                  <a:cubicBezTo>
                    <a:pt x="343" y="103"/>
                    <a:pt x="343" y="103"/>
                    <a:pt x="343" y="103"/>
                  </a:cubicBezTo>
                  <a:cubicBezTo>
                    <a:pt x="342" y="85"/>
                    <a:pt x="330" y="62"/>
                    <a:pt x="302" y="62"/>
                  </a:cubicBezTo>
                  <a:close/>
                  <a:moveTo>
                    <a:pt x="463" y="172"/>
                  </a:moveTo>
                  <a:cubicBezTo>
                    <a:pt x="463" y="158"/>
                    <a:pt x="463" y="158"/>
                    <a:pt x="463" y="158"/>
                  </a:cubicBezTo>
                  <a:cubicBezTo>
                    <a:pt x="452" y="169"/>
                    <a:pt x="438" y="175"/>
                    <a:pt x="422" y="175"/>
                  </a:cubicBezTo>
                  <a:cubicBezTo>
                    <a:pt x="401" y="175"/>
                    <a:pt x="379" y="161"/>
                    <a:pt x="379" y="134"/>
                  </a:cubicBezTo>
                  <a:cubicBezTo>
                    <a:pt x="379" y="107"/>
                    <a:pt x="401" y="94"/>
                    <a:pt x="422" y="94"/>
                  </a:cubicBezTo>
                  <a:cubicBezTo>
                    <a:pt x="439" y="94"/>
                    <a:pt x="453" y="99"/>
                    <a:pt x="463" y="111"/>
                  </a:cubicBezTo>
                  <a:cubicBezTo>
                    <a:pt x="463" y="89"/>
                    <a:pt x="463" y="89"/>
                    <a:pt x="463" y="89"/>
                  </a:cubicBezTo>
                  <a:cubicBezTo>
                    <a:pt x="463" y="72"/>
                    <a:pt x="449" y="63"/>
                    <a:pt x="432" y="63"/>
                  </a:cubicBezTo>
                  <a:cubicBezTo>
                    <a:pt x="417" y="63"/>
                    <a:pt x="405" y="68"/>
                    <a:pt x="394" y="80"/>
                  </a:cubicBezTo>
                  <a:cubicBezTo>
                    <a:pt x="385" y="67"/>
                    <a:pt x="385" y="67"/>
                    <a:pt x="385" y="67"/>
                  </a:cubicBezTo>
                  <a:cubicBezTo>
                    <a:pt x="398" y="53"/>
                    <a:pt x="414" y="46"/>
                    <a:pt x="434" y="46"/>
                  </a:cubicBezTo>
                  <a:cubicBezTo>
                    <a:pt x="460" y="46"/>
                    <a:pt x="482" y="58"/>
                    <a:pt x="482" y="88"/>
                  </a:cubicBezTo>
                  <a:cubicBezTo>
                    <a:pt x="482" y="172"/>
                    <a:pt x="482" y="172"/>
                    <a:pt x="482" y="172"/>
                  </a:cubicBezTo>
                  <a:lnTo>
                    <a:pt x="463" y="172"/>
                  </a:lnTo>
                  <a:close/>
                  <a:moveTo>
                    <a:pt x="463" y="146"/>
                  </a:moveTo>
                  <a:cubicBezTo>
                    <a:pt x="463" y="123"/>
                    <a:pt x="463" y="123"/>
                    <a:pt x="463" y="123"/>
                  </a:cubicBezTo>
                  <a:cubicBezTo>
                    <a:pt x="455" y="113"/>
                    <a:pt x="442" y="108"/>
                    <a:pt x="429" y="108"/>
                  </a:cubicBezTo>
                  <a:cubicBezTo>
                    <a:pt x="411" y="108"/>
                    <a:pt x="399" y="119"/>
                    <a:pt x="399" y="135"/>
                  </a:cubicBezTo>
                  <a:cubicBezTo>
                    <a:pt x="399" y="150"/>
                    <a:pt x="411" y="161"/>
                    <a:pt x="429" y="161"/>
                  </a:cubicBezTo>
                  <a:cubicBezTo>
                    <a:pt x="442" y="161"/>
                    <a:pt x="455" y="156"/>
                    <a:pt x="463" y="146"/>
                  </a:cubicBezTo>
                  <a:close/>
                  <a:moveTo>
                    <a:pt x="517" y="146"/>
                  </a:moveTo>
                  <a:cubicBezTo>
                    <a:pt x="517" y="66"/>
                    <a:pt x="517" y="66"/>
                    <a:pt x="517" y="66"/>
                  </a:cubicBezTo>
                  <a:cubicBezTo>
                    <a:pt x="497" y="66"/>
                    <a:pt x="497" y="66"/>
                    <a:pt x="497" y="66"/>
                  </a:cubicBezTo>
                  <a:cubicBezTo>
                    <a:pt x="497" y="49"/>
                    <a:pt x="497" y="49"/>
                    <a:pt x="497" y="49"/>
                  </a:cubicBezTo>
                  <a:cubicBezTo>
                    <a:pt x="517" y="49"/>
                    <a:pt x="517" y="49"/>
                    <a:pt x="517" y="49"/>
                  </a:cubicBezTo>
                  <a:cubicBezTo>
                    <a:pt x="517" y="16"/>
                    <a:pt x="517" y="16"/>
                    <a:pt x="517" y="16"/>
                  </a:cubicBezTo>
                  <a:cubicBezTo>
                    <a:pt x="536" y="16"/>
                    <a:pt x="536" y="16"/>
                    <a:pt x="536" y="16"/>
                  </a:cubicBezTo>
                  <a:cubicBezTo>
                    <a:pt x="536" y="49"/>
                    <a:pt x="536" y="49"/>
                    <a:pt x="536" y="49"/>
                  </a:cubicBezTo>
                  <a:cubicBezTo>
                    <a:pt x="561" y="49"/>
                    <a:pt x="561" y="49"/>
                    <a:pt x="561" y="49"/>
                  </a:cubicBezTo>
                  <a:cubicBezTo>
                    <a:pt x="561" y="66"/>
                    <a:pt x="561" y="66"/>
                    <a:pt x="561" y="66"/>
                  </a:cubicBezTo>
                  <a:cubicBezTo>
                    <a:pt x="536" y="66"/>
                    <a:pt x="536" y="66"/>
                    <a:pt x="536" y="66"/>
                  </a:cubicBezTo>
                  <a:cubicBezTo>
                    <a:pt x="536" y="142"/>
                    <a:pt x="536" y="142"/>
                    <a:pt x="536" y="142"/>
                  </a:cubicBezTo>
                  <a:cubicBezTo>
                    <a:pt x="536" y="151"/>
                    <a:pt x="540" y="158"/>
                    <a:pt x="549" y="158"/>
                  </a:cubicBezTo>
                  <a:cubicBezTo>
                    <a:pt x="554" y="158"/>
                    <a:pt x="559" y="156"/>
                    <a:pt x="562" y="153"/>
                  </a:cubicBezTo>
                  <a:cubicBezTo>
                    <a:pt x="567" y="167"/>
                    <a:pt x="567" y="167"/>
                    <a:pt x="567" y="167"/>
                  </a:cubicBezTo>
                  <a:cubicBezTo>
                    <a:pt x="562" y="172"/>
                    <a:pt x="556" y="175"/>
                    <a:pt x="544" y="175"/>
                  </a:cubicBezTo>
                  <a:cubicBezTo>
                    <a:pt x="526" y="175"/>
                    <a:pt x="517" y="165"/>
                    <a:pt x="517" y="146"/>
                  </a:cubicBezTo>
                  <a:close/>
                  <a:moveTo>
                    <a:pt x="578" y="19"/>
                  </a:moveTo>
                  <a:cubicBezTo>
                    <a:pt x="578" y="12"/>
                    <a:pt x="584" y="6"/>
                    <a:pt x="591" y="6"/>
                  </a:cubicBezTo>
                  <a:cubicBezTo>
                    <a:pt x="598" y="6"/>
                    <a:pt x="604" y="12"/>
                    <a:pt x="604" y="19"/>
                  </a:cubicBezTo>
                  <a:cubicBezTo>
                    <a:pt x="604" y="26"/>
                    <a:pt x="598" y="32"/>
                    <a:pt x="591" y="32"/>
                  </a:cubicBezTo>
                  <a:cubicBezTo>
                    <a:pt x="584" y="32"/>
                    <a:pt x="578" y="26"/>
                    <a:pt x="578" y="19"/>
                  </a:cubicBezTo>
                  <a:close/>
                  <a:moveTo>
                    <a:pt x="582" y="172"/>
                  </a:moveTo>
                  <a:cubicBezTo>
                    <a:pt x="582" y="49"/>
                    <a:pt x="582" y="49"/>
                    <a:pt x="582" y="49"/>
                  </a:cubicBezTo>
                  <a:cubicBezTo>
                    <a:pt x="601" y="49"/>
                    <a:pt x="601" y="49"/>
                    <a:pt x="601" y="49"/>
                  </a:cubicBezTo>
                  <a:cubicBezTo>
                    <a:pt x="601" y="172"/>
                    <a:pt x="601" y="172"/>
                    <a:pt x="601" y="172"/>
                  </a:cubicBezTo>
                  <a:lnTo>
                    <a:pt x="582" y="172"/>
                  </a:lnTo>
                  <a:close/>
                  <a:moveTo>
                    <a:pt x="716" y="172"/>
                  </a:moveTo>
                  <a:cubicBezTo>
                    <a:pt x="716" y="92"/>
                    <a:pt x="716" y="92"/>
                    <a:pt x="716" y="92"/>
                  </a:cubicBezTo>
                  <a:cubicBezTo>
                    <a:pt x="716" y="70"/>
                    <a:pt x="705" y="63"/>
                    <a:pt x="688" y="63"/>
                  </a:cubicBezTo>
                  <a:cubicBezTo>
                    <a:pt x="673" y="63"/>
                    <a:pt x="659" y="72"/>
                    <a:pt x="652" y="82"/>
                  </a:cubicBezTo>
                  <a:cubicBezTo>
                    <a:pt x="652" y="172"/>
                    <a:pt x="652" y="172"/>
                    <a:pt x="652" y="172"/>
                  </a:cubicBezTo>
                  <a:cubicBezTo>
                    <a:pt x="633" y="172"/>
                    <a:pt x="633" y="172"/>
                    <a:pt x="633" y="172"/>
                  </a:cubicBezTo>
                  <a:cubicBezTo>
                    <a:pt x="633" y="49"/>
                    <a:pt x="633" y="49"/>
                    <a:pt x="633" y="49"/>
                  </a:cubicBezTo>
                  <a:cubicBezTo>
                    <a:pt x="652" y="49"/>
                    <a:pt x="652" y="49"/>
                    <a:pt x="652" y="49"/>
                  </a:cubicBezTo>
                  <a:cubicBezTo>
                    <a:pt x="652" y="67"/>
                    <a:pt x="652" y="67"/>
                    <a:pt x="652" y="67"/>
                  </a:cubicBezTo>
                  <a:cubicBezTo>
                    <a:pt x="660" y="57"/>
                    <a:pt x="677" y="46"/>
                    <a:pt x="695" y="46"/>
                  </a:cubicBezTo>
                  <a:cubicBezTo>
                    <a:pt x="721" y="46"/>
                    <a:pt x="735" y="59"/>
                    <a:pt x="735" y="86"/>
                  </a:cubicBezTo>
                  <a:cubicBezTo>
                    <a:pt x="735" y="172"/>
                    <a:pt x="735" y="172"/>
                    <a:pt x="735" y="172"/>
                  </a:cubicBezTo>
                  <a:lnTo>
                    <a:pt x="716" y="172"/>
                  </a:lnTo>
                  <a:close/>
                  <a:moveTo>
                    <a:pt x="766" y="204"/>
                  </a:moveTo>
                  <a:cubicBezTo>
                    <a:pt x="776" y="189"/>
                    <a:pt x="776" y="189"/>
                    <a:pt x="776" y="189"/>
                  </a:cubicBezTo>
                  <a:cubicBezTo>
                    <a:pt x="786" y="202"/>
                    <a:pt x="798" y="206"/>
                    <a:pt x="816" y="206"/>
                  </a:cubicBezTo>
                  <a:cubicBezTo>
                    <a:pt x="836" y="206"/>
                    <a:pt x="855" y="196"/>
                    <a:pt x="855" y="169"/>
                  </a:cubicBezTo>
                  <a:cubicBezTo>
                    <a:pt x="855" y="152"/>
                    <a:pt x="855" y="152"/>
                    <a:pt x="855" y="152"/>
                  </a:cubicBezTo>
                  <a:cubicBezTo>
                    <a:pt x="846" y="164"/>
                    <a:pt x="831" y="174"/>
                    <a:pt x="814" y="174"/>
                  </a:cubicBezTo>
                  <a:cubicBezTo>
                    <a:pt x="782" y="174"/>
                    <a:pt x="759" y="150"/>
                    <a:pt x="759" y="110"/>
                  </a:cubicBezTo>
                  <a:cubicBezTo>
                    <a:pt x="759" y="71"/>
                    <a:pt x="782" y="46"/>
                    <a:pt x="814" y="46"/>
                  </a:cubicBezTo>
                  <a:cubicBezTo>
                    <a:pt x="830" y="46"/>
                    <a:pt x="845" y="54"/>
                    <a:pt x="855" y="68"/>
                  </a:cubicBezTo>
                  <a:cubicBezTo>
                    <a:pt x="855" y="49"/>
                    <a:pt x="855" y="49"/>
                    <a:pt x="855" y="49"/>
                  </a:cubicBezTo>
                  <a:cubicBezTo>
                    <a:pt x="874" y="49"/>
                    <a:pt x="874" y="49"/>
                    <a:pt x="874" y="49"/>
                  </a:cubicBezTo>
                  <a:cubicBezTo>
                    <a:pt x="874" y="169"/>
                    <a:pt x="874" y="169"/>
                    <a:pt x="874" y="169"/>
                  </a:cubicBezTo>
                  <a:cubicBezTo>
                    <a:pt x="874" y="209"/>
                    <a:pt x="846" y="222"/>
                    <a:pt x="816" y="222"/>
                  </a:cubicBezTo>
                  <a:cubicBezTo>
                    <a:pt x="795" y="222"/>
                    <a:pt x="781" y="218"/>
                    <a:pt x="766" y="204"/>
                  </a:cubicBezTo>
                  <a:close/>
                  <a:moveTo>
                    <a:pt x="855" y="137"/>
                  </a:moveTo>
                  <a:cubicBezTo>
                    <a:pt x="855" y="83"/>
                    <a:pt x="855" y="83"/>
                    <a:pt x="855" y="83"/>
                  </a:cubicBezTo>
                  <a:cubicBezTo>
                    <a:pt x="848" y="72"/>
                    <a:pt x="834" y="63"/>
                    <a:pt x="818" y="63"/>
                  </a:cubicBezTo>
                  <a:cubicBezTo>
                    <a:pt x="794" y="63"/>
                    <a:pt x="779" y="83"/>
                    <a:pt x="779" y="110"/>
                  </a:cubicBezTo>
                  <a:cubicBezTo>
                    <a:pt x="779" y="137"/>
                    <a:pt x="794" y="157"/>
                    <a:pt x="818" y="157"/>
                  </a:cubicBezTo>
                  <a:cubicBezTo>
                    <a:pt x="834" y="157"/>
                    <a:pt x="848" y="147"/>
                    <a:pt x="855" y="137"/>
                  </a:cubicBezTo>
                  <a:close/>
                  <a:moveTo>
                    <a:pt x="1042" y="172"/>
                  </a:moveTo>
                  <a:cubicBezTo>
                    <a:pt x="1042" y="158"/>
                    <a:pt x="1042" y="158"/>
                    <a:pt x="1042" y="158"/>
                  </a:cubicBezTo>
                  <a:cubicBezTo>
                    <a:pt x="1032" y="169"/>
                    <a:pt x="1018" y="175"/>
                    <a:pt x="1001" y="175"/>
                  </a:cubicBezTo>
                  <a:cubicBezTo>
                    <a:pt x="980" y="175"/>
                    <a:pt x="958" y="161"/>
                    <a:pt x="958" y="134"/>
                  </a:cubicBezTo>
                  <a:cubicBezTo>
                    <a:pt x="958" y="107"/>
                    <a:pt x="980" y="94"/>
                    <a:pt x="1001" y="94"/>
                  </a:cubicBezTo>
                  <a:cubicBezTo>
                    <a:pt x="1018" y="94"/>
                    <a:pt x="1032" y="99"/>
                    <a:pt x="1042" y="111"/>
                  </a:cubicBezTo>
                  <a:cubicBezTo>
                    <a:pt x="1042" y="89"/>
                    <a:pt x="1042" y="89"/>
                    <a:pt x="1042" y="89"/>
                  </a:cubicBezTo>
                  <a:cubicBezTo>
                    <a:pt x="1042" y="72"/>
                    <a:pt x="1029" y="63"/>
                    <a:pt x="1011" y="63"/>
                  </a:cubicBezTo>
                  <a:cubicBezTo>
                    <a:pt x="996" y="63"/>
                    <a:pt x="984" y="68"/>
                    <a:pt x="973" y="80"/>
                  </a:cubicBezTo>
                  <a:cubicBezTo>
                    <a:pt x="964" y="67"/>
                    <a:pt x="964" y="67"/>
                    <a:pt x="964" y="67"/>
                  </a:cubicBezTo>
                  <a:cubicBezTo>
                    <a:pt x="978" y="53"/>
                    <a:pt x="993" y="46"/>
                    <a:pt x="1013" y="46"/>
                  </a:cubicBezTo>
                  <a:cubicBezTo>
                    <a:pt x="1039" y="46"/>
                    <a:pt x="1061" y="58"/>
                    <a:pt x="1061" y="88"/>
                  </a:cubicBezTo>
                  <a:cubicBezTo>
                    <a:pt x="1061" y="172"/>
                    <a:pt x="1061" y="172"/>
                    <a:pt x="1061" y="172"/>
                  </a:cubicBezTo>
                  <a:lnTo>
                    <a:pt x="1042" y="172"/>
                  </a:lnTo>
                  <a:close/>
                  <a:moveTo>
                    <a:pt x="1042" y="146"/>
                  </a:moveTo>
                  <a:cubicBezTo>
                    <a:pt x="1042" y="123"/>
                    <a:pt x="1042" y="123"/>
                    <a:pt x="1042" y="123"/>
                  </a:cubicBezTo>
                  <a:cubicBezTo>
                    <a:pt x="1035" y="113"/>
                    <a:pt x="1022" y="108"/>
                    <a:pt x="1008" y="108"/>
                  </a:cubicBezTo>
                  <a:cubicBezTo>
                    <a:pt x="990" y="108"/>
                    <a:pt x="978" y="119"/>
                    <a:pt x="978" y="135"/>
                  </a:cubicBezTo>
                  <a:cubicBezTo>
                    <a:pt x="978" y="150"/>
                    <a:pt x="990" y="161"/>
                    <a:pt x="1008" y="161"/>
                  </a:cubicBezTo>
                  <a:cubicBezTo>
                    <a:pt x="1022" y="161"/>
                    <a:pt x="1035" y="156"/>
                    <a:pt x="1042" y="146"/>
                  </a:cubicBezTo>
                  <a:close/>
                  <a:moveTo>
                    <a:pt x="1146" y="87"/>
                  </a:moveTo>
                  <a:cubicBezTo>
                    <a:pt x="1146" y="35"/>
                    <a:pt x="1184" y="0"/>
                    <a:pt x="1233" y="0"/>
                  </a:cubicBezTo>
                  <a:cubicBezTo>
                    <a:pt x="1263" y="0"/>
                    <a:pt x="1284" y="14"/>
                    <a:pt x="1297" y="33"/>
                  </a:cubicBezTo>
                  <a:cubicBezTo>
                    <a:pt x="1280" y="43"/>
                    <a:pt x="1280" y="43"/>
                    <a:pt x="1280" y="43"/>
                  </a:cubicBezTo>
                  <a:cubicBezTo>
                    <a:pt x="1270" y="29"/>
                    <a:pt x="1252" y="19"/>
                    <a:pt x="1233" y="19"/>
                  </a:cubicBezTo>
                  <a:cubicBezTo>
                    <a:pt x="1196" y="19"/>
                    <a:pt x="1168" y="47"/>
                    <a:pt x="1168" y="87"/>
                  </a:cubicBezTo>
                  <a:cubicBezTo>
                    <a:pt x="1168" y="128"/>
                    <a:pt x="1196" y="156"/>
                    <a:pt x="1233" y="156"/>
                  </a:cubicBezTo>
                  <a:cubicBezTo>
                    <a:pt x="1252" y="156"/>
                    <a:pt x="1270" y="146"/>
                    <a:pt x="1280" y="132"/>
                  </a:cubicBezTo>
                  <a:cubicBezTo>
                    <a:pt x="1298" y="142"/>
                    <a:pt x="1298" y="142"/>
                    <a:pt x="1298" y="142"/>
                  </a:cubicBezTo>
                  <a:cubicBezTo>
                    <a:pt x="1283" y="161"/>
                    <a:pt x="1263" y="175"/>
                    <a:pt x="1233" y="175"/>
                  </a:cubicBezTo>
                  <a:cubicBezTo>
                    <a:pt x="1184" y="175"/>
                    <a:pt x="1146" y="140"/>
                    <a:pt x="1146" y="87"/>
                  </a:cubicBezTo>
                  <a:close/>
                  <a:moveTo>
                    <a:pt x="1394" y="172"/>
                  </a:moveTo>
                  <a:cubicBezTo>
                    <a:pt x="1394" y="158"/>
                    <a:pt x="1394" y="158"/>
                    <a:pt x="1394" y="158"/>
                  </a:cubicBezTo>
                  <a:cubicBezTo>
                    <a:pt x="1384" y="169"/>
                    <a:pt x="1370" y="175"/>
                    <a:pt x="1354" y="175"/>
                  </a:cubicBezTo>
                  <a:cubicBezTo>
                    <a:pt x="1333" y="175"/>
                    <a:pt x="1311" y="161"/>
                    <a:pt x="1311" y="134"/>
                  </a:cubicBezTo>
                  <a:cubicBezTo>
                    <a:pt x="1311" y="107"/>
                    <a:pt x="1333" y="94"/>
                    <a:pt x="1354" y="94"/>
                  </a:cubicBezTo>
                  <a:cubicBezTo>
                    <a:pt x="1370" y="94"/>
                    <a:pt x="1384" y="99"/>
                    <a:pt x="1394" y="111"/>
                  </a:cubicBezTo>
                  <a:cubicBezTo>
                    <a:pt x="1394" y="89"/>
                    <a:pt x="1394" y="89"/>
                    <a:pt x="1394" y="89"/>
                  </a:cubicBezTo>
                  <a:cubicBezTo>
                    <a:pt x="1394" y="72"/>
                    <a:pt x="1381" y="63"/>
                    <a:pt x="1363" y="63"/>
                  </a:cubicBezTo>
                  <a:cubicBezTo>
                    <a:pt x="1349" y="63"/>
                    <a:pt x="1337" y="68"/>
                    <a:pt x="1326" y="80"/>
                  </a:cubicBezTo>
                  <a:cubicBezTo>
                    <a:pt x="1317" y="67"/>
                    <a:pt x="1317" y="67"/>
                    <a:pt x="1317" y="67"/>
                  </a:cubicBezTo>
                  <a:cubicBezTo>
                    <a:pt x="1330" y="53"/>
                    <a:pt x="1346" y="46"/>
                    <a:pt x="1366" y="46"/>
                  </a:cubicBezTo>
                  <a:cubicBezTo>
                    <a:pt x="1392" y="46"/>
                    <a:pt x="1413" y="58"/>
                    <a:pt x="1413" y="88"/>
                  </a:cubicBezTo>
                  <a:cubicBezTo>
                    <a:pt x="1413" y="172"/>
                    <a:pt x="1413" y="172"/>
                    <a:pt x="1413" y="172"/>
                  </a:cubicBezTo>
                  <a:lnTo>
                    <a:pt x="1394" y="172"/>
                  </a:lnTo>
                  <a:close/>
                  <a:moveTo>
                    <a:pt x="1394" y="146"/>
                  </a:moveTo>
                  <a:cubicBezTo>
                    <a:pt x="1394" y="123"/>
                    <a:pt x="1394" y="123"/>
                    <a:pt x="1394" y="123"/>
                  </a:cubicBezTo>
                  <a:cubicBezTo>
                    <a:pt x="1387" y="113"/>
                    <a:pt x="1374" y="108"/>
                    <a:pt x="1360" y="108"/>
                  </a:cubicBezTo>
                  <a:cubicBezTo>
                    <a:pt x="1343" y="108"/>
                    <a:pt x="1330" y="119"/>
                    <a:pt x="1330" y="135"/>
                  </a:cubicBezTo>
                  <a:cubicBezTo>
                    <a:pt x="1330" y="150"/>
                    <a:pt x="1343" y="161"/>
                    <a:pt x="1360" y="161"/>
                  </a:cubicBezTo>
                  <a:cubicBezTo>
                    <a:pt x="1374" y="161"/>
                    <a:pt x="1387" y="156"/>
                    <a:pt x="1394" y="146"/>
                  </a:cubicBezTo>
                  <a:close/>
                  <a:moveTo>
                    <a:pt x="1528" y="172"/>
                  </a:moveTo>
                  <a:cubicBezTo>
                    <a:pt x="1528" y="92"/>
                    <a:pt x="1528" y="92"/>
                    <a:pt x="1528" y="92"/>
                  </a:cubicBezTo>
                  <a:cubicBezTo>
                    <a:pt x="1528" y="70"/>
                    <a:pt x="1517" y="63"/>
                    <a:pt x="1501" y="63"/>
                  </a:cubicBezTo>
                  <a:cubicBezTo>
                    <a:pt x="1486" y="63"/>
                    <a:pt x="1471" y="72"/>
                    <a:pt x="1464" y="82"/>
                  </a:cubicBezTo>
                  <a:cubicBezTo>
                    <a:pt x="1464" y="172"/>
                    <a:pt x="1464" y="172"/>
                    <a:pt x="1464" y="172"/>
                  </a:cubicBezTo>
                  <a:cubicBezTo>
                    <a:pt x="1445" y="172"/>
                    <a:pt x="1445" y="172"/>
                    <a:pt x="1445" y="172"/>
                  </a:cubicBezTo>
                  <a:cubicBezTo>
                    <a:pt x="1445" y="49"/>
                    <a:pt x="1445" y="49"/>
                    <a:pt x="1445" y="49"/>
                  </a:cubicBezTo>
                  <a:cubicBezTo>
                    <a:pt x="1464" y="49"/>
                    <a:pt x="1464" y="49"/>
                    <a:pt x="1464" y="49"/>
                  </a:cubicBezTo>
                  <a:cubicBezTo>
                    <a:pt x="1464" y="67"/>
                    <a:pt x="1464" y="67"/>
                    <a:pt x="1464" y="67"/>
                  </a:cubicBezTo>
                  <a:cubicBezTo>
                    <a:pt x="1473" y="57"/>
                    <a:pt x="1490" y="46"/>
                    <a:pt x="1508" y="46"/>
                  </a:cubicBezTo>
                  <a:cubicBezTo>
                    <a:pt x="1534" y="46"/>
                    <a:pt x="1547" y="59"/>
                    <a:pt x="1547" y="86"/>
                  </a:cubicBezTo>
                  <a:cubicBezTo>
                    <a:pt x="1547" y="172"/>
                    <a:pt x="1547" y="172"/>
                    <a:pt x="1547" y="172"/>
                  </a:cubicBezTo>
                  <a:lnTo>
                    <a:pt x="1528" y="172"/>
                  </a:lnTo>
                  <a:close/>
                  <a:moveTo>
                    <a:pt x="1572" y="111"/>
                  </a:moveTo>
                  <a:cubicBezTo>
                    <a:pt x="1572" y="74"/>
                    <a:pt x="1596" y="46"/>
                    <a:pt x="1633" y="46"/>
                  </a:cubicBezTo>
                  <a:cubicBezTo>
                    <a:pt x="1655" y="46"/>
                    <a:pt x="1669" y="55"/>
                    <a:pt x="1678" y="68"/>
                  </a:cubicBezTo>
                  <a:cubicBezTo>
                    <a:pt x="1665" y="79"/>
                    <a:pt x="1665" y="79"/>
                    <a:pt x="1665" y="79"/>
                  </a:cubicBezTo>
                  <a:cubicBezTo>
                    <a:pt x="1657" y="68"/>
                    <a:pt x="1647" y="63"/>
                    <a:pt x="1634" y="63"/>
                  </a:cubicBezTo>
                  <a:cubicBezTo>
                    <a:pt x="1608" y="63"/>
                    <a:pt x="1592" y="83"/>
                    <a:pt x="1592" y="111"/>
                  </a:cubicBezTo>
                  <a:cubicBezTo>
                    <a:pt x="1592" y="138"/>
                    <a:pt x="1608" y="158"/>
                    <a:pt x="1634" y="158"/>
                  </a:cubicBezTo>
                  <a:cubicBezTo>
                    <a:pt x="1647" y="158"/>
                    <a:pt x="1657" y="153"/>
                    <a:pt x="1665" y="142"/>
                  </a:cubicBezTo>
                  <a:cubicBezTo>
                    <a:pt x="1678" y="154"/>
                    <a:pt x="1678" y="154"/>
                    <a:pt x="1678" y="154"/>
                  </a:cubicBezTo>
                  <a:cubicBezTo>
                    <a:pt x="1669" y="166"/>
                    <a:pt x="1655" y="175"/>
                    <a:pt x="1633" y="175"/>
                  </a:cubicBezTo>
                  <a:cubicBezTo>
                    <a:pt x="1596" y="175"/>
                    <a:pt x="1572" y="147"/>
                    <a:pt x="1572" y="111"/>
                  </a:cubicBezTo>
                  <a:close/>
                  <a:moveTo>
                    <a:pt x="1691" y="111"/>
                  </a:moveTo>
                  <a:cubicBezTo>
                    <a:pt x="1691" y="75"/>
                    <a:pt x="1717" y="46"/>
                    <a:pt x="1752" y="46"/>
                  </a:cubicBezTo>
                  <a:cubicBezTo>
                    <a:pt x="1789" y="46"/>
                    <a:pt x="1811" y="75"/>
                    <a:pt x="1811" y="112"/>
                  </a:cubicBezTo>
                  <a:cubicBezTo>
                    <a:pt x="1811" y="117"/>
                    <a:pt x="1811" y="117"/>
                    <a:pt x="1811" y="117"/>
                  </a:cubicBezTo>
                  <a:cubicBezTo>
                    <a:pt x="1711" y="117"/>
                    <a:pt x="1711" y="117"/>
                    <a:pt x="1711" y="117"/>
                  </a:cubicBezTo>
                  <a:cubicBezTo>
                    <a:pt x="1713" y="140"/>
                    <a:pt x="1729" y="159"/>
                    <a:pt x="1756" y="159"/>
                  </a:cubicBezTo>
                  <a:cubicBezTo>
                    <a:pt x="1769" y="159"/>
                    <a:pt x="1784" y="154"/>
                    <a:pt x="1793" y="144"/>
                  </a:cubicBezTo>
                  <a:cubicBezTo>
                    <a:pt x="1803" y="156"/>
                    <a:pt x="1803" y="156"/>
                    <a:pt x="1803" y="156"/>
                  </a:cubicBezTo>
                  <a:cubicBezTo>
                    <a:pt x="1790" y="169"/>
                    <a:pt x="1774" y="175"/>
                    <a:pt x="1754" y="175"/>
                  </a:cubicBezTo>
                  <a:cubicBezTo>
                    <a:pt x="1717" y="175"/>
                    <a:pt x="1691" y="149"/>
                    <a:pt x="1691" y="111"/>
                  </a:cubicBezTo>
                  <a:close/>
                  <a:moveTo>
                    <a:pt x="1751" y="62"/>
                  </a:moveTo>
                  <a:cubicBezTo>
                    <a:pt x="1725" y="62"/>
                    <a:pt x="1712" y="84"/>
                    <a:pt x="1711" y="103"/>
                  </a:cubicBezTo>
                  <a:cubicBezTo>
                    <a:pt x="1792" y="103"/>
                    <a:pt x="1792" y="103"/>
                    <a:pt x="1792" y="103"/>
                  </a:cubicBezTo>
                  <a:cubicBezTo>
                    <a:pt x="1792" y="85"/>
                    <a:pt x="1779" y="62"/>
                    <a:pt x="1751" y="62"/>
                  </a:cubicBezTo>
                  <a:close/>
                  <a:moveTo>
                    <a:pt x="1835" y="172"/>
                  </a:moveTo>
                  <a:cubicBezTo>
                    <a:pt x="1835" y="49"/>
                    <a:pt x="1835" y="49"/>
                    <a:pt x="1835" y="49"/>
                  </a:cubicBezTo>
                  <a:cubicBezTo>
                    <a:pt x="1854" y="49"/>
                    <a:pt x="1854" y="49"/>
                    <a:pt x="1854" y="49"/>
                  </a:cubicBezTo>
                  <a:cubicBezTo>
                    <a:pt x="1854" y="69"/>
                    <a:pt x="1854" y="69"/>
                    <a:pt x="1854" y="69"/>
                  </a:cubicBezTo>
                  <a:cubicBezTo>
                    <a:pt x="1864" y="56"/>
                    <a:pt x="1878" y="47"/>
                    <a:pt x="1895" y="47"/>
                  </a:cubicBezTo>
                  <a:cubicBezTo>
                    <a:pt x="1895" y="66"/>
                    <a:pt x="1895" y="66"/>
                    <a:pt x="1895" y="66"/>
                  </a:cubicBezTo>
                  <a:cubicBezTo>
                    <a:pt x="1893" y="66"/>
                    <a:pt x="1891" y="66"/>
                    <a:pt x="1887" y="66"/>
                  </a:cubicBezTo>
                  <a:cubicBezTo>
                    <a:pt x="1876" y="66"/>
                    <a:pt x="1860" y="75"/>
                    <a:pt x="1854" y="85"/>
                  </a:cubicBezTo>
                  <a:cubicBezTo>
                    <a:pt x="1854" y="172"/>
                    <a:pt x="1854" y="172"/>
                    <a:pt x="1854" y="172"/>
                  </a:cubicBezTo>
                  <a:lnTo>
                    <a:pt x="1835" y="172"/>
                  </a:lnTo>
                  <a:close/>
                  <a:moveTo>
                    <a:pt x="1901" y="119"/>
                  </a:moveTo>
                  <a:cubicBezTo>
                    <a:pt x="1901" y="102"/>
                    <a:pt x="1901" y="102"/>
                    <a:pt x="1901" y="102"/>
                  </a:cubicBezTo>
                  <a:cubicBezTo>
                    <a:pt x="1962" y="102"/>
                    <a:pt x="1962" y="102"/>
                    <a:pt x="1962" y="102"/>
                  </a:cubicBezTo>
                  <a:cubicBezTo>
                    <a:pt x="1962" y="119"/>
                    <a:pt x="1962" y="119"/>
                    <a:pt x="1962" y="119"/>
                  </a:cubicBezTo>
                  <a:lnTo>
                    <a:pt x="1901" y="119"/>
                  </a:lnTo>
                  <a:close/>
                  <a:moveTo>
                    <a:pt x="1988" y="172"/>
                  </a:moveTo>
                  <a:cubicBezTo>
                    <a:pt x="1988" y="66"/>
                    <a:pt x="1988" y="66"/>
                    <a:pt x="1988" y="66"/>
                  </a:cubicBezTo>
                  <a:cubicBezTo>
                    <a:pt x="1968" y="66"/>
                    <a:pt x="1968" y="66"/>
                    <a:pt x="1968" y="66"/>
                  </a:cubicBezTo>
                  <a:cubicBezTo>
                    <a:pt x="1968" y="49"/>
                    <a:pt x="1968" y="49"/>
                    <a:pt x="1968" y="49"/>
                  </a:cubicBezTo>
                  <a:cubicBezTo>
                    <a:pt x="1988" y="49"/>
                    <a:pt x="1988" y="49"/>
                    <a:pt x="1988" y="49"/>
                  </a:cubicBezTo>
                  <a:cubicBezTo>
                    <a:pt x="1988" y="40"/>
                    <a:pt x="1988" y="40"/>
                    <a:pt x="1988" y="40"/>
                  </a:cubicBezTo>
                  <a:cubicBezTo>
                    <a:pt x="1988" y="15"/>
                    <a:pt x="2002" y="0"/>
                    <a:pt x="2023" y="0"/>
                  </a:cubicBezTo>
                  <a:cubicBezTo>
                    <a:pt x="2033" y="0"/>
                    <a:pt x="2042" y="2"/>
                    <a:pt x="2049" y="9"/>
                  </a:cubicBezTo>
                  <a:cubicBezTo>
                    <a:pt x="2042" y="22"/>
                    <a:pt x="2042" y="22"/>
                    <a:pt x="2042" y="22"/>
                  </a:cubicBezTo>
                  <a:cubicBezTo>
                    <a:pt x="2037" y="18"/>
                    <a:pt x="2033" y="16"/>
                    <a:pt x="2026" y="16"/>
                  </a:cubicBezTo>
                  <a:cubicBezTo>
                    <a:pt x="2014" y="16"/>
                    <a:pt x="2007" y="24"/>
                    <a:pt x="2007" y="40"/>
                  </a:cubicBezTo>
                  <a:cubicBezTo>
                    <a:pt x="2007" y="49"/>
                    <a:pt x="2007" y="49"/>
                    <a:pt x="2007" y="49"/>
                  </a:cubicBezTo>
                  <a:cubicBezTo>
                    <a:pt x="2032" y="49"/>
                    <a:pt x="2032" y="49"/>
                    <a:pt x="2032" y="49"/>
                  </a:cubicBezTo>
                  <a:cubicBezTo>
                    <a:pt x="2032" y="66"/>
                    <a:pt x="2032" y="66"/>
                    <a:pt x="2032" y="66"/>
                  </a:cubicBezTo>
                  <a:cubicBezTo>
                    <a:pt x="2007" y="66"/>
                    <a:pt x="2007" y="66"/>
                    <a:pt x="2007" y="66"/>
                  </a:cubicBezTo>
                  <a:cubicBezTo>
                    <a:pt x="2007" y="172"/>
                    <a:pt x="2007" y="172"/>
                    <a:pt x="2007" y="172"/>
                  </a:cubicBezTo>
                  <a:lnTo>
                    <a:pt x="1988" y="172"/>
                  </a:lnTo>
                  <a:close/>
                  <a:moveTo>
                    <a:pt x="2048" y="172"/>
                  </a:moveTo>
                  <a:cubicBezTo>
                    <a:pt x="2048" y="49"/>
                    <a:pt x="2048" y="49"/>
                    <a:pt x="2048" y="49"/>
                  </a:cubicBezTo>
                  <a:cubicBezTo>
                    <a:pt x="2067" y="49"/>
                    <a:pt x="2067" y="49"/>
                    <a:pt x="2067" y="49"/>
                  </a:cubicBezTo>
                  <a:cubicBezTo>
                    <a:pt x="2067" y="69"/>
                    <a:pt x="2067" y="69"/>
                    <a:pt x="2067" y="69"/>
                  </a:cubicBezTo>
                  <a:cubicBezTo>
                    <a:pt x="2077" y="56"/>
                    <a:pt x="2091" y="47"/>
                    <a:pt x="2108" y="47"/>
                  </a:cubicBezTo>
                  <a:cubicBezTo>
                    <a:pt x="2108" y="66"/>
                    <a:pt x="2108" y="66"/>
                    <a:pt x="2108" y="66"/>
                  </a:cubicBezTo>
                  <a:cubicBezTo>
                    <a:pt x="2106" y="66"/>
                    <a:pt x="2104" y="66"/>
                    <a:pt x="2100" y="66"/>
                  </a:cubicBezTo>
                  <a:cubicBezTo>
                    <a:pt x="2089" y="66"/>
                    <a:pt x="2073" y="75"/>
                    <a:pt x="2067" y="85"/>
                  </a:cubicBezTo>
                  <a:cubicBezTo>
                    <a:pt x="2067" y="172"/>
                    <a:pt x="2067" y="172"/>
                    <a:pt x="2067" y="172"/>
                  </a:cubicBezTo>
                  <a:lnTo>
                    <a:pt x="2048" y="172"/>
                  </a:lnTo>
                  <a:close/>
                  <a:moveTo>
                    <a:pt x="2119" y="111"/>
                  </a:moveTo>
                  <a:cubicBezTo>
                    <a:pt x="2119" y="75"/>
                    <a:pt x="2144" y="46"/>
                    <a:pt x="2179" y="46"/>
                  </a:cubicBezTo>
                  <a:cubicBezTo>
                    <a:pt x="2216" y="46"/>
                    <a:pt x="2238" y="75"/>
                    <a:pt x="2238" y="112"/>
                  </a:cubicBezTo>
                  <a:cubicBezTo>
                    <a:pt x="2238" y="117"/>
                    <a:pt x="2238" y="117"/>
                    <a:pt x="2238" y="117"/>
                  </a:cubicBezTo>
                  <a:cubicBezTo>
                    <a:pt x="2139" y="117"/>
                    <a:pt x="2139" y="117"/>
                    <a:pt x="2139" y="117"/>
                  </a:cubicBezTo>
                  <a:cubicBezTo>
                    <a:pt x="2140" y="140"/>
                    <a:pt x="2156" y="159"/>
                    <a:pt x="2183" y="159"/>
                  </a:cubicBezTo>
                  <a:cubicBezTo>
                    <a:pt x="2197" y="159"/>
                    <a:pt x="2211" y="154"/>
                    <a:pt x="2221" y="144"/>
                  </a:cubicBezTo>
                  <a:cubicBezTo>
                    <a:pt x="2230" y="156"/>
                    <a:pt x="2230" y="156"/>
                    <a:pt x="2230" y="156"/>
                  </a:cubicBezTo>
                  <a:cubicBezTo>
                    <a:pt x="2218" y="169"/>
                    <a:pt x="2201" y="175"/>
                    <a:pt x="2181" y="175"/>
                  </a:cubicBezTo>
                  <a:cubicBezTo>
                    <a:pt x="2145" y="175"/>
                    <a:pt x="2119" y="149"/>
                    <a:pt x="2119" y="111"/>
                  </a:cubicBezTo>
                  <a:close/>
                  <a:moveTo>
                    <a:pt x="2179" y="62"/>
                  </a:moveTo>
                  <a:cubicBezTo>
                    <a:pt x="2153" y="62"/>
                    <a:pt x="2140" y="84"/>
                    <a:pt x="2139" y="103"/>
                  </a:cubicBezTo>
                  <a:cubicBezTo>
                    <a:pt x="2219" y="103"/>
                    <a:pt x="2219" y="103"/>
                    <a:pt x="2219" y="103"/>
                  </a:cubicBezTo>
                  <a:cubicBezTo>
                    <a:pt x="2219" y="85"/>
                    <a:pt x="2207" y="62"/>
                    <a:pt x="2179" y="62"/>
                  </a:cubicBezTo>
                  <a:close/>
                  <a:moveTo>
                    <a:pt x="2255" y="111"/>
                  </a:moveTo>
                  <a:cubicBezTo>
                    <a:pt x="2255" y="75"/>
                    <a:pt x="2281" y="46"/>
                    <a:pt x="2316" y="46"/>
                  </a:cubicBezTo>
                  <a:cubicBezTo>
                    <a:pt x="2353" y="46"/>
                    <a:pt x="2375" y="75"/>
                    <a:pt x="2375" y="112"/>
                  </a:cubicBezTo>
                  <a:cubicBezTo>
                    <a:pt x="2375" y="117"/>
                    <a:pt x="2375" y="117"/>
                    <a:pt x="2375" y="117"/>
                  </a:cubicBezTo>
                  <a:cubicBezTo>
                    <a:pt x="2275" y="117"/>
                    <a:pt x="2275" y="117"/>
                    <a:pt x="2275" y="117"/>
                  </a:cubicBezTo>
                  <a:cubicBezTo>
                    <a:pt x="2277" y="140"/>
                    <a:pt x="2293" y="159"/>
                    <a:pt x="2320" y="159"/>
                  </a:cubicBezTo>
                  <a:cubicBezTo>
                    <a:pt x="2334" y="159"/>
                    <a:pt x="2348" y="154"/>
                    <a:pt x="2357" y="144"/>
                  </a:cubicBezTo>
                  <a:cubicBezTo>
                    <a:pt x="2367" y="156"/>
                    <a:pt x="2367" y="156"/>
                    <a:pt x="2367" y="156"/>
                  </a:cubicBezTo>
                  <a:cubicBezTo>
                    <a:pt x="2354" y="169"/>
                    <a:pt x="2338" y="175"/>
                    <a:pt x="2318" y="175"/>
                  </a:cubicBezTo>
                  <a:cubicBezTo>
                    <a:pt x="2281" y="175"/>
                    <a:pt x="2255" y="149"/>
                    <a:pt x="2255" y="111"/>
                  </a:cubicBezTo>
                  <a:close/>
                  <a:moveTo>
                    <a:pt x="2316" y="62"/>
                  </a:moveTo>
                  <a:cubicBezTo>
                    <a:pt x="2289" y="62"/>
                    <a:pt x="2276" y="84"/>
                    <a:pt x="2275" y="103"/>
                  </a:cubicBezTo>
                  <a:cubicBezTo>
                    <a:pt x="2356" y="103"/>
                    <a:pt x="2356" y="103"/>
                    <a:pt x="2356" y="103"/>
                  </a:cubicBezTo>
                  <a:cubicBezTo>
                    <a:pt x="2356" y="85"/>
                    <a:pt x="2344" y="62"/>
                    <a:pt x="2316" y="62"/>
                  </a:cubicBezTo>
                  <a:close/>
                  <a:moveTo>
                    <a:pt x="2589" y="172"/>
                  </a:moveTo>
                  <a:cubicBezTo>
                    <a:pt x="2551" y="35"/>
                    <a:pt x="2551" y="35"/>
                    <a:pt x="2551" y="35"/>
                  </a:cubicBezTo>
                  <a:cubicBezTo>
                    <a:pt x="2514" y="172"/>
                    <a:pt x="2514" y="172"/>
                    <a:pt x="2514" y="172"/>
                  </a:cubicBezTo>
                  <a:cubicBezTo>
                    <a:pt x="2491" y="172"/>
                    <a:pt x="2491" y="172"/>
                    <a:pt x="2491" y="172"/>
                  </a:cubicBezTo>
                  <a:cubicBezTo>
                    <a:pt x="2443" y="3"/>
                    <a:pt x="2443" y="3"/>
                    <a:pt x="2443" y="3"/>
                  </a:cubicBezTo>
                  <a:cubicBezTo>
                    <a:pt x="2466" y="3"/>
                    <a:pt x="2466" y="3"/>
                    <a:pt x="2466" y="3"/>
                  </a:cubicBezTo>
                  <a:cubicBezTo>
                    <a:pt x="2504" y="144"/>
                    <a:pt x="2504" y="144"/>
                    <a:pt x="2504" y="144"/>
                  </a:cubicBezTo>
                  <a:cubicBezTo>
                    <a:pt x="2543" y="3"/>
                    <a:pt x="2543" y="3"/>
                    <a:pt x="2543" y="3"/>
                  </a:cubicBezTo>
                  <a:cubicBezTo>
                    <a:pt x="2560" y="3"/>
                    <a:pt x="2560" y="3"/>
                    <a:pt x="2560" y="3"/>
                  </a:cubicBezTo>
                  <a:cubicBezTo>
                    <a:pt x="2599" y="144"/>
                    <a:pt x="2599" y="144"/>
                    <a:pt x="2599" y="144"/>
                  </a:cubicBezTo>
                  <a:cubicBezTo>
                    <a:pt x="2637" y="3"/>
                    <a:pt x="2637" y="3"/>
                    <a:pt x="2637" y="3"/>
                  </a:cubicBezTo>
                  <a:cubicBezTo>
                    <a:pt x="2660" y="3"/>
                    <a:pt x="2660" y="3"/>
                    <a:pt x="2660" y="3"/>
                  </a:cubicBezTo>
                  <a:cubicBezTo>
                    <a:pt x="2612" y="172"/>
                    <a:pt x="2612" y="172"/>
                    <a:pt x="2612" y="172"/>
                  </a:cubicBezTo>
                  <a:lnTo>
                    <a:pt x="2589" y="172"/>
                  </a:lnTo>
                  <a:close/>
                  <a:moveTo>
                    <a:pt x="2659" y="111"/>
                  </a:moveTo>
                  <a:cubicBezTo>
                    <a:pt x="2659" y="75"/>
                    <a:pt x="2683" y="46"/>
                    <a:pt x="2720" y="46"/>
                  </a:cubicBezTo>
                  <a:cubicBezTo>
                    <a:pt x="2757" y="46"/>
                    <a:pt x="2781" y="75"/>
                    <a:pt x="2781" y="111"/>
                  </a:cubicBezTo>
                  <a:cubicBezTo>
                    <a:pt x="2781" y="146"/>
                    <a:pt x="2757" y="175"/>
                    <a:pt x="2720" y="175"/>
                  </a:cubicBezTo>
                  <a:cubicBezTo>
                    <a:pt x="2683" y="175"/>
                    <a:pt x="2659" y="146"/>
                    <a:pt x="2659" y="111"/>
                  </a:cubicBezTo>
                  <a:close/>
                  <a:moveTo>
                    <a:pt x="2761" y="111"/>
                  </a:moveTo>
                  <a:cubicBezTo>
                    <a:pt x="2761" y="86"/>
                    <a:pt x="2746" y="63"/>
                    <a:pt x="2720" y="63"/>
                  </a:cubicBezTo>
                  <a:cubicBezTo>
                    <a:pt x="2694" y="63"/>
                    <a:pt x="2679" y="86"/>
                    <a:pt x="2679" y="111"/>
                  </a:cubicBezTo>
                  <a:cubicBezTo>
                    <a:pt x="2679" y="136"/>
                    <a:pt x="2694" y="158"/>
                    <a:pt x="2720" y="158"/>
                  </a:cubicBezTo>
                  <a:cubicBezTo>
                    <a:pt x="2746" y="158"/>
                    <a:pt x="2761" y="136"/>
                    <a:pt x="2761" y="111"/>
                  </a:cubicBezTo>
                  <a:close/>
                  <a:moveTo>
                    <a:pt x="2805" y="172"/>
                  </a:moveTo>
                  <a:cubicBezTo>
                    <a:pt x="2805" y="49"/>
                    <a:pt x="2805" y="49"/>
                    <a:pt x="2805" y="49"/>
                  </a:cubicBezTo>
                  <a:cubicBezTo>
                    <a:pt x="2824" y="49"/>
                    <a:pt x="2824" y="49"/>
                    <a:pt x="2824" y="49"/>
                  </a:cubicBezTo>
                  <a:cubicBezTo>
                    <a:pt x="2824" y="69"/>
                    <a:pt x="2824" y="69"/>
                    <a:pt x="2824" y="69"/>
                  </a:cubicBezTo>
                  <a:cubicBezTo>
                    <a:pt x="2834" y="56"/>
                    <a:pt x="2849" y="47"/>
                    <a:pt x="2865" y="47"/>
                  </a:cubicBezTo>
                  <a:cubicBezTo>
                    <a:pt x="2865" y="66"/>
                    <a:pt x="2865" y="66"/>
                    <a:pt x="2865" y="66"/>
                  </a:cubicBezTo>
                  <a:cubicBezTo>
                    <a:pt x="2863" y="66"/>
                    <a:pt x="2861" y="66"/>
                    <a:pt x="2858" y="66"/>
                  </a:cubicBezTo>
                  <a:cubicBezTo>
                    <a:pt x="2846" y="66"/>
                    <a:pt x="2830" y="75"/>
                    <a:pt x="2824" y="85"/>
                  </a:cubicBezTo>
                  <a:cubicBezTo>
                    <a:pt x="2824" y="172"/>
                    <a:pt x="2824" y="172"/>
                    <a:pt x="2824" y="172"/>
                  </a:cubicBezTo>
                  <a:lnTo>
                    <a:pt x="2805" y="172"/>
                  </a:lnTo>
                  <a:close/>
                  <a:moveTo>
                    <a:pt x="2883" y="172"/>
                  </a:moveTo>
                  <a:cubicBezTo>
                    <a:pt x="2883" y="3"/>
                    <a:pt x="2883" y="3"/>
                    <a:pt x="2883" y="3"/>
                  </a:cubicBezTo>
                  <a:cubicBezTo>
                    <a:pt x="2902" y="3"/>
                    <a:pt x="2902" y="3"/>
                    <a:pt x="2902" y="3"/>
                  </a:cubicBezTo>
                  <a:cubicBezTo>
                    <a:pt x="2902" y="172"/>
                    <a:pt x="2902" y="172"/>
                    <a:pt x="2902" y="172"/>
                  </a:cubicBezTo>
                  <a:lnTo>
                    <a:pt x="2883" y="172"/>
                  </a:lnTo>
                  <a:close/>
                  <a:moveTo>
                    <a:pt x="3023" y="172"/>
                  </a:moveTo>
                  <a:cubicBezTo>
                    <a:pt x="3023" y="154"/>
                    <a:pt x="3023" y="154"/>
                    <a:pt x="3023" y="154"/>
                  </a:cubicBezTo>
                  <a:cubicBezTo>
                    <a:pt x="3014" y="166"/>
                    <a:pt x="2999" y="175"/>
                    <a:pt x="2981" y="175"/>
                  </a:cubicBezTo>
                  <a:cubicBezTo>
                    <a:pt x="2949" y="175"/>
                    <a:pt x="2927" y="151"/>
                    <a:pt x="2927" y="111"/>
                  </a:cubicBezTo>
                  <a:cubicBezTo>
                    <a:pt x="2927" y="72"/>
                    <a:pt x="2949" y="46"/>
                    <a:pt x="2981" y="46"/>
                  </a:cubicBezTo>
                  <a:cubicBezTo>
                    <a:pt x="2998" y="46"/>
                    <a:pt x="3013" y="54"/>
                    <a:pt x="3023" y="68"/>
                  </a:cubicBezTo>
                  <a:cubicBezTo>
                    <a:pt x="3023" y="3"/>
                    <a:pt x="3023" y="3"/>
                    <a:pt x="3023" y="3"/>
                  </a:cubicBezTo>
                  <a:cubicBezTo>
                    <a:pt x="3042" y="3"/>
                    <a:pt x="3042" y="3"/>
                    <a:pt x="3042" y="3"/>
                  </a:cubicBezTo>
                  <a:cubicBezTo>
                    <a:pt x="3042" y="172"/>
                    <a:pt x="3042" y="172"/>
                    <a:pt x="3042" y="172"/>
                  </a:cubicBezTo>
                  <a:lnTo>
                    <a:pt x="3023" y="172"/>
                  </a:lnTo>
                  <a:close/>
                  <a:moveTo>
                    <a:pt x="3023" y="139"/>
                  </a:moveTo>
                  <a:cubicBezTo>
                    <a:pt x="3023" y="83"/>
                    <a:pt x="3023" y="83"/>
                    <a:pt x="3023" y="83"/>
                  </a:cubicBezTo>
                  <a:cubicBezTo>
                    <a:pt x="3016" y="72"/>
                    <a:pt x="3001" y="63"/>
                    <a:pt x="2986" y="63"/>
                  </a:cubicBezTo>
                  <a:cubicBezTo>
                    <a:pt x="2961" y="63"/>
                    <a:pt x="2947" y="84"/>
                    <a:pt x="2947" y="111"/>
                  </a:cubicBezTo>
                  <a:cubicBezTo>
                    <a:pt x="2947" y="138"/>
                    <a:pt x="2961" y="158"/>
                    <a:pt x="2986" y="158"/>
                  </a:cubicBezTo>
                  <a:cubicBezTo>
                    <a:pt x="3001" y="158"/>
                    <a:pt x="3016" y="149"/>
                    <a:pt x="3023" y="139"/>
                  </a:cubicBezTo>
                  <a:close/>
                  <a:moveTo>
                    <a:pt x="3070" y="161"/>
                  </a:moveTo>
                  <a:cubicBezTo>
                    <a:pt x="3070" y="153"/>
                    <a:pt x="3076" y="147"/>
                    <a:pt x="3084" y="147"/>
                  </a:cubicBezTo>
                  <a:cubicBezTo>
                    <a:pt x="3091" y="147"/>
                    <a:pt x="3098" y="153"/>
                    <a:pt x="3098" y="161"/>
                  </a:cubicBezTo>
                  <a:cubicBezTo>
                    <a:pt x="3098" y="168"/>
                    <a:pt x="3091" y="175"/>
                    <a:pt x="3084" y="175"/>
                  </a:cubicBezTo>
                  <a:cubicBezTo>
                    <a:pt x="3076" y="175"/>
                    <a:pt x="3070" y="168"/>
                    <a:pt x="307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6"/>
            <p:cNvSpPr>
              <a:spLocks noEditPoints="1"/>
            </p:cNvSpPr>
            <p:nvPr/>
          </p:nvSpPr>
          <p:spPr bwMode="auto">
            <a:xfrm>
              <a:off x="2993" y="950"/>
              <a:ext cx="1921" cy="108"/>
            </a:xfrm>
            <a:custGeom>
              <a:avLst/>
              <a:gdLst>
                <a:gd name="T0" fmla="*/ 146 w 3965"/>
                <a:gd name="T1" fmla="*/ 88 h 222"/>
                <a:gd name="T2" fmla="*/ 277 w 3965"/>
                <a:gd name="T3" fmla="*/ 92 h 222"/>
                <a:gd name="T4" fmla="*/ 213 w 3965"/>
                <a:gd name="T5" fmla="*/ 50 h 222"/>
                <a:gd name="T6" fmla="*/ 321 w 3965"/>
                <a:gd name="T7" fmla="*/ 111 h 222"/>
                <a:gd name="T8" fmla="*/ 423 w 3965"/>
                <a:gd name="T9" fmla="*/ 144 h 222"/>
                <a:gd name="T10" fmla="*/ 421 w 3965"/>
                <a:gd name="T11" fmla="*/ 103 h 222"/>
                <a:gd name="T12" fmla="*/ 593 w 3965"/>
                <a:gd name="T13" fmla="*/ 105 h 222"/>
                <a:gd name="T14" fmla="*/ 546 w 3965"/>
                <a:gd name="T15" fmla="*/ 22 h 222"/>
                <a:gd name="T16" fmla="*/ 776 w 3965"/>
                <a:gd name="T17" fmla="*/ 112 h 222"/>
                <a:gd name="T18" fmla="*/ 719 w 3965"/>
                <a:gd name="T19" fmla="*/ 175 h 222"/>
                <a:gd name="T20" fmla="*/ 800 w 3965"/>
                <a:gd name="T21" fmla="*/ 172 h 222"/>
                <a:gd name="T22" fmla="*/ 853 w 3965"/>
                <a:gd name="T23" fmla="*/ 66 h 222"/>
                <a:gd name="T24" fmla="*/ 917 w 3965"/>
                <a:gd name="T25" fmla="*/ 160 h 222"/>
                <a:gd name="T26" fmla="*/ 916 w 3965"/>
                <a:gd name="T27" fmla="*/ 62 h 222"/>
                <a:gd name="T28" fmla="*/ 1043 w 3965"/>
                <a:gd name="T29" fmla="*/ 46 h 222"/>
                <a:gd name="T30" fmla="*/ 1002 w 3965"/>
                <a:gd name="T31" fmla="*/ 111 h 222"/>
                <a:gd name="T32" fmla="*/ 1148 w 3965"/>
                <a:gd name="T33" fmla="*/ 83 h 222"/>
                <a:gd name="T34" fmla="*/ 1191 w 3965"/>
                <a:gd name="T35" fmla="*/ 46 h 222"/>
                <a:gd name="T36" fmla="*/ 1274 w 3965"/>
                <a:gd name="T37" fmla="*/ 173 h 222"/>
                <a:gd name="T38" fmla="*/ 1368 w 3965"/>
                <a:gd name="T39" fmla="*/ 88 h 222"/>
                <a:gd name="T40" fmla="*/ 1452 w 3965"/>
                <a:gd name="T41" fmla="*/ 19 h 222"/>
                <a:gd name="T42" fmla="*/ 1617 w 3965"/>
                <a:gd name="T43" fmla="*/ 63 h 222"/>
                <a:gd name="T44" fmla="*/ 1581 w 3965"/>
                <a:gd name="T45" fmla="*/ 67 h 222"/>
                <a:gd name="T46" fmla="*/ 1749 w 3965"/>
                <a:gd name="T47" fmla="*/ 46 h 222"/>
                <a:gd name="T48" fmla="*/ 1800 w 3965"/>
                <a:gd name="T49" fmla="*/ 157 h 222"/>
                <a:gd name="T50" fmla="*/ 1749 w 3965"/>
                <a:gd name="T51" fmla="*/ 62 h 222"/>
                <a:gd name="T52" fmla="*/ 1892 w 3965"/>
                <a:gd name="T53" fmla="*/ 172 h 222"/>
                <a:gd name="T54" fmla="*/ 2015 w 3965"/>
                <a:gd name="T55" fmla="*/ 88 h 222"/>
                <a:gd name="T56" fmla="*/ 2063 w 3965"/>
                <a:gd name="T57" fmla="*/ 172 h 222"/>
                <a:gd name="T58" fmla="*/ 2113 w 3965"/>
                <a:gd name="T59" fmla="*/ 142 h 222"/>
                <a:gd name="T60" fmla="*/ 2189 w 3965"/>
                <a:gd name="T61" fmla="*/ 77 h 222"/>
                <a:gd name="T62" fmla="*/ 2219 w 3965"/>
                <a:gd name="T63" fmla="*/ 111 h 222"/>
                <a:gd name="T64" fmla="*/ 2281 w 3965"/>
                <a:gd name="T65" fmla="*/ 158 h 222"/>
                <a:gd name="T66" fmla="*/ 2399 w 3965"/>
                <a:gd name="T67" fmla="*/ 46 h 222"/>
                <a:gd name="T68" fmla="*/ 2358 w 3965"/>
                <a:gd name="T69" fmla="*/ 111 h 222"/>
                <a:gd name="T70" fmla="*/ 2528 w 3965"/>
                <a:gd name="T71" fmla="*/ 150 h 222"/>
                <a:gd name="T72" fmla="*/ 2656 w 3965"/>
                <a:gd name="T73" fmla="*/ 46 h 222"/>
                <a:gd name="T74" fmla="*/ 2707 w 3965"/>
                <a:gd name="T75" fmla="*/ 157 h 222"/>
                <a:gd name="T76" fmla="*/ 2656 w 3965"/>
                <a:gd name="T77" fmla="*/ 62 h 222"/>
                <a:gd name="T78" fmla="*/ 2799 w 3965"/>
                <a:gd name="T79" fmla="*/ 67 h 222"/>
                <a:gd name="T80" fmla="*/ 2823 w 3965"/>
                <a:gd name="T81" fmla="*/ 205 h 222"/>
                <a:gd name="T82" fmla="*/ 2901 w 3965"/>
                <a:gd name="T83" fmla="*/ 50 h 222"/>
                <a:gd name="T84" fmla="*/ 3071 w 3965"/>
                <a:gd name="T85" fmla="*/ 172 h 222"/>
                <a:gd name="T86" fmla="*/ 3071 w 3965"/>
                <a:gd name="T87" fmla="*/ 89 h 222"/>
                <a:gd name="T88" fmla="*/ 3090 w 3965"/>
                <a:gd name="T89" fmla="*/ 172 h 222"/>
                <a:gd name="T90" fmla="*/ 3037 w 3965"/>
                <a:gd name="T91" fmla="*/ 162 h 222"/>
                <a:gd name="T92" fmla="*/ 3126 w 3965"/>
                <a:gd name="T93" fmla="*/ 50 h 222"/>
                <a:gd name="T94" fmla="*/ 3145 w 3965"/>
                <a:gd name="T95" fmla="*/ 66 h 222"/>
                <a:gd name="T96" fmla="*/ 3126 w 3965"/>
                <a:gd name="T97" fmla="*/ 147 h 222"/>
                <a:gd name="T98" fmla="*/ 3326 w 3965"/>
                <a:gd name="T99" fmla="*/ 111 h 222"/>
                <a:gd name="T100" fmla="*/ 3345 w 3965"/>
                <a:gd name="T101" fmla="*/ 88 h 222"/>
                <a:gd name="T102" fmla="*/ 3262 w 3965"/>
                <a:gd name="T103" fmla="*/ 135 h 222"/>
                <a:gd name="T104" fmla="*/ 3406 w 3965"/>
                <a:gd name="T105" fmla="*/ 3 h 222"/>
                <a:gd name="T106" fmla="*/ 3552 w 3965"/>
                <a:gd name="T107" fmla="*/ 19 h 222"/>
                <a:gd name="T108" fmla="*/ 3556 w 3965"/>
                <a:gd name="T109" fmla="*/ 50 h 222"/>
                <a:gd name="T110" fmla="*/ 3732 w 3965"/>
                <a:gd name="T111" fmla="*/ 63 h 222"/>
                <a:gd name="T112" fmla="*/ 3626 w 3965"/>
                <a:gd name="T113" fmla="*/ 83 h 222"/>
                <a:gd name="T114" fmla="*/ 3665 w 3965"/>
                <a:gd name="T115" fmla="*/ 46 h 222"/>
                <a:gd name="T116" fmla="*/ 3798 w 3965"/>
                <a:gd name="T117" fmla="*/ 111 h 222"/>
                <a:gd name="T118" fmla="*/ 3901 w 3965"/>
                <a:gd name="T119" fmla="*/ 144 h 222"/>
                <a:gd name="T120" fmla="*/ 3899 w 3965"/>
                <a:gd name="T121" fmla="*/ 103 h 222"/>
                <a:gd name="T122" fmla="*/ 3937 w 3965"/>
                <a:gd name="T123"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65" h="222">
                  <a:moveTo>
                    <a:pt x="0" y="88"/>
                  </a:moveTo>
                  <a:cubicBezTo>
                    <a:pt x="0" y="38"/>
                    <a:pt x="34" y="0"/>
                    <a:pt x="84" y="0"/>
                  </a:cubicBezTo>
                  <a:cubicBezTo>
                    <a:pt x="134" y="0"/>
                    <a:pt x="168" y="38"/>
                    <a:pt x="168" y="88"/>
                  </a:cubicBezTo>
                  <a:cubicBezTo>
                    <a:pt x="168" y="138"/>
                    <a:pt x="134" y="175"/>
                    <a:pt x="84" y="175"/>
                  </a:cubicBezTo>
                  <a:cubicBezTo>
                    <a:pt x="34" y="175"/>
                    <a:pt x="0" y="138"/>
                    <a:pt x="0" y="88"/>
                  </a:cubicBezTo>
                  <a:close/>
                  <a:moveTo>
                    <a:pt x="146" y="88"/>
                  </a:moveTo>
                  <a:cubicBezTo>
                    <a:pt x="146" y="48"/>
                    <a:pt x="122" y="19"/>
                    <a:pt x="84" y="19"/>
                  </a:cubicBezTo>
                  <a:cubicBezTo>
                    <a:pt x="46" y="19"/>
                    <a:pt x="22" y="48"/>
                    <a:pt x="22" y="88"/>
                  </a:cubicBezTo>
                  <a:cubicBezTo>
                    <a:pt x="22" y="127"/>
                    <a:pt x="46" y="157"/>
                    <a:pt x="84" y="157"/>
                  </a:cubicBezTo>
                  <a:cubicBezTo>
                    <a:pt x="122" y="157"/>
                    <a:pt x="146" y="127"/>
                    <a:pt x="146" y="88"/>
                  </a:cubicBezTo>
                  <a:close/>
                  <a:moveTo>
                    <a:pt x="277" y="172"/>
                  </a:moveTo>
                  <a:cubicBezTo>
                    <a:pt x="277" y="92"/>
                    <a:pt x="277" y="92"/>
                    <a:pt x="277" y="92"/>
                  </a:cubicBezTo>
                  <a:cubicBezTo>
                    <a:pt x="277" y="70"/>
                    <a:pt x="266" y="63"/>
                    <a:pt x="250" y="63"/>
                  </a:cubicBezTo>
                  <a:cubicBezTo>
                    <a:pt x="235" y="63"/>
                    <a:pt x="220" y="73"/>
                    <a:pt x="213" y="83"/>
                  </a:cubicBezTo>
                  <a:cubicBezTo>
                    <a:pt x="213" y="172"/>
                    <a:pt x="213" y="172"/>
                    <a:pt x="213" y="172"/>
                  </a:cubicBezTo>
                  <a:cubicBezTo>
                    <a:pt x="194" y="172"/>
                    <a:pt x="194" y="172"/>
                    <a:pt x="194" y="172"/>
                  </a:cubicBezTo>
                  <a:cubicBezTo>
                    <a:pt x="194" y="50"/>
                    <a:pt x="194" y="50"/>
                    <a:pt x="194" y="50"/>
                  </a:cubicBezTo>
                  <a:cubicBezTo>
                    <a:pt x="213" y="50"/>
                    <a:pt x="213" y="50"/>
                    <a:pt x="213" y="50"/>
                  </a:cubicBezTo>
                  <a:cubicBezTo>
                    <a:pt x="213" y="67"/>
                    <a:pt x="213" y="67"/>
                    <a:pt x="213" y="67"/>
                  </a:cubicBezTo>
                  <a:cubicBezTo>
                    <a:pt x="222" y="57"/>
                    <a:pt x="239" y="46"/>
                    <a:pt x="257" y="46"/>
                  </a:cubicBezTo>
                  <a:cubicBezTo>
                    <a:pt x="283" y="46"/>
                    <a:pt x="296" y="59"/>
                    <a:pt x="296" y="86"/>
                  </a:cubicBezTo>
                  <a:cubicBezTo>
                    <a:pt x="296" y="172"/>
                    <a:pt x="296" y="172"/>
                    <a:pt x="296" y="172"/>
                  </a:cubicBezTo>
                  <a:lnTo>
                    <a:pt x="277" y="172"/>
                  </a:lnTo>
                  <a:close/>
                  <a:moveTo>
                    <a:pt x="321" y="111"/>
                  </a:moveTo>
                  <a:cubicBezTo>
                    <a:pt x="321" y="75"/>
                    <a:pt x="346" y="46"/>
                    <a:pt x="381" y="46"/>
                  </a:cubicBezTo>
                  <a:cubicBezTo>
                    <a:pt x="418" y="46"/>
                    <a:pt x="440" y="75"/>
                    <a:pt x="440" y="112"/>
                  </a:cubicBezTo>
                  <a:cubicBezTo>
                    <a:pt x="440" y="117"/>
                    <a:pt x="440" y="117"/>
                    <a:pt x="440" y="117"/>
                  </a:cubicBezTo>
                  <a:cubicBezTo>
                    <a:pt x="341" y="117"/>
                    <a:pt x="341" y="117"/>
                    <a:pt x="341" y="117"/>
                  </a:cubicBezTo>
                  <a:cubicBezTo>
                    <a:pt x="342" y="140"/>
                    <a:pt x="359" y="160"/>
                    <a:pt x="385" y="160"/>
                  </a:cubicBezTo>
                  <a:cubicBezTo>
                    <a:pt x="399" y="160"/>
                    <a:pt x="413" y="154"/>
                    <a:pt x="423" y="144"/>
                  </a:cubicBezTo>
                  <a:cubicBezTo>
                    <a:pt x="432" y="157"/>
                    <a:pt x="432" y="157"/>
                    <a:pt x="432" y="157"/>
                  </a:cubicBezTo>
                  <a:cubicBezTo>
                    <a:pt x="420" y="169"/>
                    <a:pt x="403" y="175"/>
                    <a:pt x="383" y="175"/>
                  </a:cubicBezTo>
                  <a:cubicBezTo>
                    <a:pt x="347" y="175"/>
                    <a:pt x="321" y="149"/>
                    <a:pt x="321" y="111"/>
                  </a:cubicBezTo>
                  <a:close/>
                  <a:moveTo>
                    <a:pt x="381" y="62"/>
                  </a:moveTo>
                  <a:cubicBezTo>
                    <a:pt x="355" y="62"/>
                    <a:pt x="342" y="84"/>
                    <a:pt x="341" y="103"/>
                  </a:cubicBezTo>
                  <a:cubicBezTo>
                    <a:pt x="421" y="103"/>
                    <a:pt x="421" y="103"/>
                    <a:pt x="421" y="103"/>
                  </a:cubicBezTo>
                  <a:cubicBezTo>
                    <a:pt x="421" y="85"/>
                    <a:pt x="409" y="62"/>
                    <a:pt x="381" y="62"/>
                  </a:cubicBezTo>
                  <a:close/>
                  <a:moveTo>
                    <a:pt x="525" y="172"/>
                  </a:moveTo>
                  <a:cubicBezTo>
                    <a:pt x="525" y="3"/>
                    <a:pt x="525" y="3"/>
                    <a:pt x="525" y="3"/>
                  </a:cubicBezTo>
                  <a:cubicBezTo>
                    <a:pt x="593" y="3"/>
                    <a:pt x="593" y="3"/>
                    <a:pt x="593" y="3"/>
                  </a:cubicBezTo>
                  <a:cubicBezTo>
                    <a:pt x="627" y="3"/>
                    <a:pt x="646" y="26"/>
                    <a:pt x="646" y="54"/>
                  </a:cubicBezTo>
                  <a:cubicBezTo>
                    <a:pt x="646" y="82"/>
                    <a:pt x="626" y="105"/>
                    <a:pt x="593" y="105"/>
                  </a:cubicBezTo>
                  <a:cubicBezTo>
                    <a:pt x="546" y="105"/>
                    <a:pt x="546" y="105"/>
                    <a:pt x="546" y="105"/>
                  </a:cubicBezTo>
                  <a:cubicBezTo>
                    <a:pt x="546" y="172"/>
                    <a:pt x="546" y="172"/>
                    <a:pt x="546" y="172"/>
                  </a:cubicBezTo>
                  <a:lnTo>
                    <a:pt x="525" y="172"/>
                  </a:lnTo>
                  <a:close/>
                  <a:moveTo>
                    <a:pt x="624" y="54"/>
                  </a:moveTo>
                  <a:cubicBezTo>
                    <a:pt x="624" y="35"/>
                    <a:pt x="610" y="22"/>
                    <a:pt x="590" y="22"/>
                  </a:cubicBezTo>
                  <a:cubicBezTo>
                    <a:pt x="546" y="22"/>
                    <a:pt x="546" y="22"/>
                    <a:pt x="546" y="22"/>
                  </a:cubicBezTo>
                  <a:cubicBezTo>
                    <a:pt x="546" y="86"/>
                    <a:pt x="546" y="86"/>
                    <a:pt x="546" y="86"/>
                  </a:cubicBezTo>
                  <a:cubicBezTo>
                    <a:pt x="590" y="86"/>
                    <a:pt x="590" y="86"/>
                    <a:pt x="590" y="86"/>
                  </a:cubicBezTo>
                  <a:cubicBezTo>
                    <a:pt x="610" y="86"/>
                    <a:pt x="624" y="73"/>
                    <a:pt x="624" y="54"/>
                  </a:cubicBezTo>
                  <a:close/>
                  <a:moveTo>
                    <a:pt x="656" y="111"/>
                  </a:moveTo>
                  <a:cubicBezTo>
                    <a:pt x="656" y="75"/>
                    <a:pt x="682" y="46"/>
                    <a:pt x="717" y="46"/>
                  </a:cubicBezTo>
                  <a:cubicBezTo>
                    <a:pt x="754" y="46"/>
                    <a:pt x="776" y="75"/>
                    <a:pt x="776" y="112"/>
                  </a:cubicBezTo>
                  <a:cubicBezTo>
                    <a:pt x="776" y="117"/>
                    <a:pt x="776" y="117"/>
                    <a:pt x="776" y="117"/>
                  </a:cubicBezTo>
                  <a:cubicBezTo>
                    <a:pt x="676" y="117"/>
                    <a:pt x="676" y="117"/>
                    <a:pt x="676" y="117"/>
                  </a:cubicBezTo>
                  <a:cubicBezTo>
                    <a:pt x="678" y="140"/>
                    <a:pt x="694" y="160"/>
                    <a:pt x="721" y="160"/>
                  </a:cubicBezTo>
                  <a:cubicBezTo>
                    <a:pt x="735" y="160"/>
                    <a:pt x="749" y="154"/>
                    <a:pt x="758" y="144"/>
                  </a:cubicBezTo>
                  <a:cubicBezTo>
                    <a:pt x="768" y="157"/>
                    <a:pt x="768" y="157"/>
                    <a:pt x="768" y="157"/>
                  </a:cubicBezTo>
                  <a:cubicBezTo>
                    <a:pt x="755" y="169"/>
                    <a:pt x="739" y="175"/>
                    <a:pt x="719" y="175"/>
                  </a:cubicBezTo>
                  <a:cubicBezTo>
                    <a:pt x="682" y="175"/>
                    <a:pt x="656" y="149"/>
                    <a:pt x="656" y="111"/>
                  </a:cubicBezTo>
                  <a:close/>
                  <a:moveTo>
                    <a:pt x="717" y="62"/>
                  </a:moveTo>
                  <a:cubicBezTo>
                    <a:pt x="690" y="62"/>
                    <a:pt x="677" y="84"/>
                    <a:pt x="676" y="103"/>
                  </a:cubicBezTo>
                  <a:cubicBezTo>
                    <a:pt x="757" y="103"/>
                    <a:pt x="757" y="103"/>
                    <a:pt x="757" y="103"/>
                  </a:cubicBezTo>
                  <a:cubicBezTo>
                    <a:pt x="757" y="85"/>
                    <a:pt x="745" y="62"/>
                    <a:pt x="717" y="62"/>
                  </a:cubicBezTo>
                  <a:close/>
                  <a:moveTo>
                    <a:pt x="800" y="172"/>
                  </a:moveTo>
                  <a:cubicBezTo>
                    <a:pt x="800" y="50"/>
                    <a:pt x="800" y="50"/>
                    <a:pt x="800" y="50"/>
                  </a:cubicBezTo>
                  <a:cubicBezTo>
                    <a:pt x="819" y="50"/>
                    <a:pt x="819" y="50"/>
                    <a:pt x="819" y="50"/>
                  </a:cubicBezTo>
                  <a:cubicBezTo>
                    <a:pt x="819" y="69"/>
                    <a:pt x="819" y="69"/>
                    <a:pt x="819" y="69"/>
                  </a:cubicBezTo>
                  <a:cubicBezTo>
                    <a:pt x="829" y="56"/>
                    <a:pt x="843" y="47"/>
                    <a:pt x="860" y="47"/>
                  </a:cubicBezTo>
                  <a:cubicBezTo>
                    <a:pt x="860" y="67"/>
                    <a:pt x="860" y="67"/>
                    <a:pt x="860" y="67"/>
                  </a:cubicBezTo>
                  <a:cubicBezTo>
                    <a:pt x="858" y="66"/>
                    <a:pt x="856" y="66"/>
                    <a:pt x="853" y="66"/>
                  </a:cubicBezTo>
                  <a:cubicBezTo>
                    <a:pt x="841" y="66"/>
                    <a:pt x="825" y="75"/>
                    <a:pt x="819" y="85"/>
                  </a:cubicBezTo>
                  <a:cubicBezTo>
                    <a:pt x="819" y="172"/>
                    <a:pt x="819" y="172"/>
                    <a:pt x="819" y="172"/>
                  </a:cubicBezTo>
                  <a:lnTo>
                    <a:pt x="800" y="172"/>
                  </a:lnTo>
                  <a:close/>
                  <a:moveTo>
                    <a:pt x="867" y="156"/>
                  </a:moveTo>
                  <a:cubicBezTo>
                    <a:pt x="877" y="142"/>
                    <a:pt x="877" y="142"/>
                    <a:pt x="877" y="142"/>
                  </a:cubicBezTo>
                  <a:cubicBezTo>
                    <a:pt x="885" y="152"/>
                    <a:pt x="901" y="160"/>
                    <a:pt x="917" y="160"/>
                  </a:cubicBezTo>
                  <a:cubicBezTo>
                    <a:pt x="936" y="160"/>
                    <a:pt x="946" y="151"/>
                    <a:pt x="946" y="139"/>
                  </a:cubicBezTo>
                  <a:cubicBezTo>
                    <a:pt x="946" y="109"/>
                    <a:pt x="870" y="127"/>
                    <a:pt x="870" y="82"/>
                  </a:cubicBezTo>
                  <a:cubicBezTo>
                    <a:pt x="870" y="63"/>
                    <a:pt x="887" y="46"/>
                    <a:pt x="916" y="46"/>
                  </a:cubicBezTo>
                  <a:cubicBezTo>
                    <a:pt x="937" y="46"/>
                    <a:pt x="952" y="54"/>
                    <a:pt x="962" y="64"/>
                  </a:cubicBezTo>
                  <a:cubicBezTo>
                    <a:pt x="953" y="77"/>
                    <a:pt x="953" y="77"/>
                    <a:pt x="953" y="77"/>
                  </a:cubicBezTo>
                  <a:cubicBezTo>
                    <a:pt x="945" y="69"/>
                    <a:pt x="932" y="62"/>
                    <a:pt x="916" y="62"/>
                  </a:cubicBezTo>
                  <a:cubicBezTo>
                    <a:pt x="899" y="62"/>
                    <a:pt x="889" y="70"/>
                    <a:pt x="889" y="81"/>
                  </a:cubicBezTo>
                  <a:cubicBezTo>
                    <a:pt x="889" y="108"/>
                    <a:pt x="965" y="90"/>
                    <a:pt x="965" y="138"/>
                  </a:cubicBezTo>
                  <a:cubicBezTo>
                    <a:pt x="965" y="159"/>
                    <a:pt x="948" y="175"/>
                    <a:pt x="917" y="175"/>
                  </a:cubicBezTo>
                  <a:cubicBezTo>
                    <a:pt x="897" y="175"/>
                    <a:pt x="879" y="169"/>
                    <a:pt x="867" y="156"/>
                  </a:cubicBezTo>
                  <a:close/>
                  <a:moveTo>
                    <a:pt x="982" y="111"/>
                  </a:moveTo>
                  <a:cubicBezTo>
                    <a:pt x="982" y="75"/>
                    <a:pt x="1006" y="46"/>
                    <a:pt x="1043" y="46"/>
                  </a:cubicBezTo>
                  <a:cubicBezTo>
                    <a:pt x="1081" y="46"/>
                    <a:pt x="1104" y="75"/>
                    <a:pt x="1104" y="111"/>
                  </a:cubicBezTo>
                  <a:cubicBezTo>
                    <a:pt x="1104" y="146"/>
                    <a:pt x="1081" y="175"/>
                    <a:pt x="1043" y="175"/>
                  </a:cubicBezTo>
                  <a:cubicBezTo>
                    <a:pt x="1006" y="175"/>
                    <a:pt x="982" y="146"/>
                    <a:pt x="982" y="111"/>
                  </a:cubicBezTo>
                  <a:close/>
                  <a:moveTo>
                    <a:pt x="1084" y="111"/>
                  </a:moveTo>
                  <a:cubicBezTo>
                    <a:pt x="1084" y="86"/>
                    <a:pt x="1069" y="63"/>
                    <a:pt x="1043" y="63"/>
                  </a:cubicBezTo>
                  <a:cubicBezTo>
                    <a:pt x="1017" y="63"/>
                    <a:pt x="1002" y="86"/>
                    <a:pt x="1002" y="111"/>
                  </a:cubicBezTo>
                  <a:cubicBezTo>
                    <a:pt x="1002" y="136"/>
                    <a:pt x="1017" y="158"/>
                    <a:pt x="1043" y="158"/>
                  </a:cubicBezTo>
                  <a:cubicBezTo>
                    <a:pt x="1069" y="158"/>
                    <a:pt x="1084" y="136"/>
                    <a:pt x="1084" y="111"/>
                  </a:cubicBezTo>
                  <a:close/>
                  <a:moveTo>
                    <a:pt x="1211" y="172"/>
                  </a:moveTo>
                  <a:cubicBezTo>
                    <a:pt x="1211" y="92"/>
                    <a:pt x="1211" y="92"/>
                    <a:pt x="1211" y="92"/>
                  </a:cubicBezTo>
                  <a:cubicBezTo>
                    <a:pt x="1211" y="70"/>
                    <a:pt x="1201" y="63"/>
                    <a:pt x="1184" y="63"/>
                  </a:cubicBezTo>
                  <a:cubicBezTo>
                    <a:pt x="1169" y="63"/>
                    <a:pt x="1155" y="73"/>
                    <a:pt x="1148" y="83"/>
                  </a:cubicBezTo>
                  <a:cubicBezTo>
                    <a:pt x="1148" y="172"/>
                    <a:pt x="1148" y="172"/>
                    <a:pt x="1148" y="172"/>
                  </a:cubicBezTo>
                  <a:cubicBezTo>
                    <a:pt x="1129" y="172"/>
                    <a:pt x="1129" y="172"/>
                    <a:pt x="1129" y="172"/>
                  </a:cubicBezTo>
                  <a:cubicBezTo>
                    <a:pt x="1129" y="50"/>
                    <a:pt x="1129" y="50"/>
                    <a:pt x="1129" y="50"/>
                  </a:cubicBezTo>
                  <a:cubicBezTo>
                    <a:pt x="1148" y="50"/>
                    <a:pt x="1148" y="50"/>
                    <a:pt x="1148" y="50"/>
                  </a:cubicBezTo>
                  <a:cubicBezTo>
                    <a:pt x="1148" y="67"/>
                    <a:pt x="1148" y="67"/>
                    <a:pt x="1148" y="67"/>
                  </a:cubicBezTo>
                  <a:cubicBezTo>
                    <a:pt x="1156" y="57"/>
                    <a:pt x="1173" y="46"/>
                    <a:pt x="1191" y="46"/>
                  </a:cubicBezTo>
                  <a:cubicBezTo>
                    <a:pt x="1217" y="46"/>
                    <a:pt x="1231" y="59"/>
                    <a:pt x="1231" y="86"/>
                  </a:cubicBezTo>
                  <a:cubicBezTo>
                    <a:pt x="1231" y="172"/>
                    <a:pt x="1231" y="172"/>
                    <a:pt x="1231" y="172"/>
                  </a:cubicBezTo>
                  <a:lnTo>
                    <a:pt x="1211" y="172"/>
                  </a:lnTo>
                  <a:close/>
                  <a:moveTo>
                    <a:pt x="1267" y="205"/>
                  </a:moveTo>
                  <a:cubicBezTo>
                    <a:pt x="1258" y="197"/>
                    <a:pt x="1258" y="197"/>
                    <a:pt x="1258" y="197"/>
                  </a:cubicBezTo>
                  <a:cubicBezTo>
                    <a:pt x="1266" y="191"/>
                    <a:pt x="1273" y="181"/>
                    <a:pt x="1274" y="173"/>
                  </a:cubicBezTo>
                  <a:cubicBezTo>
                    <a:pt x="1274" y="173"/>
                    <a:pt x="1272" y="174"/>
                    <a:pt x="1271" y="174"/>
                  </a:cubicBezTo>
                  <a:cubicBezTo>
                    <a:pt x="1264" y="174"/>
                    <a:pt x="1259" y="168"/>
                    <a:pt x="1259" y="161"/>
                  </a:cubicBezTo>
                  <a:cubicBezTo>
                    <a:pt x="1259" y="153"/>
                    <a:pt x="1264" y="147"/>
                    <a:pt x="1272" y="147"/>
                  </a:cubicBezTo>
                  <a:cubicBezTo>
                    <a:pt x="1280" y="147"/>
                    <a:pt x="1288" y="154"/>
                    <a:pt x="1288" y="166"/>
                  </a:cubicBezTo>
                  <a:cubicBezTo>
                    <a:pt x="1288" y="182"/>
                    <a:pt x="1279" y="196"/>
                    <a:pt x="1267" y="205"/>
                  </a:cubicBezTo>
                  <a:close/>
                  <a:moveTo>
                    <a:pt x="1368" y="88"/>
                  </a:moveTo>
                  <a:cubicBezTo>
                    <a:pt x="1368" y="38"/>
                    <a:pt x="1401" y="0"/>
                    <a:pt x="1452" y="0"/>
                  </a:cubicBezTo>
                  <a:cubicBezTo>
                    <a:pt x="1502" y="0"/>
                    <a:pt x="1536" y="38"/>
                    <a:pt x="1536" y="88"/>
                  </a:cubicBezTo>
                  <a:cubicBezTo>
                    <a:pt x="1536" y="138"/>
                    <a:pt x="1502" y="175"/>
                    <a:pt x="1452" y="175"/>
                  </a:cubicBezTo>
                  <a:cubicBezTo>
                    <a:pt x="1401" y="175"/>
                    <a:pt x="1368" y="138"/>
                    <a:pt x="1368" y="88"/>
                  </a:cubicBezTo>
                  <a:close/>
                  <a:moveTo>
                    <a:pt x="1514" y="88"/>
                  </a:moveTo>
                  <a:cubicBezTo>
                    <a:pt x="1514" y="48"/>
                    <a:pt x="1490" y="19"/>
                    <a:pt x="1452" y="19"/>
                  </a:cubicBezTo>
                  <a:cubicBezTo>
                    <a:pt x="1414" y="19"/>
                    <a:pt x="1389" y="48"/>
                    <a:pt x="1389" y="88"/>
                  </a:cubicBezTo>
                  <a:cubicBezTo>
                    <a:pt x="1389" y="127"/>
                    <a:pt x="1414" y="157"/>
                    <a:pt x="1452" y="157"/>
                  </a:cubicBezTo>
                  <a:cubicBezTo>
                    <a:pt x="1490" y="157"/>
                    <a:pt x="1514" y="127"/>
                    <a:pt x="1514" y="88"/>
                  </a:cubicBezTo>
                  <a:close/>
                  <a:moveTo>
                    <a:pt x="1645" y="172"/>
                  </a:moveTo>
                  <a:cubicBezTo>
                    <a:pt x="1645" y="92"/>
                    <a:pt x="1645" y="92"/>
                    <a:pt x="1645" y="92"/>
                  </a:cubicBezTo>
                  <a:cubicBezTo>
                    <a:pt x="1645" y="70"/>
                    <a:pt x="1634" y="63"/>
                    <a:pt x="1617" y="63"/>
                  </a:cubicBezTo>
                  <a:cubicBezTo>
                    <a:pt x="1602" y="63"/>
                    <a:pt x="1588" y="73"/>
                    <a:pt x="1581" y="83"/>
                  </a:cubicBezTo>
                  <a:cubicBezTo>
                    <a:pt x="1581" y="172"/>
                    <a:pt x="1581" y="172"/>
                    <a:pt x="1581" y="172"/>
                  </a:cubicBezTo>
                  <a:cubicBezTo>
                    <a:pt x="1562" y="172"/>
                    <a:pt x="1562" y="172"/>
                    <a:pt x="1562" y="172"/>
                  </a:cubicBezTo>
                  <a:cubicBezTo>
                    <a:pt x="1562" y="50"/>
                    <a:pt x="1562" y="50"/>
                    <a:pt x="1562" y="50"/>
                  </a:cubicBezTo>
                  <a:cubicBezTo>
                    <a:pt x="1581" y="50"/>
                    <a:pt x="1581" y="50"/>
                    <a:pt x="1581" y="50"/>
                  </a:cubicBezTo>
                  <a:cubicBezTo>
                    <a:pt x="1581" y="67"/>
                    <a:pt x="1581" y="67"/>
                    <a:pt x="1581" y="67"/>
                  </a:cubicBezTo>
                  <a:cubicBezTo>
                    <a:pt x="1590" y="57"/>
                    <a:pt x="1606" y="46"/>
                    <a:pt x="1625" y="46"/>
                  </a:cubicBezTo>
                  <a:cubicBezTo>
                    <a:pt x="1650" y="46"/>
                    <a:pt x="1664" y="59"/>
                    <a:pt x="1664" y="86"/>
                  </a:cubicBezTo>
                  <a:cubicBezTo>
                    <a:pt x="1664" y="172"/>
                    <a:pt x="1664" y="172"/>
                    <a:pt x="1664" y="172"/>
                  </a:cubicBezTo>
                  <a:lnTo>
                    <a:pt x="1645" y="172"/>
                  </a:lnTo>
                  <a:close/>
                  <a:moveTo>
                    <a:pt x="1688" y="111"/>
                  </a:moveTo>
                  <a:cubicBezTo>
                    <a:pt x="1688" y="75"/>
                    <a:pt x="1714" y="46"/>
                    <a:pt x="1749" y="46"/>
                  </a:cubicBezTo>
                  <a:cubicBezTo>
                    <a:pt x="1786" y="46"/>
                    <a:pt x="1808" y="75"/>
                    <a:pt x="1808" y="112"/>
                  </a:cubicBezTo>
                  <a:cubicBezTo>
                    <a:pt x="1808" y="117"/>
                    <a:pt x="1808" y="117"/>
                    <a:pt x="1808" y="117"/>
                  </a:cubicBezTo>
                  <a:cubicBezTo>
                    <a:pt x="1708" y="117"/>
                    <a:pt x="1708" y="117"/>
                    <a:pt x="1708" y="117"/>
                  </a:cubicBezTo>
                  <a:cubicBezTo>
                    <a:pt x="1710" y="140"/>
                    <a:pt x="1726" y="160"/>
                    <a:pt x="1753" y="160"/>
                  </a:cubicBezTo>
                  <a:cubicBezTo>
                    <a:pt x="1767" y="160"/>
                    <a:pt x="1781" y="154"/>
                    <a:pt x="1791" y="144"/>
                  </a:cubicBezTo>
                  <a:cubicBezTo>
                    <a:pt x="1800" y="157"/>
                    <a:pt x="1800" y="157"/>
                    <a:pt x="1800" y="157"/>
                  </a:cubicBezTo>
                  <a:cubicBezTo>
                    <a:pt x="1788" y="169"/>
                    <a:pt x="1771" y="175"/>
                    <a:pt x="1751" y="175"/>
                  </a:cubicBezTo>
                  <a:cubicBezTo>
                    <a:pt x="1715" y="175"/>
                    <a:pt x="1688" y="149"/>
                    <a:pt x="1688" y="111"/>
                  </a:cubicBezTo>
                  <a:close/>
                  <a:moveTo>
                    <a:pt x="1749" y="62"/>
                  </a:moveTo>
                  <a:cubicBezTo>
                    <a:pt x="1722" y="62"/>
                    <a:pt x="1710" y="84"/>
                    <a:pt x="1708" y="103"/>
                  </a:cubicBezTo>
                  <a:cubicBezTo>
                    <a:pt x="1789" y="103"/>
                    <a:pt x="1789" y="103"/>
                    <a:pt x="1789" y="103"/>
                  </a:cubicBezTo>
                  <a:cubicBezTo>
                    <a:pt x="1789" y="85"/>
                    <a:pt x="1777" y="62"/>
                    <a:pt x="1749" y="62"/>
                  </a:cubicBezTo>
                  <a:close/>
                  <a:moveTo>
                    <a:pt x="1892" y="172"/>
                  </a:moveTo>
                  <a:cubicBezTo>
                    <a:pt x="1892" y="3"/>
                    <a:pt x="1892" y="3"/>
                    <a:pt x="1892" y="3"/>
                  </a:cubicBezTo>
                  <a:cubicBezTo>
                    <a:pt x="1950" y="3"/>
                    <a:pt x="1950" y="3"/>
                    <a:pt x="1950" y="3"/>
                  </a:cubicBezTo>
                  <a:cubicBezTo>
                    <a:pt x="2003" y="3"/>
                    <a:pt x="2037" y="40"/>
                    <a:pt x="2037" y="88"/>
                  </a:cubicBezTo>
                  <a:cubicBezTo>
                    <a:pt x="2037" y="136"/>
                    <a:pt x="2003" y="172"/>
                    <a:pt x="1950" y="172"/>
                  </a:cubicBezTo>
                  <a:lnTo>
                    <a:pt x="1892" y="172"/>
                  </a:lnTo>
                  <a:close/>
                  <a:moveTo>
                    <a:pt x="2015" y="88"/>
                  </a:moveTo>
                  <a:cubicBezTo>
                    <a:pt x="2015" y="51"/>
                    <a:pt x="1992" y="22"/>
                    <a:pt x="1950" y="22"/>
                  </a:cubicBezTo>
                  <a:cubicBezTo>
                    <a:pt x="1913" y="22"/>
                    <a:pt x="1913" y="22"/>
                    <a:pt x="1913" y="22"/>
                  </a:cubicBezTo>
                  <a:cubicBezTo>
                    <a:pt x="1913" y="153"/>
                    <a:pt x="1913" y="153"/>
                    <a:pt x="1913" y="153"/>
                  </a:cubicBezTo>
                  <a:cubicBezTo>
                    <a:pt x="1950" y="153"/>
                    <a:pt x="1950" y="153"/>
                    <a:pt x="1950" y="153"/>
                  </a:cubicBezTo>
                  <a:cubicBezTo>
                    <a:pt x="1991" y="153"/>
                    <a:pt x="2015" y="124"/>
                    <a:pt x="2015" y="88"/>
                  </a:cubicBezTo>
                  <a:close/>
                  <a:moveTo>
                    <a:pt x="2060" y="19"/>
                  </a:moveTo>
                  <a:cubicBezTo>
                    <a:pt x="2060" y="12"/>
                    <a:pt x="2066" y="6"/>
                    <a:pt x="2073" y="6"/>
                  </a:cubicBezTo>
                  <a:cubicBezTo>
                    <a:pt x="2080" y="6"/>
                    <a:pt x="2086" y="12"/>
                    <a:pt x="2086" y="19"/>
                  </a:cubicBezTo>
                  <a:cubicBezTo>
                    <a:pt x="2086" y="26"/>
                    <a:pt x="2080" y="32"/>
                    <a:pt x="2073" y="32"/>
                  </a:cubicBezTo>
                  <a:cubicBezTo>
                    <a:pt x="2066" y="32"/>
                    <a:pt x="2060" y="26"/>
                    <a:pt x="2060" y="19"/>
                  </a:cubicBezTo>
                  <a:close/>
                  <a:moveTo>
                    <a:pt x="2063" y="172"/>
                  </a:moveTo>
                  <a:cubicBezTo>
                    <a:pt x="2063" y="50"/>
                    <a:pt x="2063" y="50"/>
                    <a:pt x="2063" y="50"/>
                  </a:cubicBezTo>
                  <a:cubicBezTo>
                    <a:pt x="2082" y="50"/>
                    <a:pt x="2082" y="50"/>
                    <a:pt x="2082" y="50"/>
                  </a:cubicBezTo>
                  <a:cubicBezTo>
                    <a:pt x="2082" y="172"/>
                    <a:pt x="2082" y="172"/>
                    <a:pt x="2082" y="172"/>
                  </a:cubicBezTo>
                  <a:lnTo>
                    <a:pt x="2063" y="172"/>
                  </a:lnTo>
                  <a:close/>
                  <a:moveTo>
                    <a:pt x="2103" y="156"/>
                  </a:moveTo>
                  <a:cubicBezTo>
                    <a:pt x="2113" y="142"/>
                    <a:pt x="2113" y="142"/>
                    <a:pt x="2113" y="142"/>
                  </a:cubicBezTo>
                  <a:cubicBezTo>
                    <a:pt x="2121" y="152"/>
                    <a:pt x="2137" y="160"/>
                    <a:pt x="2154" y="160"/>
                  </a:cubicBezTo>
                  <a:cubicBezTo>
                    <a:pt x="2172" y="160"/>
                    <a:pt x="2183" y="151"/>
                    <a:pt x="2183" y="139"/>
                  </a:cubicBezTo>
                  <a:cubicBezTo>
                    <a:pt x="2183" y="109"/>
                    <a:pt x="2107" y="127"/>
                    <a:pt x="2107" y="82"/>
                  </a:cubicBezTo>
                  <a:cubicBezTo>
                    <a:pt x="2107" y="63"/>
                    <a:pt x="2123" y="46"/>
                    <a:pt x="2152" y="46"/>
                  </a:cubicBezTo>
                  <a:cubicBezTo>
                    <a:pt x="2173" y="46"/>
                    <a:pt x="2188" y="54"/>
                    <a:pt x="2198" y="64"/>
                  </a:cubicBezTo>
                  <a:cubicBezTo>
                    <a:pt x="2189" y="77"/>
                    <a:pt x="2189" y="77"/>
                    <a:pt x="2189" y="77"/>
                  </a:cubicBezTo>
                  <a:cubicBezTo>
                    <a:pt x="2182" y="69"/>
                    <a:pt x="2168" y="62"/>
                    <a:pt x="2152" y="62"/>
                  </a:cubicBezTo>
                  <a:cubicBezTo>
                    <a:pt x="2136" y="62"/>
                    <a:pt x="2125" y="70"/>
                    <a:pt x="2125" y="81"/>
                  </a:cubicBezTo>
                  <a:cubicBezTo>
                    <a:pt x="2125" y="108"/>
                    <a:pt x="2201" y="90"/>
                    <a:pt x="2201" y="138"/>
                  </a:cubicBezTo>
                  <a:cubicBezTo>
                    <a:pt x="2201" y="159"/>
                    <a:pt x="2185" y="175"/>
                    <a:pt x="2153" y="175"/>
                  </a:cubicBezTo>
                  <a:cubicBezTo>
                    <a:pt x="2133" y="175"/>
                    <a:pt x="2116" y="169"/>
                    <a:pt x="2103" y="156"/>
                  </a:cubicBezTo>
                  <a:close/>
                  <a:moveTo>
                    <a:pt x="2219" y="111"/>
                  </a:moveTo>
                  <a:cubicBezTo>
                    <a:pt x="2219" y="74"/>
                    <a:pt x="2243" y="46"/>
                    <a:pt x="2280" y="46"/>
                  </a:cubicBezTo>
                  <a:cubicBezTo>
                    <a:pt x="2302" y="46"/>
                    <a:pt x="2316" y="56"/>
                    <a:pt x="2325" y="68"/>
                  </a:cubicBezTo>
                  <a:cubicBezTo>
                    <a:pt x="2312" y="80"/>
                    <a:pt x="2312" y="80"/>
                    <a:pt x="2312" y="80"/>
                  </a:cubicBezTo>
                  <a:cubicBezTo>
                    <a:pt x="2304" y="68"/>
                    <a:pt x="2294" y="63"/>
                    <a:pt x="2281" y="63"/>
                  </a:cubicBezTo>
                  <a:cubicBezTo>
                    <a:pt x="2255" y="63"/>
                    <a:pt x="2239" y="84"/>
                    <a:pt x="2239" y="111"/>
                  </a:cubicBezTo>
                  <a:cubicBezTo>
                    <a:pt x="2239" y="138"/>
                    <a:pt x="2255" y="158"/>
                    <a:pt x="2281" y="158"/>
                  </a:cubicBezTo>
                  <a:cubicBezTo>
                    <a:pt x="2294" y="158"/>
                    <a:pt x="2304" y="153"/>
                    <a:pt x="2312" y="142"/>
                  </a:cubicBezTo>
                  <a:cubicBezTo>
                    <a:pt x="2325" y="154"/>
                    <a:pt x="2325" y="154"/>
                    <a:pt x="2325" y="154"/>
                  </a:cubicBezTo>
                  <a:cubicBezTo>
                    <a:pt x="2316" y="166"/>
                    <a:pt x="2302" y="175"/>
                    <a:pt x="2280" y="175"/>
                  </a:cubicBezTo>
                  <a:cubicBezTo>
                    <a:pt x="2243" y="175"/>
                    <a:pt x="2219" y="147"/>
                    <a:pt x="2219" y="111"/>
                  </a:cubicBezTo>
                  <a:close/>
                  <a:moveTo>
                    <a:pt x="2338" y="111"/>
                  </a:moveTo>
                  <a:cubicBezTo>
                    <a:pt x="2338" y="75"/>
                    <a:pt x="2362" y="46"/>
                    <a:pt x="2399" y="46"/>
                  </a:cubicBezTo>
                  <a:cubicBezTo>
                    <a:pt x="2436" y="46"/>
                    <a:pt x="2460" y="75"/>
                    <a:pt x="2460" y="111"/>
                  </a:cubicBezTo>
                  <a:cubicBezTo>
                    <a:pt x="2460" y="146"/>
                    <a:pt x="2436" y="175"/>
                    <a:pt x="2399" y="175"/>
                  </a:cubicBezTo>
                  <a:cubicBezTo>
                    <a:pt x="2362" y="175"/>
                    <a:pt x="2338" y="146"/>
                    <a:pt x="2338" y="111"/>
                  </a:cubicBezTo>
                  <a:close/>
                  <a:moveTo>
                    <a:pt x="2440" y="111"/>
                  </a:moveTo>
                  <a:cubicBezTo>
                    <a:pt x="2440" y="86"/>
                    <a:pt x="2425" y="63"/>
                    <a:pt x="2399" y="63"/>
                  </a:cubicBezTo>
                  <a:cubicBezTo>
                    <a:pt x="2373" y="63"/>
                    <a:pt x="2358" y="86"/>
                    <a:pt x="2358" y="111"/>
                  </a:cubicBezTo>
                  <a:cubicBezTo>
                    <a:pt x="2358" y="136"/>
                    <a:pt x="2373" y="158"/>
                    <a:pt x="2399" y="158"/>
                  </a:cubicBezTo>
                  <a:cubicBezTo>
                    <a:pt x="2425" y="158"/>
                    <a:pt x="2440" y="136"/>
                    <a:pt x="2440" y="111"/>
                  </a:cubicBezTo>
                  <a:close/>
                  <a:moveTo>
                    <a:pt x="2517" y="172"/>
                  </a:moveTo>
                  <a:cubicBezTo>
                    <a:pt x="2466" y="50"/>
                    <a:pt x="2466" y="50"/>
                    <a:pt x="2466" y="50"/>
                  </a:cubicBezTo>
                  <a:cubicBezTo>
                    <a:pt x="2487" y="50"/>
                    <a:pt x="2487" y="50"/>
                    <a:pt x="2487" y="50"/>
                  </a:cubicBezTo>
                  <a:cubicBezTo>
                    <a:pt x="2528" y="150"/>
                    <a:pt x="2528" y="150"/>
                    <a:pt x="2528" y="150"/>
                  </a:cubicBezTo>
                  <a:cubicBezTo>
                    <a:pt x="2568" y="50"/>
                    <a:pt x="2568" y="50"/>
                    <a:pt x="2568" y="50"/>
                  </a:cubicBezTo>
                  <a:cubicBezTo>
                    <a:pt x="2589" y="50"/>
                    <a:pt x="2589" y="50"/>
                    <a:pt x="2589" y="50"/>
                  </a:cubicBezTo>
                  <a:cubicBezTo>
                    <a:pt x="2538" y="172"/>
                    <a:pt x="2538" y="172"/>
                    <a:pt x="2538" y="172"/>
                  </a:cubicBezTo>
                  <a:lnTo>
                    <a:pt x="2517" y="172"/>
                  </a:lnTo>
                  <a:close/>
                  <a:moveTo>
                    <a:pt x="2595" y="111"/>
                  </a:moveTo>
                  <a:cubicBezTo>
                    <a:pt x="2595" y="75"/>
                    <a:pt x="2621" y="46"/>
                    <a:pt x="2656" y="46"/>
                  </a:cubicBezTo>
                  <a:cubicBezTo>
                    <a:pt x="2693" y="46"/>
                    <a:pt x="2715" y="75"/>
                    <a:pt x="2715" y="112"/>
                  </a:cubicBezTo>
                  <a:cubicBezTo>
                    <a:pt x="2715" y="117"/>
                    <a:pt x="2715" y="117"/>
                    <a:pt x="2715" y="117"/>
                  </a:cubicBezTo>
                  <a:cubicBezTo>
                    <a:pt x="2616" y="117"/>
                    <a:pt x="2616" y="117"/>
                    <a:pt x="2616" y="117"/>
                  </a:cubicBezTo>
                  <a:cubicBezTo>
                    <a:pt x="2617" y="140"/>
                    <a:pt x="2633" y="160"/>
                    <a:pt x="2660" y="160"/>
                  </a:cubicBezTo>
                  <a:cubicBezTo>
                    <a:pt x="2674" y="160"/>
                    <a:pt x="2688" y="154"/>
                    <a:pt x="2698" y="144"/>
                  </a:cubicBezTo>
                  <a:cubicBezTo>
                    <a:pt x="2707" y="157"/>
                    <a:pt x="2707" y="157"/>
                    <a:pt x="2707" y="157"/>
                  </a:cubicBezTo>
                  <a:cubicBezTo>
                    <a:pt x="2695" y="169"/>
                    <a:pt x="2678" y="175"/>
                    <a:pt x="2658" y="175"/>
                  </a:cubicBezTo>
                  <a:cubicBezTo>
                    <a:pt x="2622" y="175"/>
                    <a:pt x="2595" y="149"/>
                    <a:pt x="2595" y="111"/>
                  </a:cubicBezTo>
                  <a:close/>
                  <a:moveTo>
                    <a:pt x="2656" y="62"/>
                  </a:moveTo>
                  <a:cubicBezTo>
                    <a:pt x="2630" y="62"/>
                    <a:pt x="2617" y="84"/>
                    <a:pt x="2616" y="103"/>
                  </a:cubicBezTo>
                  <a:cubicBezTo>
                    <a:pt x="2696" y="103"/>
                    <a:pt x="2696" y="103"/>
                    <a:pt x="2696" y="103"/>
                  </a:cubicBezTo>
                  <a:cubicBezTo>
                    <a:pt x="2696" y="85"/>
                    <a:pt x="2684" y="62"/>
                    <a:pt x="2656" y="62"/>
                  </a:cubicBezTo>
                  <a:close/>
                  <a:moveTo>
                    <a:pt x="2739" y="172"/>
                  </a:moveTo>
                  <a:cubicBezTo>
                    <a:pt x="2739" y="50"/>
                    <a:pt x="2739" y="50"/>
                    <a:pt x="2739" y="50"/>
                  </a:cubicBezTo>
                  <a:cubicBezTo>
                    <a:pt x="2758" y="50"/>
                    <a:pt x="2758" y="50"/>
                    <a:pt x="2758" y="50"/>
                  </a:cubicBezTo>
                  <a:cubicBezTo>
                    <a:pt x="2758" y="69"/>
                    <a:pt x="2758" y="69"/>
                    <a:pt x="2758" y="69"/>
                  </a:cubicBezTo>
                  <a:cubicBezTo>
                    <a:pt x="2768" y="56"/>
                    <a:pt x="2783" y="47"/>
                    <a:pt x="2799" y="47"/>
                  </a:cubicBezTo>
                  <a:cubicBezTo>
                    <a:pt x="2799" y="67"/>
                    <a:pt x="2799" y="67"/>
                    <a:pt x="2799" y="67"/>
                  </a:cubicBezTo>
                  <a:cubicBezTo>
                    <a:pt x="2797" y="66"/>
                    <a:pt x="2795" y="66"/>
                    <a:pt x="2792" y="66"/>
                  </a:cubicBezTo>
                  <a:cubicBezTo>
                    <a:pt x="2780" y="66"/>
                    <a:pt x="2764" y="75"/>
                    <a:pt x="2758" y="85"/>
                  </a:cubicBezTo>
                  <a:cubicBezTo>
                    <a:pt x="2758" y="172"/>
                    <a:pt x="2758" y="172"/>
                    <a:pt x="2758" y="172"/>
                  </a:cubicBezTo>
                  <a:lnTo>
                    <a:pt x="2739" y="172"/>
                  </a:lnTo>
                  <a:close/>
                  <a:moveTo>
                    <a:pt x="2813" y="203"/>
                  </a:moveTo>
                  <a:cubicBezTo>
                    <a:pt x="2816" y="204"/>
                    <a:pt x="2820" y="205"/>
                    <a:pt x="2823" y="205"/>
                  </a:cubicBezTo>
                  <a:cubicBezTo>
                    <a:pt x="2832" y="205"/>
                    <a:pt x="2837" y="202"/>
                    <a:pt x="2842" y="192"/>
                  </a:cubicBezTo>
                  <a:cubicBezTo>
                    <a:pt x="2850" y="174"/>
                    <a:pt x="2850" y="174"/>
                    <a:pt x="2850" y="174"/>
                  </a:cubicBezTo>
                  <a:cubicBezTo>
                    <a:pt x="2799" y="50"/>
                    <a:pt x="2799" y="50"/>
                    <a:pt x="2799" y="50"/>
                  </a:cubicBezTo>
                  <a:cubicBezTo>
                    <a:pt x="2819" y="50"/>
                    <a:pt x="2819" y="50"/>
                    <a:pt x="2819" y="50"/>
                  </a:cubicBezTo>
                  <a:cubicBezTo>
                    <a:pt x="2860" y="150"/>
                    <a:pt x="2860" y="150"/>
                    <a:pt x="2860" y="150"/>
                  </a:cubicBezTo>
                  <a:cubicBezTo>
                    <a:pt x="2901" y="50"/>
                    <a:pt x="2901" y="50"/>
                    <a:pt x="2901" y="50"/>
                  </a:cubicBezTo>
                  <a:cubicBezTo>
                    <a:pt x="2922" y="50"/>
                    <a:pt x="2922" y="50"/>
                    <a:pt x="2922" y="50"/>
                  </a:cubicBezTo>
                  <a:cubicBezTo>
                    <a:pt x="2860" y="197"/>
                    <a:pt x="2860" y="197"/>
                    <a:pt x="2860" y="197"/>
                  </a:cubicBezTo>
                  <a:cubicBezTo>
                    <a:pt x="2853" y="215"/>
                    <a:pt x="2840" y="222"/>
                    <a:pt x="2824" y="222"/>
                  </a:cubicBezTo>
                  <a:cubicBezTo>
                    <a:pt x="2820" y="222"/>
                    <a:pt x="2814" y="221"/>
                    <a:pt x="2810" y="220"/>
                  </a:cubicBezTo>
                  <a:lnTo>
                    <a:pt x="2813" y="203"/>
                  </a:lnTo>
                  <a:close/>
                  <a:moveTo>
                    <a:pt x="3071" y="172"/>
                  </a:moveTo>
                  <a:cubicBezTo>
                    <a:pt x="3071" y="158"/>
                    <a:pt x="3071" y="158"/>
                    <a:pt x="3071" y="158"/>
                  </a:cubicBezTo>
                  <a:cubicBezTo>
                    <a:pt x="3061" y="169"/>
                    <a:pt x="3047" y="175"/>
                    <a:pt x="3030" y="175"/>
                  </a:cubicBezTo>
                  <a:cubicBezTo>
                    <a:pt x="3010" y="175"/>
                    <a:pt x="2987" y="161"/>
                    <a:pt x="2987" y="135"/>
                  </a:cubicBezTo>
                  <a:cubicBezTo>
                    <a:pt x="2987" y="107"/>
                    <a:pt x="3010" y="94"/>
                    <a:pt x="3030" y="94"/>
                  </a:cubicBezTo>
                  <a:cubicBezTo>
                    <a:pt x="3047" y="94"/>
                    <a:pt x="3061" y="100"/>
                    <a:pt x="3071" y="111"/>
                  </a:cubicBezTo>
                  <a:cubicBezTo>
                    <a:pt x="3071" y="89"/>
                    <a:pt x="3071" y="89"/>
                    <a:pt x="3071" y="89"/>
                  </a:cubicBezTo>
                  <a:cubicBezTo>
                    <a:pt x="3071" y="72"/>
                    <a:pt x="3058" y="63"/>
                    <a:pt x="3040" y="63"/>
                  </a:cubicBezTo>
                  <a:cubicBezTo>
                    <a:pt x="3025" y="63"/>
                    <a:pt x="3013" y="68"/>
                    <a:pt x="3002" y="80"/>
                  </a:cubicBezTo>
                  <a:cubicBezTo>
                    <a:pt x="2994" y="67"/>
                    <a:pt x="2994" y="67"/>
                    <a:pt x="2994" y="67"/>
                  </a:cubicBezTo>
                  <a:cubicBezTo>
                    <a:pt x="3007" y="53"/>
                    <a:pt x="3023" y="46"/>
                    <a:pt x="3043" y="46"/>
                  </a:cubicBezTo>
                  <a:cubicBezTo>
                    <a:pt x="3069" y="46"/>
                    <a:pt x="3090" y="58"/>
                    <a:pt x="3090" y="88"/>
                  </a:cubicBezTo>
                  <a:cubicBezTo>
                    <a:pt x="3090" y="172"/>
                    <a:pt x="3090" y="172"/>
                    <a:pt x="3090" y="172"/>
                  </a:cubicBezTo>
                  <a:lnTo>
                    <a:pt x="3071" y="172"/>
                  </a:lnTo>
                  <a:close/>
                  <a:moveTo>
                    <a:pt x="3071" y="146"/>
                  </a:moveTo>
                  <a:cubicBezTo>
                    <a:pt x="3071" y="123"/>
                    <a:pt x="3071" y="123"/>
                    <a:pt x="3071" y="123"/>
                  </a:cubicBezTo>
                  <a:cubicBezTo>
                    <a:pt x="3064" y="113"/>
                    <a:pt x="3051" y="108"/>
                    <a:pt x="3037" y="108"/>
                  </a:cubicBezTo>
                  <a:cubicBezTo>
                    <a:pt x="3019" y="108"/>
                    <a:pt x="3007" y="119"/>
                    <a:pt x="3007" y="135"/>
                  </a:cubicBezTo>
                  <a:cubicBezTo>
                    <a:pt x="3007" y="150"/>
                    <a:pt x="3019" y="162"/>
                    <a:pt x="3037" y="162"/>
                  </a:cubicBezTo>
                  <a:cubicBezTo>
                    <a:pt x="3051" y="162"/>
                    <a:pt x="3064" y="157"/>
                    <a:pt x="3071" y="146"/>
                  </a:cubicBezTo>
                  <a:close/>
                  <a:moveTo>
                    <a:pt x="3126" y="147"/>
                  </a:moveTo>
                  <a:cubicBezTo>
                    <a:pt x="3126" y="66"/>
                    <a:pt x="3126" y="66"/>
                    <a:pt x="3126" y="66"/>
                  </a:cubicBezTo>
                  <a:cubicBezTo>
                    <a:pt x="3105" y="66"/>
                    <a:pt x="3105" y="66"/>
                    <a:pt x="3105" y="66"/>
                  </a:cubicBezTo>
                  <a:cubicBezTo>
                    <a:pt x="3105" y="50"/>
                    <a:pt x="3105" y="50"/>
                    <a:pt x="3105" y="50"/>
                  </a:cubicBezTo>
                  <a:cubicBezTo>
                    <a:pt x="3126" y="50"/>
                    <a:pt x="3126" y="50"/>
                    <a:pt x="3126" y="50"/>
                  </a:cubicBezTo>
                  <a:cubicBezTo>
                    <a:pt x="3126" y="16"/>
                    <a:pt x="3126" y="16"/>
                    <a:pt x="3126" y="16"/>
                  </a:cubicBezTo>
                  <a:cubicBezTo>
                    <a:pt x="3145" y="16"/>
                    <a:pt x="3145" y="16"/>
                    <a:pt x="3145" y="16"/>
                  </a:cubicBezTo>
                  <a:cubicBezTo>
                    <a:pt x="3145" y="50"/>
                    <a:pt x="3145" y="50"/>
                    <a:pt x="3145" y="50"/>
                  </a:cubicBezTo>
                  <a:cubicBezTo>
                    <a:pt x="3170" y="50"/>
                    <a:pt x="3170" y="50"/>
                    <a:pt x="3170" y="50"/>
                  </a:cubicBezTo>
                  <a:cubicBezTo>
                    <a:pt x="3170" y="66"/>
                    <a:pt x="3170" y="66"/>
                    <a:pt x="3170" y="66"/>
                  </a:cubicBezTo>
                  <a:cubicBezTo>
                    <a:pt x="3145" y="66"/>
                    <a:pt x="3145" y="66"/>
                    <a:pt x="3145" y="66"/>
                  </a:cubicBezTo>
                  <a:cubicBezTo>
                    <a:pt x="3145" y="143"/>
                    <a:pt x="3145" y="143"/>
                    <a:pt x="3145" y="143"/>
                  </a:cubicBezTo>
                  <a:cubicBezTo>
                    <a:pt x="3145" y="152"/>
                    <a:pt x="3149" y="158"/>
                    <a:pt x="3157" y="158"/>
                  </a:cubicBezTo>
                  <a:cubicBezTo>
                    <a:pt x="3163" y="158"/>
                    <a:pt x="3168" y="156"/>
                    <a:pt x="3170" y="153"/>
                  </a:cubicBezTo>
                  <a:cubicBezTo>
                    <a:pt x="3176" y="167"/>
                    <a:pt x="3176" y="167"/>
                    <a:pt x="3176" y="167"/>
                  </a:cubicBezTo>
                  <a:cubicBezTo>
                    <a:pt x="3171" y="172"/>
                    <a:pt x="3164" y="175"/>
                    <a:pt x="3153" y="175"/>
                  </a:cubicBezTo>
                  <a:cubicBezTo>
                    <a:pt x="3135" y="175"/>
                    <a:pt x="3126" y="165"/>
                    <a:pt x="3126" y="147"/>
                  </a:cubicBezTo>
                  <a:close/>
                  <a:moveTo>
                    <a:pt x="3326" y="172"/>
                  </a:moveTo>
                  <a:cubicBezTo>
                    <a:pt x="3326" y="158"/>
                    <a:pt x="3326" y="158"/>
                    <a:pt x="3326" y="158"/>
                  </a:cubicBezTo>
                  <a:cubicBezTo>
                    <a:pt x="3316" y="169"/>
                    <a:pt x="3302" y="175"/>
                    <a:pt x="3286" y="175"/>
                  </a:cubicBezTo>
                  <a:cubicBezTo>
                    <a:pt x="3265" y="175"/>
                    <a:pt x="3243" y="161"/>
                    <a:pt x="3243" y="135"/>
                  </a:cubicBezTo>
                  <a:cubicBezTo>
                    <a:pt x="3243" y="107"/>
                    <a:pt x="3265" y="94"/>
                    <a:pt x="3286" y="94"/>
                  </a:cubicBezTo>
                  <a:cubicBezTo>
                    <a:pt x="3302" y="94"/>
                    <a:pt x="3316" y="100"/>
                    <a:pt x="3326" y="111"/>
                  </a:cubicBezTo>
                  <a:cubicBezTo>
                    <a:pt x="3326" y="89"/>
                    <a:pt x="3326" y="89"/>
                    <a:pt x="3326" y="89"/>
                  </a:cubicBezTo>
                  <a:cubicBezTo>
                    <a:pt x="3326" y="72"/>
                    <a:pt x="3313" y="63"/>
                    <a:pt x="3295" y="63"/>
                  </a:cubicBezTo>
                  <a:cubicBezTo>
                    <a:pt x="3281" y="63"/>
                    <a:pt x="3269" y="68"/>
                    <a:pt x="3258" y="80"/>
                  </a:cubicBezTo>
                  <a:cubicBezTo>
                    <a:pt x="3249" y="67"/>
                    <a:pt x="3249" y="67"/>
                    <a:pt x="3249" y="67"/>
                  </a:cubicBezTo>
                  <a:cubicBezTo>
                    <a:pt x="3262" y="53"/>
                    <a:pt x="3278" y="46"/>
                    <a:pt x="3298" y="46"/>
                  </a:cubicBezTo>
                  <a:cubicBezTo>
                    <a:pt x="3324" y="46"/>
                    <a:pt x="3345" y="58"/>
                    <a:pt x="3345" y="88"/>
                  </a:cubicBezTo>
                  <a:cubicBezTo>
                    <a:pt x="3345" y="172"/>
                    <a:pt x="3345" y="172"/>
                    <a:pt x="3345" y="172"/>
                  </a:cubicBezTo>
                  <a:lnTo>
                    <a:pt x="3326" y="172"/>
                  </a:lnTo>
                  <a:close/>
                  <a:moveTo>
                    <a:pt x="3326" y="146"/>
                  </a:moveTo>
                  <a:cubicBezTo>
                    <a:pt x="3326" y="123"/>
                    <a:pt x="3326" y="123"/>
                    <a:pt x="3326" y="123"/>
                  </a:cubicBezTo>
                  <a:cubicBezTo>
                    <a:pt x="3319" y="113"/>
                    <a:pt x="3306" y="108"/>
                    <a:pt x="3293" y="108"/>
                  </a:cubicBezTo>
                  <a:cubicBezTo>
                    <a:pt x="3275" y="108"/>
                    <a:pt x="3262" y="119"/>
                    <a:pt x="3262" y="135"/>
                  </a:cubicBezTo>
                  <a:cubicBezTo>
                    <a:pt x="3262" y="150"/>
                    <a:pt x="3275" y="162"/>
                    <a:pt x="3293" y="162"/>
                  </a:cubicBezTo>
                  <a:cubicBezTo>
                    <a:pt x="3306" y="162"/>
                    <a:pt x="3319" y="157"/>
                    <a:pt x="3326" y="146"/>
                  </a:cubicBezTo>
                  <a:close/>
                  <a:moveTo>
                    <a:pt x="3460" y="172"/>
                  </a:moveTo>
                  <a:cubicBezTo>
                    <a:pt x="3460" y="22"/>
                    <a:pt x="3460" y="22"/>
                    <a:pt x="3460" y="22"/>
                  </a:cubicBezTo>
                  <a:cubicBezTo>
                    <a:pt x="3406" y="22"/>
                    <a:pt x="3406" y="22"/>
                    <a:pt x="3406" y="22"/>
                  </a:cubicBezTo>
                  <a:cubicBezTo>
                    <a:pt x="3406" y="3"/>
                    <a:pt x="3406" y="3"/>
                    <a:pt x="3406" y="3"/>
                  </a:cubicBezTo>
                  <a:cubicBezTo>
                    <a:pt x="3535" y="3"/>
                    <a:pt x="3535" y="3"/>
                    <a:pt x="3535" y="3"/>
                  </a:cubicBezTo>
                  <a:cubicBezTo>
                    <a:pt x="3535" y="22"/>
                    <a:pt x="3535" y="22"/>
                    <a:pt x="3535" y="22"/>
                  </a:cubicBezTo>
                  <a:cubicBezTo>
                    <a:pt x="3481" y="22"/>
                    <a:pt x="3481" y="22"/>
                    <a:pt x="3481" y="22"/>
                  </a:cubicBezTo>
                  <a:cubicBezTo>
                    <a:pt x="3481" y="172"/>
                    <a:pt x="3481" y="172"/>
                    <a:pt x="3481" y="172"/>
                  </a:cubicBezTo>
                  <a:lnTo>
                    <a:pt x="3460" y="172"/>
                  </a:lnTo>
                  <a:close/>
                  <a:moveTo>
                    <a:pt x="3552" y="19"/>
                  </a:moveTo>
                  <a:cubicBezTo>
                    <a:pt x="3552" y="12"/>
                    <a:pt x="3558" y="6"/>
                    <a:pt x="3565" y="6"/>
                  </a:cubicBezTo>
                  <a:cubicBezTo>
                    <a:pt x="3572" y="6"/>
                    <a:pt x="3578" y="12"/>
                    <a:pt x="3578" y="19"/>
                  </a:cubicBezTo>
                  <a:cubicBezTo>
                    <a:pt x="3578" y="26"/>
                    <a:pt x="3572" y="32"/>
                    <a:pt x="3565" y="32"/>
                  </a:cubicBezTo>
                  <a:cubicBezTo>
                    <a:pt x="3558" y="32"/>
                    <a:pt x="3552" y="26"/>
                    <a:pt x="3552" y="19"/>
                  </a:cubicBezTo>
                  <a:close/>
                  <a:moveTo>
                    <a:pt x="3556" y="172"/>
                  </a:moveTo>
                  <a:cubicBezTo>
                    <a:pt x="3556" y="50"/>
                    <a:pt x="3556" y="50"/>
                    <a:pt x="3556" y="50"/>
                  </a:cubicBezTo>
                  <a:cubicBezTo>
                    <a:pt x="3575" y="50"/>
                    <a:pt x="3575" y="50"/>
                    <a:pt x="3575" y="50"/>
                  </a:cubicBezTo>
                  <a:cubicBezTo>
                    <a:pt x="3575" y="172"/>
                    <a:pt x="3575" y="172"/>
                    <a:pt x="3575" y="172"/>
                  </a:cubicBezTo>
                  <a:lnTo>
                    <a:pt x="3556" y="172"/>
                  </a:lnTo>
                  <a:close/>
                  <a:moveTo>
                    <a:pt x="3755" y="172"/>
                  </a:moveTo>
                  <a:cubicBezTo>
                    <a:pt x="3755" y="89"/>
                    <a:pt x="3755" y="89"/>
                    <a:pt x="3755" y="89"/>
                  </a:cubicBezTo>
                  <a:cubicBezTo>
                    <a:pt x="3755" y="73"/>
                    <a:pt x="3748" y="63"/>
                    <a:pt x="3732" y="63"/>
                  </a:cubicBezTo>
                  <a:cubicBezTo>
                    <a:pt x="3719" y="63"/>
                    <a:pt x="3706" y="73"/>
                    <a:pt x="3700" y="82"/>
                  </a:cubicBezTo>
                  <a:cubicBezTo>
                    <a:pt x="3700" y="172"/>
                    <a:pt x="3700" y="172"/>
                    <a:pt x="3700" y="172"/>
                  </a:cubicBezTo>
                  <a:cubicBezTo>
                    <a:pt x="3680" y="172"/>
                    <a:pt x="3680" y="172"/>
                    <a:pt x="3680" y="172"/>
                  </a:cubicBezTo>
                  <a:cubicBezTo>
                    <a:pt x="3680" y="89"/>
                    <a:pt x="3680" y="89"/>
                    <a:pt x="3680" y="89"/>
                  </a:cubicBezTo>
                  <a:cubicBezTo>
                    <a:pt x="3680" y="73"/>
                    <a:pt x="3674" y="63"/>
                    <a:pt x="3658" y="63"/>
                  </a:cubicBezTo>
                  <a:cubicBezTo>
                    <a:pt x="3645" y="63"/>
                    <a:pt x="3632" y="73"/>
                    <a:pt x="3626" y="83"/>
                  </a:cubicBezTo>
                  <a:cubicBezTo>
                    <a:pt x="3626" y="172"/>
                    <a:pt x="3626" y="172"/>
                    <a:pt x="3626" y="172"/>
                  </a:cubicBezTo>
                  <a:cubicBezTo>
                    <a:pt x="3606" y="172"/>
                    <a:pt x="3606" y="172"/>
                    <a:pt x="3606" y="172"/>
                  </a:cubicBezTo>
                  <a:cubicBezTo>
                    <a:pt x="3606" y="50"/>
                    <a:pt x="3606" y="50"/>
                    <a:pt x="3606" y="50"/>
                  </a:cubicBezTo>
                  <a:cubicBezTo>
                    <a:pt x="3626" y="50"/>
                    <a:pt x="3626" y="50"/>
                    <a:pt x="3626" y="50"/>
                  </a:cubicBezTo>
                  <a:cubicBezTo>
                    <a:pt x="3626" y="67"/>
                    <a:pt x="3626" y="67"/>
                    <a:pt x="3626" y="67"/>
                  </a:cubicBezTo>
                  <a:cubicBezTo>
                    <a:pt x="3631" y="59"/>
                    <a:pt x="3647" y="46"/>
                    <a:pt x="3665" y="46"/>
                  </a:cubicBezTo>
                  <a:cubicBezTo>
                    <a:pt x="3684" y="46"/>
                    <a:pt x="3695" y="57"/>
                    <a:pt x="3698" y="69"/>
                  </a:cubicBezTo>
                  <a:cubicBezTo>
                    <a:pt x="3705" y="58"/>
                    <a:pt x="3722" y="46"/>
                    <a:pt x="3739" y="46"/>
                  </a:cubicBezTo>
                  <a:cubicBezTo>
                    <a:pt x="3762" y="46"/>
                    <a:pt x="3774" y="59"/>
                    <a:pt x="3774" y="84"/>
                  </a:cubicBezTo>
                  <a:cubicBezTo>
                    <a:pt x="3774" y="172"/>
                    <a:pt x="3774" y="172"/>
                    <a:pt x="3774" y="172"/>
                  </a:cubicBezTo>
                  <a:lnTo>
                    <a:pt x="3755" y="172"/>
                  </a:lnTo>
                  <a:close/>
                  <a:moveTo>
                    <a:pt x="3798" y="111"/>
                  </a:moveTo>
                  <a:cubicBezTo>
                    <a:pt x="3798" y="75"/>
                    <a:pt x="3824" y="46"/>
                    <a:pt x="3859" y="46"/>
                  </a:cubicBezTo>
                  <a:cubicBezTo>
                    <a:pt x="3896" y="46"/>
                    <a:pt x="3918" y="75"/>
                    <a:pt x="3918" y="112"/>
                  </a:cubicBezTo>
                  <a:cubicBezTo>
                    <a:pt x="3918" y="117"/>
                    <a:pt x="3918" y="117"/>
                    <a:pt x="3918" y="117"/>
                  </a:cubicBezTo>
                  <a:cubicBezTo>
                    <a:pt x="3818" y="117"/>
                    <a:pt x="3818" y="117"/>
                    <a:pt x="3818" y="117"/>
                  </a:cubicBezTo>
                  <a:cubicBezTo>
                    <a:pt x="3820" y="140"/>
                    <a:pt x="3836" y="160"/>
                    <a:pt x="3863" y="160"/>
                  </a:cubicBezTo>
                  <a:cubicBezTo>
                    <a:pt x="3877" y="160"/>
                    <a:pt x="3891" y="154"/>
                    <a:pt x="3901" y="144"/>
                  </a:cubicBezTo>
                  <a:cubicBezTo>
                    <a:pt x="3910" y="157"/>
                    <a:pt x="3910" y="157"/>
                    <a:pt x="3910" y="157"/>
                  </a:cubicBezTo>
                  <a:cubicBezTo>
                    <a:pt x="3898" y="169"/>
                    <a:pt x="3881" y="175"/>
                    <a:pt x="3861" y="175"/>
                  </a:cubicBezTo>
                  <a:cubicBezTo>
                    <a:pt x="3825" y="175"/>
                    <a:pt x="3798" y="149"/>
                    <a:pt x="3798" y="111"/>
                  </a:cubicBezTo>
                  <a:close/>
                  <a:moveTo>
                    <a:pt x="3859" y="62"/>
                  </a:moveTo>
                  <a:cubicBezTo>
                    <a:pt x="3832" y="62"/>
                    <a:pt x="3820" y="84"/>
                    <a:pt x="3818" y="103"/>
                  </a:cubicBezTo>
                  <a:cubicBezTo>
                    <a:pt x="3899" y="103"/>
                    <a:pt x="3899" y="103"/>
                    <a:pt x="3899" y="103"/>
                  </a:cubicBezTo>
                  <a:cubicBezTo>
                    <a:pt x="3899" y="85"/>
                    <a:pt x="3887" y="62"/>
                    <a:pt x="3859" y="62"/>
                  </a:cubicBezTo>
                  <a:close/>
                  <a:moveTo>
                    <a:pt x="3937" y="161"/>
                  </a:moveTo>
                  <a:cubicBezTo>
                    <a:pt x="3937" y="153"/>
                    <a:pt x="3943" y="147"/>
                    <a:pt x="3951" y="147"/>
                  </a:cubicBezTo>
                  <a:cubicBezTo>
                    <a:pt x="3958" y="147"/>
                    <a:pt x="3965" y="153"/>
                    <a:pt x="3965" y="161"/>
                  </a:cubicBezTo>
                  <a:cubicBezTo>
                    <a:pt x="3965" y="168"/>
                    <a:pt x="3958" y="175"/>
                    <a:pt x="3951" y="175"/>
                  </a:cubicBezTo>
                  <a:cubicBezTo>
                    <a:pt x="3943" y="175"/>
                    <a:pt x="3937" y="168"/>
                    <a:pt x="393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502" name="Rectangle 22"/>
          <p:cNvSpPr>
            <a:spLocks noGrp="1" noChangeArrowheads="1"/>
          </p:cNvSpPr>
          <p:nvPr>
            <p:ph type="ctrTitle" sz="quarter"/>
          </p:nvPr>
        </p:nvSpPr>
        <p:spPr>
          <a:xfrm>
            <a:off x="6270508" y="347904"/>
            <a:ext cx="4798745" cy="1572608"/>
          </a:xfrm>
          <a:ln algn="ctr"/>
        </p:spPr>
        <p:txBody>
          <a:bodyPr anchor="b"/>
          <a:lstStyle>
            <a:lvl1pPr algn="l">
              <a:defRPr sz="3467" b="1">
                <a:solidFill>
                  <a:srgbClr val="393838"/>
                </a:solidFill>
                <a:latin typeface="+mn-lt"/>
              </a:defRPr>
            </a:lvl1pPr>
          </a:lstStyle>
          <a:p>
            <a:r>
              <a:rPr lang="en-US" dirty="0"/>
              <a:t>Click to edit Master title style</a:t>
            </a:r>
          </a:p>
        </p:txBody>
      </p:sp>
      <p:sp>
        <p:nvSpPr>
          <p:cNvPr id="3" name="Text Placeholder 2"/>
          <p:cNvSpPr>
            <a:spLocks noGrp="1"/>
          </p:cNvSpPr>
          <p:nvPr>
            <p:ph type="body" sz="quarter" idx="10"/>
          </p:nvPr>
        </p:nvSpPr>
        <p:spPr>
          <a:xfrm>
            <a:off x="6270509" y="2070134"/>
            <a:ext cx="4337049" cy="790575"/>
          </a:xfrm>
        </p:spPr>
        <p:txBody>
          <a:bodyPr/>
          <a:lstStyle>
            <a:lvl1pPr marL="0" indent="0" algn="l">
              <a:spcBef>
                <a:spcPts val="0"/>
              </a:spcBef>
              <a:buNone/>
              <a:defRPr sz="2133">
                <a:solidFill>
                  <a:srgbClr val="393838"/>
                </a:solidFill>
              </a:defRPr>
            </a:lvl1pPr>
          </a:lstStyle>
          <a:p>
            <a:pPr lvl="0"/>
            <a:r>
              <a:rPr lang="en-US" dirty="0"/>
              <a:t>Click to edit Master</a:t>
            </a:r>
          </a:p>
        </p:txBody>
      </p:sp>
      <p:sp>
        <p:nvSpPr>
          <p:cNvPr id="11" name="Rectangle 17"/>
          <p:cNvSpPr>
            <a:spLocks noChangeArrowheads="1"/>
          </p:cNvSpPr>
          <p:nvPr userDrawn="1"/>
        </p:nvSpPr>
        <p:spPr bwMode="auto">
          <a:xfrm>
            <a:off x="6379555" y="6413398"/>
            <a:ext cx="5552332" cy="98489"/>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800"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77455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874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 DNA">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72533" y="1335533"/>
            <a:ext cx="10972800" cy="4357483"/>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8153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 bld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305" y="0"/>
            <a:ext cx="6011777" cy="6540205"/>
          </a:xfrm>
          <a:prstGeom prst="rect">
            <a:avLst/>
          </a:prstGeom>
        </p:spPr>
      </p:pic>
      <p:sp>
        <p:nvSpPr>
          <p:cNvPr id="3" name="Content Placeholder 2"/>
          <p:cNvSpPr>
            <a:spLocks noGrp="1"/>
          </p:cNvSpPr>
          <p:nvPr>
            <p:ph idx="1"/>
          </p:nvPr>
        </p:nvSpPr>
        <p:spPr>
          <a:xfrm>
            <a:off x="372533" y="1335533"/>
            <a:ext cx="10972800" cy="4234539"/>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9"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9237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 Hop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2"/>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sharpenSoften amount="-5000"/>
                    </a14:imgEffect>
                    <a14:imgEffect>
                      <a14:brightnessContrast bright="3000" contrast="23000"/>
                    </a14:imgEffect>
                  </a14:imgLayer>
                </a14:imgProps>
              </a:ext>
              <a:ext uri="{28A0092B-C50C-407E-A947-70E740481C1C}">
                <a14:useLocalDpi xmlns:a14="http://schemas.microsoft.com/office/drawing/2010/main" val="0"/>
              </a:ext>
            </a:extLst>
          </a:blip>
          <a:srcRect l="37538" b="24425"/>
          <a:stretch/>
        </p:blipFill>
        <p:spPr bwMode="auto">
          <a:xfrm>
            <a:off x="15" y="439735"/>
            <a:ext cx="2589605" cy="6170623"/>
          </a:xfrm>
          <a:prstGeom prst="rect">
            <a:avLst/>
          </a:prstGeom>
          <a:noFill/>
        </p:spPr>
      </p:pic>
      <p:sp>
        <p:nvSpPr>
          <p:cNvPr id="3" name="Content Placeholder 2"/>
          <p:cNvSpPr>
            <a:spLocks noGrp="1"/>
          </p:cNvSpPr>
          <p:nvPr>
            <p:ph idx="1"/>
          </p:nvPr>
        </p:nvSpPr>
        <p:spPr>
          <a:xfrm>
            <a:off x="2955637" y="1464423"/>
            <a:ext cx="8389697" cy="3721836"/>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2955637" y="649250"/>
            <a:ext cx="8389697" cy="672735"/>
          </a:xfrm>
        </p:spPr>
        <p:txBody>
          <a:bodyPr anchor="b"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5004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hapter / divider slide 1">
    <p:spTree>
      <p:nvGrpSpPr>
        <p:cNvPr id="1" name=""/>
        <p:cNvGrpSpPr/>
        <p:nvPr/>
      </p:nvGrpSpPr>
      <p:grpSpPr>
        <a:xfrm>
          <a:off x="0" y="0"/>
          <a:ext cx="0" cy="0"/>
          <a:chOff x="0" y="0"/>
          <a:chExt cx="0" cy="0"/>
        </a:xfrm>
      </p:grpSpPr>
      <p:sp>
        <p:nvSpPr>
          <p:cNvPr id="14" name="Rectangle 13"/>
          <p:cNvSpPr/>
          <p:nvPr userDrawn="1"/>
        </p:nvSpPr>
        <p:spPr>
          <a:xfrm>
            <a:off x="0" y="1162055"/>
            <a:ext cx="12192000" cy="130492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0" y="1294657"/>
            <a:ext cx="12192000" cy="1086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userDrawn="1"/>
        </p:nvCxnSpPr>
        <p:spPr>
          <a:xfrm>
            <a:off x="0" y="2324907"/>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135251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44205" y="2816505"/>
            <a:ext cx="4166696" cy="1713907"/>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pic>
        <p:nvPicPr>
          <p:cNvPr id="1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rot="21224959">
            <a:off x="1570565" y="594123"/>
            <a:ext cx="2914041" cy="4368599"/>
          </a:xfrm>
          <a:prstGeom prst="rect">
            <a:avLst/>
          </a:prstGeom>
          <a:noFill/>
          <a:ln w="762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567113" y="5101697"/>
            <a:ext cx="2876300" cy="100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9997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hapter / divider slide 2">
    <p:spTree>
      <p:nvGrpSpPr>
        <p:cNvPr id="1" name=""/>
        <p:cNvGrpSpPr/>
        <p:nvPr/>
      </p:nvGrpSpPr>
      <p:grpSpPr>
        <a:xfrm>
          <a:off x="0" y="0"/>
          <a:ext cx="0" cy="0"/>
          <a:chOff x="0" y="0"/>
          <a:chExt cx="0" cy="0"/>
        </a:xfrm>
      </p:grpSpPr>
      <p:sp>
        <p:nvSpPr>
          <p:cNvPr id="2" name="Title 1"/>
          <p:cNvSpPr>
            <a:spLocks noGrp="1"/>
          </p:cNvSpPr>
          <p:nvPr>
            <p:ph type="title"/>
          </p:nvPr>
        </p:nvSpPr>
        <p:spPr>
          <a:xfrm>
            <a:off x="6844205" y="2816505"/>
            <a:ext cx="4166696" cy="1713907"/>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sp>
        <p:nvSpPr>
          <p:cNvPr id="7" name="Rectangle 6"/>
          <p:cNvSpPr/>
          <p:nvPr userDrawn="1"/>
        </p:nvSpPr>
        <p:spPr>
          <a:xfrm>
            <a:off x="0" y="1162055"/>
            <a:ext cx="12192000" cy="130492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1294657"/>
            <a:ext cx="12192000" cy="1086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0" y="2324907"/>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5"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67113" y="5101697"/>
            <a:ext cx="2876300" cy="100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Connector 18"/>
          <p:cNvCxnSpPr/>
          <p:nvPr userDrawn="1"/>
        </p:nvCxnSpPr>
        <p:spPr>
          <a:xfrm>
            <a:off x="0" y="135251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1"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rot="21224959">
            <a:off x="1078973" y="649589"/>
            <a:ext cx="4414404" cy="3308596"/>
          </a:xfrm>
          <a:prstGeom prst="rect">
            <a:avLst/>
          </a:prstGeom>
          <a:noFill/>
          <a:ln w="762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51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Only, No Footer">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533" y="1335532"/>
            <a:ext cx="10972800" cy="4343823"/>
          </a:xfrm>
        </p:spPr>
        <p:txBody>
          <a:bodyPr/>
          <a:lstStyle>
            <a:lvl1pPr>
              <a:defRPr sz="2933"/>
            </a:lvl1pPr>
            <a:lvl2pPr>
              <a:defRPr sz="2667"/>
            </a:lvl2pPr>
            <a:lvl3pPr>
              <a:defRPr sz="2133"/>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94350"/>
          <a:stretch/>
        </p:blipFill>
        <p:spPr>
          <a:xfrm>
            <a:off x="6" y="6"/>
            <a:ext cx="12191989" cy="387492"/>
          </a:xfrm>
          <a:prstGeom prst="rect">
            <a:avLst/>
          </a:prstGeom>
        </p:spPr>
      </p:pic>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7343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4027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7343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Picture Left, Title Left, Content Right">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692075" y="1335533"/>
            <a:ext cx="7050760" cy="4125255"/>
          </a:xfrm>
        </p:spPr>
        <p:txBody>
          <a:bodyPr/>
          <a:lstStyle>
            <a:lvl1pPr>
              <a:defRPr sz="2400"/>
            </a:lvl1pPr>
            <a:lvl2pPr>
              <a:defRPr sz="2133"/>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2135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NO DNA Picture Left, Title, Content Righ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202546" y="1335533"/>
            <a:ext cx="7714447" cy="4145745"/>
          </a:xfrm>
        </p:spPr>
        <p:txBody>
          <a:bodyPr/>
          <a:lstStyle>
            <a:lvl1pPr>
              <a:defRPr sz="2400"/>
            </a:lvl1pPr>
            <a:lvl2pPr>
              <a:defRPr sz="2133"/>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4202546" y="413555"/>
            <a:ext cx="7714447"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2383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1543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86546"/>
          <a:stretch/>
        </p:blipFill>
        <p:spPr bwMode="auto">
          <a:xfrm>
            <a:off x="0" y="5935331"/>
            <a:ext cx="12192000" cy="92267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0" y="771533"/>
            <a:ext cx="12192000" cy="76280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828682"/>
            <a:ext cx="12192000" cy="6294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00029" y="1754667"/>
            <a:ext cx="6073083" cy="3732159"/>
          </a:xfrm>
        </p:spPr>
        <p:txBody>
          <a:bodyPr/>
          <a:lstStyle>
            <a:lvl1pPr>
              <a:spcBef>
                <a:spcPts val="2400"/>
              </a:spcBef>
              <a:defRPr sz="2400"/>
            </a:lvl1pPr>
            <a:lvl2pPr>
              <a:defRPr sz="2133"/>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60000"/>
                    <a:lumOff val="4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1118377" y="874190"/>
            <a:ext cx="7987537" cy="535231"/>
          </a:xfrm>
        </p:spPr>
        <p:txBody>
          <a:bodyPr anchor="ctr" anchorCtr="0"/>
          <a:lstStyle>
            <a:lvl1pPr>
              <a:lnSpc>
                <a:spcPct val="85000"/>
              </a:lnSpc>
              <a:defRPr sz="2933" b="1">
                <a:solidFill>
                  <a:schemeClr val="bg1"/>
                </a:solidFill>
              </a:defRPr>
            </a:lvl1pPr>
          </a:lstStyle>
          <a:p>
            <a:r>
              <a:rPr lang="en-US" dirty="0"/>
              <a:t>Click to edit Master title style</a:t>
            </a:r>
          </a:p>
        </p:txBody>
      </p:sp>
      <p:cxnSp>
        <p:nvCxnSpPr>
          <p:cNvPr id="5" name="Straight Connector 4"/>
          <p:cNvCxnSpPr/>
          <p:nvPr userDrawn="1"/>
        </p:nvCxnSpPr>
        <p:spPr>
          <a:xfrm>
            <a:off x="0" y="1420031"/>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877105"/>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4061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Title Slide - Nab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C6C9C98D-378E-0B5D-E771-1E95F147F947}"/>
              </a:ext>
            </a:extLst>
          </p:cNvPr>
          <p:cNvSpPr/>
          <p:nvPr/>
        </p:nvSpPr>
        <p:spPr>
          <a:xfrm>
            <a:off x="-19877" y="-9938"/>
            <a:ext cx="8726556" cy="6917635"/>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6556" h="6917635">
                <a:moveTo>
                  <a:pt x="9938" y="6917635"/>
                </a:moveTo>
                <a:cubicBezTo>
                  <a:pt x="9938" y="4972878"/>
                  <a:pt x="14908" y="3438939"/>
                  <a:pt x="0" y="0"/>
                </a:cubicBezTo>
                <a:lnTo>
                  <a:pt x="4482548" y="9939"/>
                </a:lnTo>
                <a:lnTo>
                  <a:pt x="8726556" y="6867939"/>
                </a:lnTo>
                <a:lnTo>
                  <a:pt x="9938" y="6917635"/>
                </a:lnTo>
                <a:close/>
              </a:path>
            </a:pathLst>
          </a:custGeom>
          <a:solidFill>
            <a:schemeClr val="bg1"/>
          </a:solidFill>
          <a:ln w="12700" cap="flat">
            <a:noFill/>
            <a:miter lim="400000"/>
          </a:ln>
          <a:effectLst>
            <a:outerShdw blurRad="171482" dist="89822" algn="l" rotWithShape="0">
              <a:srgbClr val="063958">
                <a:alpha val="91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lgn="ctr"/>
            <a:endParaRPr lang="en-US" sz="1200">
              <a:solidFill>
                <a:srgbClr val="50626A"/>
              </a:solidFill>
              <a:latin typeface="Arial" panose="020B0604020202020204" pitchFamily="34" charset="0"/>
              <a:ea typeface="+mn-ea"/>
              <a:cs typeface="+mn-cs"/>
              <a:sym typeface="Calibri"/>
            </a:endParaRPr>
          </a:p>
        </p:txBody>
      </p:sp>
      <p:sp>
        <p:nvSpPr>
          <p:cNvPr id="5" name="Text Placeholder 4">
            <a:extLst>
              <a:ext uri="{FF2B5EF4-FFF2-40B4-BE49-F238E27FC236}">
                <a16:creationId xmlns:a16="http://schemas.microsoft.com/office/drawing/2014/main" id="{22B9F82C-68FB-4B3D-B24C-42E74B805B74}"/>
              </a:ext>
            </a:extLst>
          </p:cNvPr>
          <p:cNvSpPr>
            <a:spLocks noGrp="1"/>
          </p:cNvSpPr>
          <p:nvPr>
            <p:ph type="body" sz="quarter" idx="11" hasCustomPrompt="1"/>
          </p:nvPr>
        </p:nvSpPr>
        <p:spPr>
          <a:xfrm>
            <a:off x="407503" y="4603632"/>
            <a:ext cx="4096512" cy="219456"/>
          </a:xfrm>
        </p:spPr>
        <p:txBody>
          <a:bodyPr lIns="91440" anchor="ctr">
            <a:noAutofit/>
          </a:bodyPr>
          <a:lstStyle>
            <a:lvl1pPr marL="0" indent="0">
              <a:buNone/>
              <a:defRPr sz="1600" b="0" i="0">
                <a:solidFill>
                  <a:schemeClr val="bg2"/>
                </a:solidFill>
                <a:effectLst/>
                <a:latin typeface="Arial" panose="020B0604020202020204" pitchFamily="34" charset="0"/>
              </a:defRPr>
            </a:lvl1pPr>
          </a:lstStyle>
          <a:p>
            <a:pPr lvl="0"/>
            <a:r>
              <a:rPr lang="en-US"/>
              <a:t>Click to edit text</a:t>
            </a:r>
          </a:p>
        </p:txBody>
      </p:sp>
      <p:sp>
        <p:nvSpPr>
          <p:cNvPr id="4" name="Title 3">
            <a:extLst>
              <a:ext uri="{FF2B5EF4-FFF2-40B4-BE49-F238E27FC236}">
                <a16:creationId xmlns:a16="http://schemas.microsoft.com/office/drawing/2014/main" id="{1C1E6077-226C-F089-3ECE-23E0EFE5B774}"/>
              </a:ext>
            </a:extLst>
          </p:cNvPr>
          <p:cNvSpPr>
            <a:spLocks noGrp="1"/>
          </p:cNvSpPr>
          <p:nvPr>
            <p:ph type="title"/>
          </p:nvPr>
        </p:nvSpPr>
        <p:spPr>
          <a:xfrm>
            <a:off x="407503" y="3586375"/>
            <a:ext cx="5864087" cy="808138"/>
          </a:xfrm>
        </p:spPr>
        <p:txBody>
          <a:bodyPr lIns="91440"/>
          <a:lstStyle/>
          <a:p>
            <a:r>
              <a:rPr lang="en-US"/>
              <a:t>Click to edit Master title style</a:t>
            </a:r>
          </a:p>
        </p:txBody>
      </p:sp>
    </p:spTree>
    <p:extLst>
      <p:ext uri="{BB962C8B-B14F-4D97-AF65-F5344CB8AC3E}">
        <p14:creationId xmlns:p14="http://schemas.microsoft.com/office/powerpoint/2010/main" val="1806351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Nabs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65B39-5A65-20DC-416D-D7106520AEB9}"/>
              </a:ext>
            </a:extLst>
          </p:cNvPr>
          <p:cNvSpPr/>
          <p:nvPr/>
        </p:nvSpPr>
        <p:spPr>
          <a:xfrm>
            <a:off x="0" y="1669775"/>
            <a:ext cx="12192000" cy="3766930"/>
          </a:xfrm>
          <a:prstGeom prst="rect">
            <a:avLst/>
          </a:prstGeom>
          <a:solidFill>
            <a:schemeClr val="bg1">
              <a:alpha val="8761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ight Triangle 1">
            <a:extLst>
              <a:ext uri="{FF2B5EF4-FFF2-40B4-BE49-F238E27FC236}">
                <a16:creationId xmlns:a16="http://schemas.microsoft.com/office/drawing/2014/main" id="{6181DB09-2547-7198-4AA8-746B7585D9AD}"/>
              </a:ext>
            </a:extLst>
          </p:cNvPr>
          <p:cNvSpPr/>
          <p:nvPr/>
        </p:nvSpPr>
        <p:spPr>
          <a:xfrm>
            <a:off x="-16909" y="-9111"/>
            <a:ext cx="5615608" cy="6906870"/>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 name="connsiteX0" fmla="*/ 0 w 8716618"/>
              <a:gd name="connsiteY0" fmla="*/ 6907696 h 6907696"/>
              <a:gd name="connsiteX1" fmla="*/ 1470992 w 8716618"/>
              <a:gd name="connsiteY1" fmla="*/ 168965 h 6907696"/>
              <a:gd name="connsiteX2" fmla="*/ 4472610 w 8716618"/>
              <a:gd name="connsiteY2" fmla="*/ 0 h 6907696"/>
              <a:gd name="connsiteX3" fmla="*/ 8716618 w 8716618"/>
              <a:gd name="connsiteY3" fmla="*/ 6858000 h 6907696"/>
              <a:gd name="connsiteX4" fmla="*/ 0 w 8716618"/>
              <a:gd name="connsiteY4" fmla="*/ 6907696 h 6907696"/>
              <a:gd name="connsiteX0" fmla="*/ 0 w 8716618"/>
              <a:gd name="connsiteY0" fmla="*/ 6907696 h 6907696"/>
              <a:gd name="connsiteX1" fmla="*/ 3110949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0 w 5724940"/>
              <a:gd name="connsiteY0" fmla="*/ 6907696 h 6907696"/>
              <a:gd name="connsiteX1" fmla="*/ 119271 w 5724940"/>
              <a:gd name="connsiteY1" fmla="*/ 9939 h 6907696"/>
              <a:gd name="connsiteX2" fmla="*/ 1480932 w 5724940"/>
              <a:gd name="connsiteY2" fmla="*/ 0 h 6907696"/>
              <a:gd name="connsiteX3" fmla="*/ 5724940 w 5724940"/>
              <a:gd name="connsiteY3" fmla="*/ 6858000 h 6907696"/>
              <a:gd name="connsiteX4" fmla="*/ 0 w 5724940"/>
              <a:gd name="connsiteY4" fmla="*/ 6907696 h 6907696"/>
              <a:gd name="connsiteX0" fmla="*/ 29816 w 5605669"/>
              <a:gd name="connsiteY0" fmla="*/ 6907696 h 6907696"/>
              <a:gd name="connsiteX1" fmla="*/ 0 w 5605669"/>
              <a:gd name="connsiteY1" fmla="*/ 9939 h 6907696"/>
              <a:gd name="connsiteX2" fmla="*/ 1361661 w 5605669"/>
              <a:gd name="connsiteY2" fmla="*/ 0 h 6907696"/>
              <a:gd name="connsiteX3" fmla="*/ 5605669 w 5605669"/>
              <a:gd name="connsiteY3" fmla="*/ 6858000 h 6907696"/>
              <a:gd name="connsiteX4" fmla="*/ 29816 w 5605669"/>
              <a:gd name="connsiteY4" fmla="*/ 6907696 h 6907696"/>
              <a:gd name="connsiteX0" fmla="*/ 69573 w 5605669"/>
              <a:gd name="connsiteY0" fmla="*/ 6937513 h 6937513"/>
              <a:gd name="connsiteX1" fmla="*/ 0 w 5605669"/>
              <a:gd name="connsiteY1" fmla="*/ 9939 h 6937513"/>
              <a:gd name="connsiteX2" fmla="*/ 1361661 w 5605669"/>
              <a:gd name="connsiteY2" fmla="*/ 0 h 6937513"/>
              <a:gd name="connsiteX3" fmla="*/ 5605669 w 5605669"/>
              <a:gd name="connsiteY3" fmla="*/ 6858000 h 6937513"/>
              <a:gd name="connsiteX4" fmla="*/ 69573 w 5605669"/>
              <a:gd name="connsiteY4" fmla="*/ 6937513 h 6937513"/>
              <a:gd name="connsiteX0" fmla="*/ 0 w 5605670"/>
              <a:gd name="connsiteY0" fmla="*/ 6897757 h 6897757"/>
              <a:gd name="connsiteX1" fmla="*/ 1 w 5605670"/>
              <a:gd name="connsiteY1" fmla="*/ 9939 h 6897757"/>
              <a:gd name="connsiteX2" fmla="*/ 1361662 w 5605670"/>
              <a:gd name="connsiteY2" fmla="*/ 0 h 6897757"/>
              <a:gd name="connsiteX3" fmla="*/ 5605670 w 5605670"/>
              <a:gd name="connsiteY3" fmla="*/ 6858000 h 6897757"/>
              <a:gd name="connsiteX4" fmla="*/ 0 w 5605670"/>
              <a:gd name="connsiteY4" fmla="*/ 6897757 h 6897757"/>
              <a:gd name="connsiteX0" fmla="*/ 9938 w 5615608"/>
              <a:gd name="connsiteY0" fmla="*/ 6897757 h 6897757"/>
              <a:gd name="connsiteX1" fmla="*/ 0 w 5615608"/>
              <a:gd name="connsiteY1" fmla="*/ 9939 h 6897757"/>
              <a:gd name="connsiteX2" fmla="*/ 1371600 w 5615608"/>
              <a:gd name="connsiteY2" fmla="*/ 0 h 6897757"/>
              <a:gd name="connsiteX3" fmla="*/ 5615608 w 5615608"/>
              <a:gd name="connsiteY3" fmla="*/ 6858000 h 6897757"/>
              <a:gd name="connsiteX4" fmla="*/ 9938 w 5615608"/>
              <a:gd name="connsiteY4" fmla="*/ 6897757 h 6897757"/>
              <a:gd name="connsiteX0" fmla="*/ 9938 w 5615608"/>
              <a:gd name="connsiteY0" fmla="*/ 6906868 h 6906868"/>
              <a:gd name="connsiteX1" fmla="*/ 0 w 5615608"/>
              <a:gd name="connsiteY1" fmla="*/ 0 h 6906868"/>
              <a:gd name="connsiteX2" fmla="*/ 1371600 w 5615608"/>
              <a:gd name="connsiteY2" fmla="*/ 9111 h 6906868"/>
              <a:gd name="connsiteX3" fmla="*/ 5615608 w 5615608"/>
              <a:gd name="connsiteY3" fmla="*/ 6867111 h 6906868"/>
              <a:gd name="connsiteX4" fmla="*/ 9938 w 5615608"/>
              <a:gd name="connsiteY4" fmla="*/ 6906868 h 6906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608" h="6906868">
                <a:moveTo>
                  <a:pt x="9938" y="6906868"/>
                </a:moveTo>
                <a:cubicBezTo>
                  <a:pt x="9938" y="4962111"/>
                  <a:pt x="14908" y="3438939"/>
                  <a:pt x="0" y="0"/>
                </a:cubicBezTo>
                <a:lnTo>
                  <a:pt x="1371600" y="9111"/>
                </a:lnTo>
                <a:lnTo>
                  <a:pt x="5615608" y="6867111"/>
                </a:lnTo>
                <a:lnTo>
                  <a:pt x="9938" y="6906868"/>
                </a:lnTo>
                <a:close/>
              </a:path>
            </a:pathLst>
          </a:custGeom>
          <a:solidFill>
            <a:schemeClr val="bg1"/>
          </a:solidFill>
          <a:ln w="12700" cap="flat">
            <a:noFill/>
            <a:miter lim="400000"/>
          </a:ln>
          <a:effectLst>
            <a:outerShdw blurRad="267942" dist="38100" algn="l" rotWithShape="0">
              <a:srgbClr val="063958">
                <a:alpha val="56121"/>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pic>
        <p:nvPicPr>
          <p:cNvPr id="7" name="Picture 6">
            <a:extLst>
              <a:ext uri="{FF2B5EF4-FFF2-40B4-BE49-F238E27FC236}">
                <a16:creationId xmlns:a16="http://schemas.microsoft.com/office/drawing/2014/main" id="{C911EF92-FB4D-FDCE-E79B-83AF9AF151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394" y="2690592"/>
            <a:ext cx="1737725" cy="1132108"/>
          </a:xfrm>
          <a:prstGeom prst="rect">
            <a:avLst/>
          </a:prstGeom>
        </p:spPr>
      </p:pic>
      <p:sp>
        <p:nvSpPr>
          <p:cNvPr id="3" name="Title 2">
            <a:extLst>
              <a:ext uri="{FF2B5EF4-FFF2-40B4-BE49-F238E27FC236}">
                <a16:creationId xmlns:a16="http://schemas.microsoft.com/office/drawing/2014/main" id="{2B2A4150-9DA6-42D1-284D-733A65D0B695}"/>
              </a:ext>
            </a:extLst>
          </p:cNvPr>
          <p:cNvSpPr>
            <a:spLocks noGrp="1"/>
          </p:cNvSpPr>
          <p:nvPr>
            <p:ph type="title"/>
          </p:nvPr>
        </p:nvSpPr>
        <p:spPr>
          <a:xfrm>
            <a:off x="4297680" y="3172968"/>
            <a:ext cx="7911229" cy="808138"/>
          </a:xfrm>
        </p:spPr>
        <p:txBody>
          <a:bodyPr/>
          <a:lstStyle>
            <a:lvl1pPr>
              <a:defRPr sz="3200">
                <a:solidFill>
                  <a:schemeClr val="accent4"/>
                </a:solidFill>
              </a:defRPr>
            </a:lvl1pPr>
          </a:lstStyle>
          <a:p>
            <a:r>
              <a:rPr lang="en-US"/>
              <a:t>Click to edit Master title style</a:t>
            </a:r>
          </a:p>
        </p:txBody>
      </p:sp>
    </p:spTree>
    <p:extLst>
      <p:ext uri="{BB962C8B-B14F-4D97-AF65-F5344CB8AC3E}">
        <p14:creationId xmlns:p14="http://schemas.microsoft.com/office/powerpoint/2010/main" val="2373371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256">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2A693616-0248-8133-F288-F4E37CFA4D70}"/>
              </a:ext>
            </a:extLst>
          </p:cNvPr>
          <p:cNvSpPr>
            <a:spLocks noGrp="1"/>
          </p:cNvSpPr>
          <p:nvPr>
            <p:ph type="ftr" sz="quarter" idx="11"/>
          </p:nvPr>
        </p:nvSpPr>
        <p:spPr/>
        <p:txBody>
          <a:bodyPr/>
          <a:lstStyle/>
          <a:p>
            <a:r>
              <a:rPr lang="da-DK"/>
              <a:t>NET-202 SIV Slides Final v2.0 31-Aug-2023</a:t>
            </a:r>
            <a:endParaRPr lang="en-US"/>
          </a:p>
        </p:txBody>
      </p:sp>
      <p:pic>
        <p:nvPicPr>
          <p:cNvPr id="6" name="Graphic 5">
            <a:extLst>
              <a:ext uri="{FF2B5EF4-FFF2-40B4-BE49-F238E27FC236}">
                <a16:creationId xmlns:a16="http://schemas.microsoft.com/office/drawing/2014/main" id="{941C4976-5EEE-5BBB-1599-66DDC3F781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618250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592024F-B541-0A44-89A0-3BEC1DFF4FE2}"/>
              </a:ext>
            </a:extLst>
          </p:cNvPr>
          <p:cNvSpPr/>
          <p:nvPr userDrawn="1"/>
        </p:nvSpPr>
        <p:spPr>
          <a:xfrm>
            <a:off x="0" y="111611"/>
            <a:ext cx="2936081" cy="907076"/>
          </a:xfrm>
          <a:custGeom>
            <a:avLst/>
            <a:gdLst>
              <a:gd name="connsiteX0" fmla="*/ 0 w 3083597"/>
              <a:gd name="connsiteY0" fmla="*/ 0 h 907076"/>
              <a:gd name="connsiteX1" fmla="*/ 3083597 w 3083597"/>
              <a:gd name="connsiteY1" fmla="*/ 0 h 907076"/>
              <a:gd name="connsiteX2" fmla="*/ 2856828 w 3083597"/>
              <a:gd name="connsiteY2" fmla="*/ 907076 h 907076"/>
              <a:gd name="connsiteX3" fmla="*/ 0 w 3083597"/>
              <a:gd name="connsiteY3" fmla="*/ 907076 h 907076"/>
            </a:gdLst>
            <a:ahLst/>
            <a:cxnLst>
              <a:cxn ang="0">
                <a:pos x="connsiteX0" y="connsiteY0"/>
              </a:cxn>
              <a:cxn ang="0">
                <a:pos x="connsiteX1" y="connsiteY1"/>
              </a:cxn>
              <a:cxn ang="0">
                <a:pos x="connsiteX2" y="connsiteY2"/>
              </a:cxn>
              <a:cxn ang="0">
                <a:pos x="connsiteX3" y="connsiteY3"/>
              </a:cxn>
            </a:cxnLst>
            <a:rect l="l" t="t" r="r" b="b"/>
            <a:pathLst>
              <a:path w="3083597" h="907076">
                <a:moveTo>
                  <a:pt x="0" y="0"/>
                </a:moveTo>
                <a:lnTo>
                  <a:pt x="3083597" y="0"/>
                </a:lnTo>
                <a:lnTo>
                  <a:pt x="2856828" y="907076"/>
                </a:lnTo>
                <a:lnTo>
                  <a:pt x="0" y="907076"/>
                </a:lnTo>
                <a:close/>
              </a:path>
            </a:pathLst>
          </a:custGeom>
          <a:gradFill>
            <a:gsLst>
              <a:gs pos="0">
                <a:schemeClr val="accent6">
                  <a:alpha val="69000"/>
                </a:schemeClr>
              </a:gs>
              <a:gs pos="95000">
                <a:schemeClr val="bg2"/>
              </a:gs>
            </a:gsLst>
            <a:lin ang="16200000" scaled="1"/>
          </a:gradFill>
          <a:ln w="12700" cap="flat">
            <a:noFill/>
            <a:miter lim="400000"/>
          </a:ln>
          <a:effectLst>
            <a:outerShdw blurRad="50800" dist="76200" dir="5400000" algn="t"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 name="TextBox 19">
            <a:extLst>
              <a:ext uri="{FF2B5EF4-FFF2-40B4-BE49-F238E27FC236}">
                <a16:creationId xmlns:a16="http://schemas.microsoft.com/office/drawing/2014/main" id="{8562EA17-5103-1436-26DC-A25B566787C2}"/>
              </a:ext>
            </a:extLst>
          </p:cNvPr>
          <p:cNvSpPr txBox="1"/>
          <p:nvPr userDrawn="1"/>
        </p:nvSpPr>
        <p:spPr>
          <a:xfrm>
            <a:off x="618500" y="473266"/>
            <a:ext cx="2112464"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600" b="1" i="0" u="none" strike="noStrike" kern="0" cap="none" spc="0" normalizeH="0" baseline="0" noProof="0">
                <a:ln>
                  <a:noFill/>
                </a:ln>
                <a:solidFill>
                  <a:schemeClr val="bg1"/>
                </a:solidFill>
                <a:effectLst/>
                <a:uLnTx/>
                <a:uFillTx/>
                <a:latin typeface="Arial" panose="020B0604020202020204"/>
                <a:cs typeface="Arial" panose="020B0604020202020204" pitchFamily="34" charset="0"/>
                <a:sym typeface="Avenir Black"/>
              </a:rPr>
              <a:t>Discussion:</a:t>
            </a:r>
            <a:endParaRPr lang="en-US">
              <a:solidFill>
                <a:schemeClr val="bg1"/>
              </a:solidFill>
            </a:endParaRPr>
          </a:p>
        </p:txBody>
      </p:sp>
      <p:grpSp>
        <p:nvGrpSpPr>
          <p:cNvPr id="28" name="Group 27">
            <a:extLst>
              <a:ext uri="{FF2B5EF4-FFF2-40B4-BE49-F238E27FC236}">
                <a16:creationId xmlns:a16="http://schemas.microsoft.com/office/drawing/2014/main" id="{A415C8F3-D355-FD7E-C46F-F2ABCE9468D4}"/>
              </a:ext>
            </a:extLst>
          </p:cNvPr>
          <p:cNvGrpSpPr/>
          <p:nvPr userDrawn="1"/>
        </p:nvGrpSpPr>
        <p:grpSpPr>
          <a:xfrm>
            <a:off x="347472" y="176365"/>
            <a:ext cx="691477" cy="492443"/>
            <a:chOff x="156053" y="271462"/>
            <a:chExt cx="864815" cy="615888"/>
          </a:xfrm>
        </p:grpSpPr>
        <p:sp>
          <p:nvSpPr>
            <p:cNvPr id="26" name="Freeform: Shape 25">
              <a:extLst>
                <a:ext uri="{FF2B5EF4-FFF2-40B4-BE49-F238E27FC236}">
                  <a16:creationId xmlns:a16="http://schemas.microsoft.com/office/drawing/2014/main" id="{F495D400-CA0D-F7FD-9985-BA5E7B74E279}"/>
                </a:ext>
              </a:extLst>
            </p:cNvPr>
            <p:cNvSpPr/>
            <p:nvPr/>
          </p:nvSpPr>
          <p:spPr>
            <a:xfrm>
              <a:off x="584047" y="271462"/>
              <a:ext cx="436821" cy="487666"/>
            </a:xfrm>
            <a:custGeom>
              <a:avLst/>
              <a:gdLst>
                <a:gd name="connsiteX0" fmla="*/ 358681 w 436821"/>
                <a:gd name="connsiteY0" fmla="*/ 367516 h 487666"/>
                <a:gd name="connsiteX1" fmla="*/ 436822 w 436821"/>
                <a:gd name="connsiteY1" fmla="*/ 213719 h 487666"/>
                <a:gd name="connsiteX2" fmla="*/ 182519 w 436821"/>
                <a:gd name="connsiteY2" fmla="*/ 0 h 487666"/>
                <a:gd name="connsiteX3" fmla="*/ 0 w 436821"/>
                <a:gd name="connsiteY3" fmla="*/ 64892 h 487666"/>
                <a:gd name="connsiteX4" fmla="*/ 179752 w 436821"/>
                <a:gd name="connsiteY4" fmla="*/ 325552 h 487666"/>
                <a:gd name="connsiteX5" fmla="*/ 159598 w 436821"/>
                <a:gd name="connsiteY5" fmla="*/ 426333 h 487666"/>
                <a:gd name="connsiteX6" fmla="*/ 182512 w 436821"/>
                <a:gd name="connsiteY6" fmla="*/ 427163 h 487666"/>
                <a:gd name="connsiteX7" fmla="*/ 242983 w 436821"/>
                <a:gd name="connsiteY7" fmla="*/ 420814 h 487666"/>
                <a:gd name="connsiteX8" fmla="*/ 400095 w 436821"/>
                <a:gd name="connsiteY8" fmla="*/ 487635 h 487666"/>
                <a:gd name="connsiteX9" fmla="*/ 412246 w 436821"/>
                <a:gd name="connsiteY9" fmla="*/ 462785 h 487666"/>
                <a:gd name="connsiteX10" fmla="*/ 358681 w 436821"/>
                <a:gd name="connsiteY10" fmla="*/ 367523 h 48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821" h="487666">
                  <a:moveTo>
                    <a:pt x="358681" y="367516"/>
                  </a:moveTo>
                  <a:cubicBezTo>
                    <a:pt x="406727" y="328586"/>
                    <a:pt x="436822" y="274190"/>
                    <a:pt x="436822" y="213719"/>
                  </a:cubicBezTo>
                  <a:cubicBezTo>
                    <a:pt x="436829" y="95536"/>
                    <a:pt x="323067" y="0"/>
                    <a:pt x="182519" y="0"/>
                  </a:cubicBezTo>
                  <a:cubicBezTo>
                    <a:pt x="111002" y="0"/>
                    <a:pt x="46118" y="24850"/>
                    <a:pt x="0" y="64892"/>
                  </a:cubicBezTo>
                  <a:cubicBezTo>
                    <a:pt x="106856" y="114593"/>
                    <a:pt x="179752" y="212614"/>
                    <a:pt x="179752" y="325552"/>
                  </a:cubicBezTo>
                  <a:cubicBezTo>
                    <a:pt x="179752" y="360891"/>
                    <a:pt x="172572" y="394858"/>
                    <a:pt x="159598" y="426333"/>
                  </a:cubicBezTo>
                  <a:cubicBezTo>
                    <a:pt x="167053" y="426889"/>
                    <a:pt x="174782" y="427163"/>
                    <a:pt x="182512" y="427163"/>
                  </a:cubicBezTo>
                  <a:cubicBezTo>
                    <a:pt x="203497" y="427163"/>
                    <a:pt x="223652" y="424953"/>
                    <a:pt x="242983" y="420814"/>
                  </a:cubicBezTo>
                  <a:cubicBezTo>
                    <a:pt x="270044" y="446495"/>
                    <a:pt x="321955" y="483214"/>
                    <a:pt x="400095" y="487635"/>
                  </a:cubicBezTo>
                  <a:cubicBezTo>
                    <a:pt x="413351" y="488466"/>
                    <a:pt x="421355" y="472725"/>
                    <a:pt x="412246" y="462785"/>
                  </a:cubicBezTo>
                  <a:cubicBezTo>
                    <a:pt x="387945" y="435724"/>
                    <a:pt x="369444" y="395689"/>
                    <a:pt x="358681" y="367523"/>
                  </a:cubicBezTo>
                  <a:close/>
                </a:path>
              </a:pathLst>
            </a:custGeom>
            <a:solidFill>
              <a:schemeClr val="accent2"/>
            </a:solidFill>
            <a:ln w="73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5D4B08A-8E82-31E4-B33E-5946E6447062}"/>
                </a:ext>
              </a:extLst>
            </p:cNvPr>
            <p:cNvSpPr/>
            <p:nvPr/>
          </p:nvSpPr>
          <p:spPr>
            <a:xfrm>
              <a:off x="156053" y="370751"/>
              <a:ext cx="538663" cy="516599"/>
            </a:xfrm>
            <a:custGeom>
              <a:avLst/>
              <a:gdLst>
                <a:gd name="connsiteX0" fmla="*/ 269332 w 538663"/>
                <a:gd name="connsiteY0" fmla="*/ 7 h 516599"/>
                <a:gd name="connsiteX1" fmla="*/ 0 w 538663"/>
                <a:gd name="connsiteY1" fmla="*/ 226233 h 516599"/>
                <a:gd name="connsiteX2" fmla="*/ 82851 w 538663"/>
                <a:gd name="connsiteY2" fmla="*/ 389228 h 516599"/>
                <a:gd name="connsiteX3" fmla="*/ 26096 w 538663"/>
                <a:gd name="connsiteY3" fmla="*/ 490172 h 516599"/>
                <a:gd name="connsiteX4" fmla="*/ 38967 w 538663"/>
                <a:gd name="connsiteY4" fmla="*/ 516572 h 516599"/>
                <a:gd name="connsiteX5" fmla="*/ 205292 w 538663"/>
                <a:gd name="connsiteY5" fmla="*/ 445753 h 516599"/>
                <a:gd name="connsiteX6" fmla="*/ 269332 w 538663"/>
                <a:gd name="connsiteY6" fmla="*/ 452459 h 516599"/>
                <a:gd name="connsiteX7" fmla="*/ 538663 w 538663"/>
                <a:gd name="connsiteY7" fmla="*/ 226233 h 516599"/>
                <a:gd name="connsiteX8" fmla="*/ 269332 w 538663"/>
                <a:gd name="connsiteY8" fmla="*/ 0 h 516599"/>
                <a:gd name="connsiteX9" fmla="*/ 137596 w 538663"/>
                <a:gd name="connsiteY9" fmla="*/ 270585 h 516599"/>
                <a:gd name="connsiteX10" fmla="*/ 92910 w 538663"/>
                <a:gd name="connsiteY10" fmla="*/ 225907 h 516599"/>
                <a:gd name="connsiteX11" fmla="*/ 137596 w 538663"/>
                <a:gd name="connsiteY11" fmla="*/ 181221 h 516599"/>
                <a:gd name="connsiteX12" fmla="*/ 182274 w 538663"/>
                <a:gd name="connsiteY12" fmla="*/ 225907 h 516599"/>
                <a:gd name="connsiteX13" fmla="*/ 137596 w 538663"/>
                <a:gd name="connsiteY13" fmla="*/ 270585 h 516599"/>
                <a:gd name="connsiteX14" fmla="*/ 269332 w 538663"/>
                <a:gd name="connsiteY14" fmla="*/ 270585 h 516599"/>
                <a:gd name="connsiteX15" fmla="*/ 224646 w 538663"/>
                <a:gd name="connsiteY15" fmla="*/ 225907 h 516599"/>
                <a:gd name="connsiteX16" fmla="*/ 269332 w 538663"/>
                <a:gd name="connsiteY16" fmla="*/ 181221 h 516599"/>
                <a:gd name="connsiteX17" fmla="*/ 314010 w 538663"/>
                <a:gd name="connsiteY17" fmla="*/ 225907 h 516599"/>
                <a:gd name="connsiteX18" fmla="*/ 269332 w 538663"/>
                <a:gd name="connsiteY18" fmla="*/ 270585 h 516599"/>
                <a:gd name="connsiteX19" fmla="*/ 401067 w 538663"/>
                <a:gd name="connsiteY19" fmla="*/ 270585 h 516599"/>
                <a:gd name="connsiteX20" fmla="*/ 356389 w 538663"/>
                <a:gd name="connsiteY20" fmla="*/ 225907 h 516599"/>
                <a:gd name="connsiteX21" fmla="*/ 401067 w 538663"/>
                <a:gd name="connsiteY21" fmla="*/ 181221 h 516599"/>
                <a:gd name="connsiteX22" fmla="*/ 445753 w 538663"/>
                <a:gd name="connsiteY22" fmla="*/ 225907 h 516599"/>
                <a:gd name="connsiteX23" fmla="*/ 401067 w 538663"/>
                <a:gd name="connsiteY23" fmla="*/ 270585 h 51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8663" h="516599">
                  <a:moveTo>
                    <a:pt x="269332" y="7"/>
                  </a:moveTo>
                  <a:cubicBezTo>
                    <a:pt x="120586" y="7"/>
                    <a:pt x="0" y="101292"/>
                    <a:pt x="0" y="226233"/>
                  </a:cubicBezTo>
                  <a:cubicBezTo>
                    <a:pt x="0" y="290324"/>
                    <a:pt x="31868" y="348066"/>
                    <a:pt x="82851" y="389228"/>
                  </a:cubicBezTo>
                  <a:cubicBezTo>
                    <a:pt x="71391" y="418952"/>
                    <a:pt x="52000" y="461538"/>
                    <a:pt x="26096" y="490172"/>
                  </a:cubicBezTo>
                  <a:cubicBezTo>
                    <a:pt x="16594" y="500675"/>
                    <a:pt x="24828" y="517373"/>
                    <a:pt x="38967" y="516572"/>
                  </a:cubicBezTo>
                  <a:cubicBezTo>
                    <a:pt x="121810" y="511891"/>
                    <a:pt x="176644" y="472947"/>
                    <a:pt x="205292" y="445753"/>
                  </a:cubicBezTo>
                  <a:cubicBezTo>
                    <a:pt x="225855" y="449974"/>
                    <a:pt x="247219" y="452459"/>
                    <a:pt x="269332" y="452459"/>
                  </a:cubicBezTo>
                  <a:cubicBezTo>
                    <a:pt x="418077" y="452459"/>
                    <a:pt x="538663" y="351174"/>
                    <a:pt x="538663" y="226233"/>
                  </a:cubicBezTo>
                  <a:cubicBezTo>
                    <a:pt x="538663" y="101292"/>
                    <a:pt x="418077" y="0"/>
                    <a:pt x="269332" y="0"/>
                  </a:cubicBezTo>
                  <a:close/>
                  <a:moveTo>
                    <a:pt x="137596" y="270585"/>
                  </a:moveTo>
                  <a:cubicBezTo>
                    <a:pt x="112916" y="270585"/>
                    <a:pt x="92910" y="250579"/>
                    <a:pt x="92910" y="225907"/>
                  </a:cubicBezTo>
                  <a:cubicBezTo>
                    <a:pt x="92910" y="201235"/>
                    <a:pt x="112916" y="181221"/>
                    <a:pt x="137596" y="181221"/>
                  </a:cubicBezTo>
                  <a:cubicBezTo>
                    <a:pt x="162275" y="181221"/>
                    <a:pt x="182274" y="201227"/>
                    <a:pt x="182274" y="225907"/>
                  </a:cubicBezTo>
                  <a:cubicBezTo>
                    <a:pt x="182274" y="250586"/>
                    <a:pt x="162268" y="270585"/>
                    <a:pt x="137596" y="270585"/>
                  </a:cubicBezTo>
                  <a:close/>
                  <a:moveTo>
                    <a:pt x="269332" y="270585"/>
                  </a:moveTo>
                  <a:cubicBezTo>
                    <a:pt x="244652" y="270585"/>
                    <a:pt x="224646" y="250579"/>
                    <a:pt x="224646" y="225907"/>
                  </a:cubicBezTo>
                  <a:cubicBezTo>
                    <a:pt x="224646" y="201235"/>
                    <a:pt x="244652" y="181221"/>
                    <a:pt x="269332" y="181221"/>
                  </a:cubicBezTo>
                  <a:cubicBezTo>
                    <a:pt x="294011" y="181221"/>
                    <a:pt x="314010" y="201227"/>
                    <a:pt x="314010" y="225907"/>
                  </a:cubicBezTo>
                  <a:cubicBezTo>
                    <a:pt x="314010" y="250586"/>
                    <a:pt x="294004" y="270585"/>
                    <a:pt x="269332" y="270585"/>
                  </a:cubicBezTo>
                  <a:close/>
                  <a:moveTo>
                    <a:pt x="401067" y="270585"/>
                  </a:moveTo>
                  <a:cubicBezTo>
                    <a:pt x="376388" y="270585"/>
                    <a:pt x="356389" y="250579"/>
                    <a:pt x="356389" y="225907"/>
                  </a:cubicBezTo>
                  <a:cubicBezTo>
                    <a:pt x="356389" y="201235"/>
                    <a:pt x="376395" y="181221"/>
                    <a:pt x="401067" y="181221"/>
                  </a:cubicBezTo>
                  <a:cubicBezTo>
                    <a:pt x="425739" y="181221"/>
                    <a:pt x="445753" y="201227"/>
                    <a:pt x="445753" y="225907"/>
                  </a:cubicBezTo>
                  <a:cubicBezTo>
                    <a:pt x="445753" y="250586"/>
                    <a:pt x="425747" y="270585"/>
                    <a:pt x="401067" y="270585"/>
                  </a:cubicBezTo>
                  <a:close/>
                </a:path>
              </a:pathLst>
            </a:custGeom>
            <a:solidFill>
              <a:schemeClr val="bg1"/>
            </a:solidFill>
            <a:ln w="73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990D8477-73C7-0834-474F-C35DBD40A0CD}"/>
              </a:ext>
            </a:extLst>
          </p:cNvPr>
          <p:cNvSpPr/>
          <p:nvPr userDrawn="1"/>
        </p:nvSpPr>
        <p:spPr>
          <a:xfrm>
            <a:off x="962025" y="588961"/>
            <a:ext cx="65891" cy="65891"/>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0" name="Oval 29">
            <a:extLst>
              <a:ext uri="{FF2B5EF4-FFF2-40B4-BE49-F238E27FC236}">
                <a16:creationId xmlns:a16="http://schemas.microsoft.com/office/drawing/2014/main" id="{40E5AEB1-4975-5026-ED5B-FB89D9F28386}"/>
              </a:ext>
            </a:extLst>
          </p:cNvPr>
          <p:cNvSpPr/>
          <p:nvPr userDrawn="1"/>
        </p:nvSpPr>
        <p:spPr>
          <a:xfrm>
            <a:off x="2497931" y="660399"/>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1" name="Oval 30">
            <a:extLst>
              <a:ext uri="{FF2B5EF4-FFF2-40B4-BE49-F238E27FC236}">
                <a16:creationId xmlns:a16="http://schemas.microsoft.com/office/drawing/2014/main" id="{3AE0633A-1834-6916-0831-8DB8D480A1C5}"/>
              </a:ext>
            </a:extLst>
          </p:cNvPr>
          <p:cNvSpPr/>
          <p:nvPr userDrawn="1"/>
        </p:nvSpPr>
        <p:spPr>
          <a:xfrm>
            <a:off x="2497931" y="786605"/>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pic>
        <p:nvPicPr>
          <p:cNvPr id="2" name="Graphic 1">
            <a:extLst>
              <a:ext uri="{FF2B5EF4-FFF2-40B4-BE49-F238E27FC236}">
                <a16:creationId xmlns:a16="http://schemas.microsoft.com/office/drawing/2014/main" id="{4BC41C69-C653-0D29-0773-B533BB76DB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046879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mp; Content w/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522128" cy="43513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5">
            <a:extLst>
              <a:ext uri="{FF2B5EF4-FFF2-40B4-BE49-F238E27FC236}">
                <a16:creationId xmlns:a16="http://schemas.microsoft.com/office/drawing/2014/main" id="{4CB08785-6C13-4F42-AEB0-A7E31B949AD0}"/>
              </a:ext>
            </a:extLst>
          </p:cNvPr>
          <p:cNvSpPr>
            <a:spLocks noGrp="1"/>
          </p:cNvSpPr>
          <p:nvPr>
            <p:ph type="body" sz="quarter" idx="11" hasCustomPrompt="1"/>
          </p:nvPr>
        </p:nvSpPr>
        <p:spPr>
          <a:xfrm>
            <a:off x="272233" y="6036177"/>
            <a:ext cx="10070406" cy="365125"/>
          </a:xfrm>
        </p:spPr>
        <p:txBody>
          <a:bodyPr lIns="91440" anchor="b">
            <a:noAutofit/>
          </a:bodyPr>
          <a:lstStyle>
            <a:lvl1pPr marL="0" indent="0">
              <a:buNone/>
              <a:defRPr sz="900">
                <a:solidFill>
                  <a:schemeClr val="tx1">
                    <a:lumMod val="50000"/>
                    <a:lumOff val="50000"/>
                  </a:schemeClr>
                </a:solidFill>
              </a:defRPr>
            </a:lvl1pPr>
          </a:lstStyle>
          <a:p>
            <a:pPr lvl="0"/>
            <a:r>
              <a:rPr lang="en-US"/>
              <a:t>Footnotes</a:t>
            </a:r>
          </a:p>
        </p:txBody>
      </p:sp>
      <p:sp>
        <p:nvSpPr>
          <p:cNvPr id="6" name="Footer Placeholder 5">
            <a:extLst>
              <a:ext uri="{FF2B5EF4-FFF2-40B4-BE49-F238E27FC236}">
                <a16:creationId xmlns:a16="http://schemas.microsoft.com/office/drawing/2014/main" id="{A861A535-BA79-05B3-5AF6-6BE830EA6687}"/>
              </a:ext>
            </a:extLst>
          </p:cNvPr>
          <p:cNvSpPr>
            <a:spLocks noGrp="1"/>
          </p:cNvSpPr>
          <p:nvPr>
            <p:ph type="ftr" sz="quarter" idx="12"/>
          </p:nvPr>
        </p:nvSpPr>
        <p:spPr/>
        <p:txBody>
          <a:bodyPr/>
          <a:lstStyle/>
          <a:p>
            <a:r>
              <a:rPr lang="da-DK"/>
              <a:t>NET-202 SIV Slides Final v2.0 31-Aug-2023</a:t>
            </a:r>
            <a:endParaRPr lang="en-US"/>
          </a:p>
        </p:txBody>
      </p:sp>
      <p:sp>
        <p:nvSpPr>
          <p:cNvPr id="7" name="Slide Number Placeholder 6">
            <a:extLst>
              <a:ext uri="{FF2B5EF4-FFF2-40B4-BE49-F238E27FC236}">
                <a16:creationId xmlns:a16="http://schemas.microsoft.com/office/drawing/2014/main" id="{B3BC38D2-B36B-D29F-9AA7-994F07556DE1}"/>
              </a:ext>
            </a:extLst>
          </p:cNvPr>
          <p:cNvSpPr>
            <a:spLocks noGrp="1"/>
          </p:cNvSpPr>
          <p:nvPr>
            <p:ph type="sldNum" sz="quarter" idx="13"/>
          </p:nvPr>
        </p:nvSpPr>
        <p:spPr/>
        <p:txBody>
          <a:bodyPr/>
          <a:lstStyle/>
          <a:p>
            <a:fld id="{2B143D1D-9801-49CA-88C0-178C03B6937F}" type="slidenum">
              <a:rPr lang="en-US" smtClean="0"/>
              <a:t>‹#›</a:t>
            </a:fld>
            <a:endParaRPr lang="en-US"/>
          </a:p>
        </p:txBody>
      </p:sp>
      <p:pic>
        <p:nvPicPr>
          <p:cNvPr id="3" name="Graphic 2">
            <a:extLst>
              <a:ext uri="{FF2B5EF4-FFF2-40B4-BE49-F238E27FC236}">
                <a16:creationId xmlns:a16="http://schemas.microsoft.com/office/drawing/2014/main" id="{6877CDFC-DFB0-D0DE-01C5-7DE4B4FDAD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3876963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0" y="6492875"/>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1625608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3898027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Only Dark">
    <p:bg>
      <p:bgPr>
        <a:gradFill>
          <a:gsLst>
            <a:gs pos="1000">
              <a:schemeClr val="accent6"/>
            </a:gs>
            <a:gs pos="100000">
              <a:srgbClr val="000738"/>
            </a:gs>
            <a:gs pos="42000">
              <a:srgbClr val="063958"/>
            </a:gs>
          </a:gsLst>
          <a:path path="circle">
            <a:fillToRect l="100000" t="100000"/>
          </a:path>
        </a:gradFill>
        <a:effectLst/>
      </p:bgPr>
    </p:bg>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solidFill>
                  <a:schemeClr val="bg1"/>
                </a:solidFill>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lvl1pPr>
              <a:defRPr>
                <a:solidFill>
                  <a:schemeClr val="bg1"/>
                </a:solidFill>
              </a:defRPr>
            </a:lvl1pPr>
          </a:lstStyle>
          <a:p>
            <a:fld id="{2B143D1D-9801-49CA-88C0-178C03B6937F}" type="slidenum">
              <a:rPr lang="en-US" smtClean="0"/>
              <a:pPr/>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lvl1pPr>
              <a:defRPr>
                <a:solidFill>
                  <a:schemeClr val="bg1"/>
                </a:solidFill>
              </a:defRPr>
            </a:lvl1pPr>
          </a:lstStyle>
          <a:p>
            <a:r>
              <a:rPr lang="da-DK"/>
              <a:t>NET-202 SIV Slides Final v2.0 31-Aug-2023</a:t>
            </a:r>
            <a:endParaRPr lang="en-US"/>
          </a:p>
        </p:txBody>
      </p:sp>
      <p:pic>
        <p:nvPicPr>
          <p:cNvPr id="5" name="Graphic 4">
            <a:extLst>
              <a:ext uri="{FF2B5EF4-FFF2-40B4-BE49-F238E27FC236}">
                <a16:creationId xmlns:a16="http://schemas.microsoft.com/office/drawing/2014/main" id="{C1F8C85C-BFAA-DC82-25E9-742DA6EB15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06884" y="6082764"/>
            <a:ext cx="1082711" cy="721807"/>
          </a:xfrm>
          <a:prstGeom prst="rect">
            <a:avLst/>
          </a:prstGeom>
        </p:spPr>
      </p:pic>
    </p:spTree>
    <p:extLst>
      <p:ext uri="{BB962C8B-B14F-4D97-AF65-F5344CB8AC3E}">
        <p14:creationId xmlns:p14="http://schemas.microsoft.com/office/powerpoint/2010/main" val="2817959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Lef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a:blip r:embed="rId2">
            <a:extLst>
              <a:ext uri="{28A0092B-C50C-407E-A947-70E740481C1C}">
                <a14:useLocalDpi xmlns:a14="http://schemas.microsoft.com/office/drawing/2010/main" val="0"/>
              </a:ext>
            </a:extLst>
          </a:blip>
          <a:srcRect l="28718" r="28718"/>
          <a:stretch/>
        </p:blipFill>
        <p:spPr>
          <a:xfrm>
            <a:off x="-3810" y="0"/>
            <a:ext cx="5176311" cy="6858000"/>
          </a:xfrm>
          <a:prstGeom prst="rect">
            <a:avLst/>
          </a:prstGeom>
        </p:spPr>
      </p:pic>
      <p:sp>
        <p:nvSpPr>
          <p:cNvPr id="8" name="Rectangle 7">
            <a:extLst>
              <a:ext uri="{FF2B5EF4-FFF2-40B4-BE49-F238E27FC236}">
                <a16:creationId xmlns:a16="http://schemas.microsoft.com/office/drawing/2014/main" id="{945E0678-FA16-AB81-99E1-753A53DF58AD}"/>
              </a:ext>
            </a:extLst>
          </p:cNvPr>
          <p:cNvSpPr/>
          <p:nvPr userDrawn="1"/>
        </p:nvSpPr>
        <p:spPr>
          <a:xfrm>
            <a:off x="0" y="0"/>
            <a:ext cx="5176311" cy="5880539"/>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a:xfrm>
            <a:off x="272233" y="317212"/>
            <a:ext cx="4518131" cy="1892587"/>
          </a:xfrm>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lvl1pPr>
              <a:defRPr>
                <a:solidFill>
                  <a:schemeClr val="bg1"/>
                </a:solidFill>
              </a:defRPr>
            </a:lvl1p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5581933" y="560356"/>
            <a:ext cx="6398195" cy="551659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D1649BBA-C546-F173-EE3F-1CF65B3DB20A}"/>
              </a:ext>
            </a:extLst>
          </p:cNvPr>
          <p:cNvSpPr>
            <a:spLocks noGrp="1"/>
          </p:cNvSpPr>
          <p:nvPr>
            <p:ph type="ftr" sz="quarter" idx="11"/>
          </p:nvPr>
        </p:nvSpPr>
        <p:spPr/>
        <p:txBody>
          <a:bodyPr/>
          <a:lstStyle>
            <a:lvl1pPr>
              <a:defRPr>
                <a:solidFill>
                  <a:schemeClr val="bg1"/>
                </a:solidFill>
              </a:defRPr>
            </a:lvl1pPr>
          </a:lstStyle>
          <a:p>
            <a:r>
              <a:rPr lang="da-DK"/>
              <a:t>NET-202 SIV Slides Final v2.0 31-Aug-2023</a:t>
            </a:r>
            <a:endParaRPr lang="en-US"/>
          </a:p>
        </p:txBody>
      </p:sp>
    </p:spTree>
    <p:extLst>
      <p:ext uri="{BB962C8B-B14F-4D97-AF65-F5344CB8AC3E}">
        <p14:creationId xmlns:p14="http://schemas.microsoft.com/office/powerpoint/2010/main" val="4113092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7823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Righ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rotWithShape="1">
          <a:blip r:embed="rId2">
            <a:extLst>
              <a:ext uri="{28A0092B-C50C-407E-A947-70E740481C1C}">
                <a14:useLocalDpi xmlns:a14="http://schemas.microsoft.com/office/drawing/2010/main" val="0"/>
              </a:ext>
            </a:extLst>
          </a:blip>
          <a:srcRect l="26689" r="30747"/>
          <a:stretch/>
        </p:blipFill>
        <p:spPr>
          <a:xfrm flipH="1" flipV="1">
            <a:off x="7015689" y="0"/>
            <a:ext cx="5176311" cy="6858000"/>
          </a:xfrm>
          <a:prstGeom prst="rect">
            <a:avLst/>
          </a:prstGeom>
        </p:spPr>
      </p:pic>
      <p:sp>
        <p:nvSpPr>
          <p:cNvPr id="7" name="Rectangle 6">
            <a:extLst>
              <a:ext uri="{FF2B5EF4-FFF2-40B4-BE49-F238E27FC236}">
                <a16:creationId xmlns:a16="http://schemas.microsoft.com/office/drawing/2014/main" id="{F06027A1-0D62-16F7-30CE-41BFE8B26C7C}"/>
              </a:ext>
            </a:extLst>
          </p:cNvPr>
          <p:cNvSpPr/>
          <p:nvPr/>
        </p:nvSpPr>
        <p:spPr>
          <a:xfrm>
            <a:off x="7015689" y="-1"/>
            <a:ext cx="5176311" cy="6777874"/>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42203"/>
            <a:ext cx="6398195" cy="49680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Title 7">
            <a:extLst>
              <a:ext uri="{FF2B5EF4-FFF2-40B4-BE49-F238E27FC236}">
                <a16:creationId xmlns:a16="http://schemas.microsoft.com/office/drawing/2014/main" id="{0FB071E8-809B-6890-C6B9-812E8369D165}"/>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3B21BB59-32EF-F98A-2990-317BB5943E8A}"/>
              </a:ext>
            </a:extLst>
          </p:cNvPr>
          <p:cNvSpPr>
            <a:spLocks noGrp="1"/>
          </p:cNvSpPr>
          <p:nvPr>
            <p:ph type="ftr" sz="quarter" idx="10"/>
          </p:nvPr>
        </p:nvSpPr>
        <p:spPr/>
        <p:txBody>
          <a:bodyPr/>
          <a:lstStyle/>
          <a:p>
            <a:r>
              <a:rPr lang="da-DK"/>
              <a:t>NET-202 SIV Slides Final v2.0 31-Aug-2023</a:t>
            </a:r>
            <a:endParaRPr lang="en-US"/>
          </a:p>
        </p:txBody>
      </p:sp>
      <p:sp>
        <p:nvSpPr>
          <p:cNvPr id="10" name="Slide Number Placeholder 9">
            <a:extLst>
              <a:ext uri="{FF2B5EF4-FFF2-40B4-BE49-F238E27FC236}">
                <a16:creationId xmlns:a16="http://schemas.microsoft.com/office/drawing/2014/main" id="{5B7AFE7E-7CB0-FD25-F78E-7DA5692308E7}"/>
              </a:ext>
            </a:extLst>
          </p:cNvPr>
          <p:cNvSpPr>
            <a:spLocks noGrp="1"/>
          </p:cNvSpPr>
          <p:nvPr>
            <p:ph type="sldNum" sz="quarter" idx="11"/>
          </p:nvPr>
        </p:nvSpPr>
        <p:spPr/>
        <p:txBody>
          <a:bodyPr/>
          <a:lstStyle/>
          <a:p>
            <a:fld id="{2B143D1D-9801-49CA-88C0-178C03B6937F}" type="slidenum">
              <a:rPr lang="en-US" smtClean="0"/>
              <a:t>‹#›</a:t>
            </a:fld>
            <a:endParaRPr lang="en-US"/>
          </a:p>
        </p:txBody>
      </p:sp>
      <p:pic>
        <p:nvPicPr>
          <p:cNvPr id="3" name="Picture 2">
            <a:extLst>
              <a:ext uri="{FF2B5EF4-FFF2-40B4-BE49-F238E27FC236}">
                <a16:creationId xmlns:a16="http://schemas.microsoft.com/office/drawing/2014/main" id="{7424F124-A258-66DC-3AAE-6DDE6D9BAB5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886330" y="6126042"/>
            <a:ext cx="934494" cy="620833"/>
          </a:xfrm>
          <a:prstGeom prst="rect">
            <a:avLst/>
          </a:prstGeom>
          <a:effectLst/>
        </p:spPr>
      </p:pic>
    </p:spTree>
    <p:extLst>
      <p:ext uri="{BB962C8B-B14F-4D97-AF65-F5344CB8AC3E}">
        <p14:creationId xmlns:p14="http://schemas.microsoft.com/office/powerpoint/2010/main" val="1667576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172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Cat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1" cy="548640"/>
          </a:xfrm>
        </p:spPr>
        <p:txBody>
          <a:bodyPr anchor="t">
            <a:normAutofit/>
          </a:bodyPr>
          <a:lstStyle>
            <a:lvl1pPr>
              <a:defRPr sz="27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815F094-B6C5-A142-A62A-559E55F0190F}"/>
              </a:ext>
            </a:extLst>
          </p:cNvPr>
          <p:cNvSpPr>
            <a:spLocks noGrp="1"/>
          </p:cNvSpPr>
          <p:nvPr>
            <p:ph type="sldNum" sz="quarter" idx="4"/>
          </p:nvPr>
        </p:nvSpPr>
        <p:spPr>
          <a:xfrm>
            <a:off x="0" y="6178548"/>
            <a:ext cx="12192000" cy="365125"/>
          </a:xfrm>
          <a:prstGeom prst="rect">
            <a:avLst/>
          </a:prstGeom>
        </p:spPr>
        <p:txBody>
          <a:bodyPr vert="horz" lIns="91440" tIns="45720" rIns="91440" bIns="45720" rtlCol="0" anchor="ctr"/>
          <a:lstStyle>
            <a:lvl1pPr algn="ctr">
              <a:defRPr sz="788">
                <a:solidFill>
                  <a:schemeClr val="accent3"/>
                </a:solidFill>
              </a:defRPr>
            </a:lvl1pPr>
          </a:lstStyle>
          <a:p>
            <a:fld id="{8085FCFD-660D-C14C-AAFF-D6EEBF7DDB9E}" type="slidenum">
              <a:rPr lang="en-US" smtClean="0"/>
              <a:pPr/>
              <a:t>‹#›</a:t>
            </a:fld>
            <a:endParaRPr lang="en-US"/>
          </a:p>
        </p:txBody>
      </p:sp>
    </p:spTree>
    <p:extLst>
      <p:ext uri="{BB962C8B-B14F-4D97-AF65-F5344CB8AC3E}">
        <p14:creationId xmlns:p14="http://schemas.microsoft.com/office/powerpoint/2010/main" val="1365877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Onc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0" cy="548640"/>
          </a:xfrm>
        </p:spPr>
        <p:txBody>
          <a:bodyPr anchor="t">
            <a:normAutofit/>
          </a:bodyPr>
          <a:lstStyle>
            <a:lvl1pPr>
              <a:defRPr sz="36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614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9338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2222650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DA3142A-267E-3940-8CEC-B06DC864B638}" type="datetimeFigureOut">
              <a:rPr lang="en-US" smtClean="0"/>
              <a:t>1/8/26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940AA43-2F51-2740-8F4C-AE0F09549ECB}" type="slidenum">
              <a:rPr lang="en-US" smtClean="0"/>
              <a:t>‹#›</a:t>
            </a:fld>
            <a:endParaRPr lang="en-US"/>
          </a:p>
        </p:txBody>
      </p:sp>
    </p:spTree>
    <p:extLst>
      <p:ext uri="{BB962C8B-B14F-4D97-AF65-F5344CB8AC3E}">
        <p14:creationId xmlns:p14="http://schemas.microsoft.com/office/powerpoint/2010/main" val="108568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6649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21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Title Slide - Nab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C6C9C98D-378E-0B5D-E771-1E95F147F947}"/>
              </a:ext>
            </a:extLst>
          </p:cNvPr>
          <p:cNvSpPr/>
          <p:nvPr/>
        </p:nvSpPr>
        <p:spPr>
          <a:xfrm>
            <a:off x="-19877" y="-9938"/>
            <a:ext cx="8726556" cy="6917635"/>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6556" h="6917635">
                <a:moveTo>
                  <a:pt x="9938" y="6917635"/>
                </a:moveTo>
                <a:cubicBezTo>
                  <a:pt x="9938" y="4972878"/>
                  <a:pt x="14908" y="3438939"/>
                  <a:pt x="0" y="0"/>
                </a:cubicBezTo>
                <a:lnTo>
                  <a:pt x="4482548" y="9939"/>
                </a:lnTo>
                <a:lnTo>
                  <a:pt x="8726556" y="6867939"/>
                </a:lnTo>
                <a:lnTo>
                  <a:pt x="9938" y="6917635"/>
                </a:lnTo>
                <a:close/>
              </a:path>
            </a:pathLst>
          </a:custGeom>
          <a:solidFill>
            <a:schemeClr val="bg1"/>
          </a:solidFill>
          <a:ln w="12700" cap="flat">
            <a:noFill/>
            <a:miter lim="400000"/>
          </a:ln>
          <a:effectLst>
            <a:outerShdw blurRad="171482" dist="89822" algn="l" rotWithShape="0">
              <a:srgbClr val="063958">
                <a:alpha val="91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lgn="ctr"/>
            <a:endParaRPr lang="en-US" sz="1200">
              <a:solidFill>
                <a:srgbClr val="50626A"/>
              </a:solidFill>
              <a:latin typeface="Arial" panose="020B0604020202020204" pitchFamily="34" charset="0"/>
              <a:ea typeface="+mn-ea"/>
              <a:cs typeface="+mn-cs"/>
              <a:sym typeface="Calibri"/>
            </a:endParaRPr>
          </a:p>
        </p:txBody>
      </p:sp>
      <p:sp>
        <p:nvSpPr>
          <p:cNvPr id="5" name="Text Placeholder 4">
            <a:extLst>
              <a:ext uri="{FF2B5EF4-FFF2-40B4-BE49-F238E27FC236}">
                <a16:creationId xmlns:a16="http://schemas.microsoft.com/office/drawing/2014/main" id="{22B9F82C-68FB-4B3D-B24C-42E74B805B74}"/>
              </a:ext>
            </a:extLst>
          </p:cNvPr>
          <p:cNvSpPr>
            <a:spLocks noGrp="1"/>
          </p:cNvSpPr>
          <p:nvPr>
            <p:ph type="body" sz="quarter" idx="11" hasCustomPrompt="1"/>
          </p:nvPr>
        </p:nvSpPr>
        <p:spPr>
          <a:xfrm>
            <a:off x="407503" y="4603632"/>
            <a:ext cx="4096512" cy="219456"/>
          </a:xfrm>
        </p:spPr>
        <p:txBody>
          <a:bodyPr lIns="91440" anchor="ctr">
            <a:noAutofit/>
          </a:bodyPr>
          <a:lstStyle>
            <a:lvl1pPr marL="0" indent="0">
              <a:buNone/>
              <a:defRPr sz="1600" b="0" i="0">
                <a:solidFill>
                  <a:schemeClr val="bg2"/>
                </a:solidFill>
                <a:effectLst/>
                <a:latin typeface="Arial" panose="020B0604020202020204" pitchFamily="34" charset="0"/>
              </a:defRPr>
            </a:lvl1pPr>
          </a:lstStyle>
          <a:p>
            <a:pPr lvl="0"/>
            <a:r>
              <a:rPr lang="en-US"/>
              <a:t>Click to edit text</a:t>
            </a:r>
          </a:p>
        </p:txBody>
      </p:sp>
      <p:sp>
        <p:nvSpPr>
          <p:cNvPr id="4" name="Title 3">
            <a:extLst>
              <a:ext uri="{FF2B5EF4-FFF2-40B4-BE49-F238E27FC236}">
                <a16:creationId xmlns:a16="http://schemas.microsoft.com/office/drawing/2014/main" id="{1C1E6077-226C-F089-3ECE-23E0EFE5B774}"/>
              </a:ext>
            </a:extLst>
          </p:cNvPr>
          <p:cNvSpPr>
            <a:spLocks noGrp="1"/>
          </p:cNvSpPr>
          <p:nvPr>
            <p:ph type="title"/>
          </p:nvPr>
        </p:nvSpPr>
        <p:spPr>
          <a:xfrm>
            <a:off x="407503" y="3586375"/>
            <a:ext cx="5864087" cy="808138"/>
          </a:xfrm>
        </p:spPr>
        <p:txBody>
          <a:bodyPr lIns="91440"/>
          <a:lstStyle/>
          <a:p>
            <a:r>
              <a:rPr lang="en-US"/>
              <a:t>Click to edit Master title style</a:t>
            </a:r>
          </a:p>
        </p:txBody>
      </p:sp>
    </p:spTree>
    <p:extLst>
      <p:ext uri="{BB962C8B-B14F-4D97-AF65-F5344CB8AC3E}">
        <p14:creationId xmlns:p14="http://schemas.microsoft.com/office/powerpoint/2010/main" val="1588532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18" Type="http://schemas.openxmlformats.org/officeDocument/2006/relationships/slideLayout" Target="../slideLayouts/slideLayout172.xml"/><Relationship Id="rId26" Type="http://schemas.openxmlformats.org/officeDocument/2006/relationships/theme" Target="../theme/theme10.xml"/><Relationship Id="rId3" Type="http://schemas.openxmlformats.org/officeDocument/2006/relationships/slideLayout" Target="../slideLayouts/slideLayout157.xml"/><Relationship Id="rId21" Type="http://schemas.openxmlformats.org/officeDocument/2006/relationships/slideLayout" Target="../slideLayouts/slideLayout175.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17" Type="http://schemas.openxmlformats.org/officeDocument/2006/relationships/slideLayout" Target="../slideLayouts/slideLayout171.xml"/><Relationship Id="rId25" Type="http://schemas.openxmlformats.org/officeDocument/2006/relationships/slideLayout" Target="../slideLayouts/slideLayout179.xml"/><Relationship Id="rId2" Type="http://schemas.openxmlformats.org/officeDocument/2006/relationships/slideLayout" Target="../slideLayouts/slideLayout156.xml"/><Relationship Id="rId16" Type="http://schemas.openxmlformats.org/officeDocument/2006/relationships/slideLayout" Target="../slideLayouts/slideLayout170.xml"/><Relationship Id="rId20" Type="http://schemas.openxmlformats.org/officeDocument/2006/relationships/slideLayout" Target="../slideLayouts/slideLayout174.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24" Type="http://schemas.openxmlformats.org/officeDocument/2006/relationships/slideLayout" Target="../slideLayouts/slideLayout178.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23" Type="http://schemas.openxmlformats.org/officeDocument/2006/relationships/slideLayout" Target="../slideLayouts/slideLayout177.xml"/><Relationship Id="rId10" Type="http://schemas.openxmlformats.org/officeDocument/2006/relationships/slideLayout" Target="../slideLayouts/slideLayout164.xml"/><Relationship Id="rId19" Type="http://schemas.openxmlformats.org/officeDocument/2006/relationships/slideLayout" Target="../slideLayouts/slideLayout173.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 Id="rId22" Type="http://schemas.openxmlformats.org/officeDocument/2006/relationships/slideLayout" Target="../slideLayouts/slideLayout176.xml"/><Relationship Id="rId27"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17" Type="http://schemas.openxmlformats.org/officeDocument/2006/relationships/theme" Target="../theme/theme11.xml"/><Relationship Id="rId2" Type="http://schemas.openxmlformats.org/officeDocument/2006/relationships/slideLayout" Target="../slideLayouts/slideLayout181.xml"/><Relationship Id="rId16" Type="http://schemas.openxmlformats.org/officeDocument/2006/relationships/slideLayout" Target="../slideLayouts/slideLayout195.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5" Type="http://schemas.openxmlformats.org/officeDocument/2006/relationships/slideLayout" Target="../slideLayouts/slideLayout19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18" Type="http://schemas.openxmlformats.org/officeDocument/2006/relationships/slideLayout" Target="../slideLayouts/slideLayout213.xml"/><Relationship Id="rId3" Type="http://schemas.openxmlformats.org/officeDocument/2006/relationships/slideLayout" Target="../slideLayouts/slideLayout198.xml"/><Relationship Id="rId21" Type="http://schemas.openxmlformats.org/officeDocument/2006/relationships/slideLayout" Target="../slideLayouts/slideLayout216.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17" Type="http://schemas.openxmlformats.org/officeDocument/2006/relationships/slideLayout" Target="../slideLayouts/slideLayout212.xml"/><Relationship Id="rId25" Type="http://schemas.openxmlformats.org/officeDocument/2006/relationships/theme" Target="../theme/theme12.xml"/><Relationship Id="rId2" Type="http://schemas.openxmlformats.org/officeDocument/2006/relationships/slideLayout" Target="../slideLayouts/slideLayout197.xml"/><Relationship Id="rId16" Type="http://schemas.openxmlformats.org/officeDocument/2006/relationships/slideLayout" Target="../slideLayouts/slideLayout211.xml"/><Relationship Id="rId20" Type="http://schemas.openxmlformats.org/officeDocument/2006/relationships/slideLayout" Target="../slideLayouts/slideLayout215.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24" Type="http://schemas.openxmlformats.org/officeDocument/2006/relationships/slideLayout" Target="../slideLayouts/slideLayout219.xml"/><Relationship Id="rId5" Type="http://schemas.openxmlformats.org/officeDocument/2006/relationships/slideLayout" Target="../slideLayouts/slideLayout200.xml"/><Relationship Id="rId15" Type="http://schemas.openxmlformats.org/officeDocument/2006/relationships/slideLayout" Target="../slideLayouts/slideLayout210.xml"/><Relationship Id="rId23" Type="http://schemas.openxmlformats.org/officeDocument/2006/relationships/slideLayout" Target="../slideLayouts/slideLayout218.xml"/><Relationship Id="rId10" Type="http://schemas.openxmlformats.org/officeDocument/2006/relationships/slideLayout" Target="../slideLayouts/slideLayout205.xml"/><Relationship Id="rId19" Type="http://schemas.openxmlformats.org/officeDocument/2006/relationships/slideLayout" Target="../slideLayouts/slideLayout214.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slideLayout" Target="../slideLayouts/slideLayout209.xml"/><Relationship Id="rId22" Type="http://schemas.openxmlformats.org/officeDocument/2006/relationships/slideLayout" Target="../slideLayouts/slideLayout217.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222.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theme" Target="../theme/theme13.xml"/><Relationship Id="rId5" Type="http://schemas.openxmlformats.org/officeDocument/2006/relationships/slideLayout" Target="../slideLayouts/slideLayout224.xml"/><Relationship Id="rId4" Type="http://schemas.openxmlformats.org/officeDocument/2006/relationships/slideLayout" Target="../slideLayouts/slideLayout22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18" Type="http://schemas.openxmlformats.org/officeDocument/2006/relationships/slideLayout" Target="../slideLayouts/slideLayout242.xml"/><Relationship Id="rId3" Type="http://schemas.openxmlformats.org/officeDocument/2006/relationships/slideLayout" Target="../slideLayouts/slideLayout227.xml"/><Relationship Id="rId21" Type="http://schemas.openxmlformats.org/officeDocument/2006/relationships/slideLayout" Target="../slideLayouts/slideLayout245.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17" Type="http://schemas.openxmlformats.org/officeDocument/2006/relationships/slideLayout" Target="../slideLayouts/slideLayout241.xml"/><Relationship Id="rId2" Type="http://schemas.openxmlformats.org/officeDocument/2006/relationships/slideLayout" Target="../slideLayouts/slideLayout226.xml"/><Relationship Id="rId16" Type="http://schemas.openxmlformats.org/officeDocument/2006/relationships/slideLayout" Target="../slideLayouts/slideLayout240.xml"/><Relationship Id="rId20" Type="http://schemas.openxmlformats.org/officeDocument/2006/relationships/slideLayout" Target="../slideLayouts/slideLayout244.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24" Type="http://schemas.openxmlformats.org/officeDocument/2006/relationships/image" Target="../media/image164.png"/><Relationship Id="rId5" Type="http://schemas.openxmlformats.org/officeDocument/2006/relationships/slideLayout" Target="../slideLayouts/slideLayout229.xml"/><Relationship Id="rId15" Type="http://schemas.openxmlformats.org/officeDocument/2006/relationships/slideLayout" Target="../slideLayouts/slideLayout239.xml"/><Relationship Id="rId23" Type="http://schemas.openxmlformats.org/officeDocument/2006/relationships/image" Target="../media/image163.png"/><Relationship Id="rId10" Type="http://schemas.openxmlformats.org/officeDocument/2006/relationships/slideLayout" Target="../slideLayouts/slideLayout234.xml"/><Relationship Id="rId19" Type="http://schemas.openxmlformats.org/officeDocument/2006/relationships/slideLayout" Target="../slideLayouts/slideLayout243.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slideLayout" Target="../slideLayouts/slideLayout238.xml"/><Relationship Id="rId22"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slideLayout" Target="../slideLayouts/slideLayout258.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2" Type="http://schemas.openxmlformats.org/officeDocument/2006/relationships/slideLayout" Target="../slideLayouts/slideLayout247.xml"/><Relationship Id="rId16" Type="http://schemas.openxmlformats.org/officeDocument/2006/relationships/theme" Target="../theme/theme15.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5" Type="http://schemas.openxmlformats.org/officeDocument/2006/relationships/slideLayout" Target="../slideLayouts/slideLayout26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slideLayout" Target="../slideLayouts/slideLayout25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16.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17.xml.rels><?xml version="1.0" encoding="UTF-8" standalone="yes"?>
<Relationships xmlns="http://schemas.openxmlformats.org/package/2006/relationships"><Relationship Id="rId13" Type="http://schemas.openxmlformats.org/officeDocument/2006/relationships/slideLayout" Target="../slideLayouts/slideLayout284.xml"/><Relationship Id="rId18" Type="http://schemas.openxmlformats.org/officeDocument/2006/relationships/slideLayout" Target="../slideLayouts/slideLayout289.xml"/><Relationship Id="rId26" Type="http://schemas.openxmlformats.org/officeDocument/2006/relationships/slideLayout" Target="../slideLayouts/slideLayout297.xml"/><Relationship Id="rId39" Type="http://schemas.openxmlformats.org/officeDocument/2006/relationships/slideLayout" Target="../slideLayouts/slideLayout310.xml"/><Relationship Id="rId21" Type="http://schemas.openxmlformats.org/officeDocument/2006/relationships/slideLayout" Target="../slideLayouts/slideLayout292.xml"/><Relationship Id="rId34" Type="http://schemas.openxmlformats.org/officeDocument/2006/relationships/slideLayout" Target="../slideLayouts/slideLayout305.xml"/><Relationship Id="rId42" Type="http://schemas.openxmlformats.org/officeDocument/2006/relationships/slideLayout" Target="../slideLayouts/slideLayout313.xml"/><Relationship Id="rId7" Type="http://schemas.openxmlformats.org/officeDocument/2006/relationships/slideLayout" Target="../slideLayouts/slideLayout278.xml"/><Relationship Id="rId2" Type="http://schemas.openxmlformats.org/officeDocument/2006/relationships/slideLayout" Target="../slideLayouts/slideLayout273.xml"/><Relationship Id="rId16" Type="http://schemas.openxmlformats.org/officeDocument/2006/relationships/slideLayout" Target="../slideLayouts/slideLayout287.xml"/><Relationship Id="rId20" Type="http://schemas.openxmlformats.org/officeDocument/2006/relationships/slideLayout" Target="../slideLayouts/slideLayout291.xml"/><Relationship Id="rId29" Type="http://schemas.openxmlformats.org/officeDocument/2006/relationships/slideLayout" Target="../slideLayouts/slideLayout300.xml"/><Relationship Id="rId41" Type="http://schemas.openxmlformats.org/officeDocument/2006/relationships/slideLayout" Target="../slideLayouts/slideLayout312.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24" Type="http://schemas.openxmlformats.org/officeDocument/2006/relationships/slideLayout" Target="../slideLayouts/slideLayout295.xml"/><Relationship Id="rId32" Type="http://schemas.openxmlformats.org/officeDocument/2006/relationships/slideLayout" Target="../slideLayouts/slideLayout303.xml"/><Relationship Id="rId37" Type="http://schemas.openxmlformats.org/officeDocument/2006/relationships/slideLayout" Target="../slideLayouts/slideLayout308.xml"/><Relationship Id="rId40" Type="http://schemas.openxmlformats.org/officeDocument/2006/relationships/slideLayout" Target="../slideLayouts/slideLayout311.xml"/><Relationship Id="rId5" Type="http://schemas.openxmlformats.org/officeDocument/2006/relationships/slideLayout" Target="../slideLayouts/slideLayout276.xml"/><Relationship Id="rId15" Type="http://schemas.openxmlformats.org/officeDocument/2006/relationships/slideLayout" Target="../slideLayouts/slideLayout286.xml"/><Relationship Id="rId23" Type="http://schemas.openxmlformats.org/officeDocument/2006/relationships/slideLayout" Target="../slideLayouts/slideLayout294.xml"/><Relationship Id="rId28" Type="http://schemas.openxmlformats.org/officeDocument/2006/relationships/slideLayout" Target="../slideLayouts/slideLayout299.xml"/><Relationship Id="rId36" Type="http://schemas.openxmlformats.org/officeDocument/2006/relationships/slideLayout" Target="../slideLayouts/slideLayout307.xml"/><Relationship Id="rId10" Type="http://schemas.openxmlformats.org/officeDocument/2006/relationships/slideLayout" Target="../slideLayouts/slideLayout281.xml"/><Relationship Id="rId19" Type="http://schemas.openxmlformats.org/officeDocument/2006/relationships/slideLayout" Target="../slideLayouts/slideLayout290.xml"/><Relationship Id="rId31" Type="http://schemas.openxmlformats.org/officeDocument/2006/relationships/slideLayout" Target="../slideLayouts/slideLayout302.xml"/><Relationship Id="rId44" Type="http://schemas.openxmlformats.org/officeDocument/2006/relationships/theme" Target="../theme/theme17.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slideLayout" Target="../slideLayouts/slideLayout285.xml"/><Relationship Id="rId22" Type="http://schemas.openxmlformats.org/officeDocument/2006/relationships/slideLayout" Target="../slideLayouts/slideLayout293.xml"/><Relationship Id="rId27" Type="http://schemas.openxmlformats.org/officeDocument/2006/relationships/slideLayout" Target="../slideLayouts/slideLayout298.xml"/><Relationship Id="rId30" Type="http://schemas.openxmlformats.org/officeDocument/2006/relationships/slideLayout" Target="../slideLayouts/slideLayout301.xml"/><Relationship Id="rId35" Type="http://schemas.openxmlformats.org/officeDocument/2006/relationships/slideLayout" Target="../slideLayouts/slideLayout306.xml"/><Relationship Id="rId43" Type="http://schemas.openxmlformats.org/officeDocument/2006/relationships/slideLayout" Target="../slideLayouts/slideLayout314.xml"/><Relationship Id="rId8" Type="http://schemas.openxmlformats.org/officeDocument/2006/relationships/slideLayout" Target="../slideLayouts/slideLayout279.xml"/><Relationship Id="rId3" Type="http://schemas.openxmlformats.org/officeDocument/2006/relationships/slideLayout" Target="../slideLayouts/slideLayout274.xml"/><Relationship Id="rId12" Type="http://schemas.openxmlformats.org/officeDocument/2006/relationships/slideLayout" Target="../slideLayouts/slideLayout283.xml"/><Relationship Id="rId17" Type="http://schemas.openxmlformats.org/officeDocument/2006/relationships/slideLayout" Target="../slideLayouts/slideLayout288.xml"/><Relationship Id="rId25" Type="http://schemas.openxmlformats.org/officeDocument/2006/relationships/slideLayout" Target="../slideLayouts/slideLayout296.xml"/><Relationship Id="rId33" Type="http://schemas.openxmlformats.org/officeDocument/2006/relationships/slideLayout" Target="../slideLayouts/slideLayout304.xml"/><Relationship Id="rId38" Type="http://schemas.openxmlformats.org/officeDocument/2006/relationships/slideLayout" Target="../slideLayouts/slideLayout3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theme" Target="../theme/theme3.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4.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96.xml"/><Relationship Id="rId7" Type="http://schemas.openxmlformats.org/officeDocument/2006/relationships/image" Target="../media/image28.png"/><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theme" Target="../theme/theme6.xml"/><Relationship Id="rId5" Type="http://schemas.openxmlformats.org/officeDocument/2006/relationships/slideLayout" Target="../slideLayouts/slideLayout98.xml"/><Relationship Id="rId4"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image" Target="../media/image1.png"/><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19" Type="http://schemas.openxmlformats.org/officeDocument/2006/relationships/theme" Target="../theme/theme8.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26" Type="http://schemas.openxmlformats.org/officeDocument/2006/relationships/theme" Target="../theme/theme9.xml"/><Relationship Id="rId3" Type="http://schemas.openxmlformats.org/officeDocument/2006/relationships/slideLayout" Target="../slideLayouts/slideLayout132.xml"/><Relationship Id="rId21" Type="http://schemas.openxmlformats.org/officeDocument/2006/relationships/slideLayout" Target="../slideLayouts/slideLayout150.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5" Type="http://schemas.openxmlformats.org/officeDocument/2006/relationships/slideLayout" Target="../slideLayouts/slideLayout154.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20" Type="http://schemas.openxmlformats.org/officeDocument/2006/relationships/slideLayout" Target="../slideLayouts/slideLayout149.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24" Type="http://schemas.openxmlformats.org/officeDocument/2006/relationships/slideLayout" Target="../slideLayouts/slideLayout153.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23" Type="http://schemas.openxmlformats.org/officeDocument/2006/relationships/slideLayout" Target="../slideLayouts/slideLayout152.xml"/><Relationship Id="rId10" Type="http://schemas.openxmlformats.org/officeDocument/2006/relationships/slideLayout" Target="../slideLayouts/slideLayout139.xml"/><Relationship Id="rId19" Type="http://schemas.openxmlformats.org/officeDocument/2006/relationships/slideLayout" Target="../slideLayouts/slideLayout148.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 Id="rId22" Type="http://schemas.openxmlformats.org/officeDocument/2006/relationships/slideLayout" Target="../slideLayouts/slideLayout151.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6">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44474387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44" r:id="rId18"/>
    <p:sldLayoutId id="2147484545" r:id="rId19"/>
    <p:sldLayoutId id="2147484546" r:id="rId20"/>
    <p:sldLayoutId id="2147484547" r:id="rId21"/>
    <p:sldLayoutId id="2147484548" r:id="rId22"/>
    <p:sldLayoutId id="2147484549" r:id="rId23"/>
    <p:sldLayoutId id="2147484550"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313022235"/>
      </p:ext>
    </p:extLst>
  </p:cSld>
  <p:clrMap bg1="lt1" tx1="dk1" bg2="lt2" tx2="dk2" accent1="accent1" accent2="accent2" accent3="accent3" accent4="accent4" accent5="accent5" accent6="accent6" hlink="hlink" folHlink="folHlink"/>
  <p:sldLayoutIdLst>
    <p:sldLayoutId id="2147485066" r:id="rId1"/>
    <p:sldLayoutId id="2147485067" r:id="rId2"/>
    <p:sldLayoutId id="2147485068" r:id="rId3"/>
    <p:sldLayoutId id="2147485069" r:id="rId4"/>
    <p:sldLayoutId id="2147485070" r:id="rId5"/>
    <p:sldLayoutId id="2147485071" r:id="rId6"/>
    <p:sldLayoutId id="2147485072" r:id="rId7"/>
    <p:sldLayoutId id="2147485073" r:id="rId8"/>
    <p:sldLayoutId id="2147485074" r:id="rId9"/>
    <p:sldLayoutId id="2147485075" r:id="rId10"/>
    <p:sldLayoutId id="2147485076" r:id="rId11"/>
    <p:sldLayoutId id="2147485077" r:id="rId12"/>
    <p:sldLayoutId id="2147485078" r:id="rId13"/>
    <p:sldLayoutId id="2147485079" r:id="rId14"/>
    <p:sldLayoutId id="2147485080" r:id="rId15"/>
    <p:sldLayoutId id="2147485081" r:id="rId16"/>
    <p:sldLayoutId id="2147485082" r:id="rId17"/>
    <p:sldLayoutId id="2147485083" r:id="rId18"/>
    <p:sldLayoutId id="2147485084" r:id="rId19"/>
    <p:sldLayoutId id="2147485085" r:id="rId20"/>
    <p:sldLayoutId id="2147485086" r:id="rId21"/>
    <p:sldLayoutId id="2147485087" r:id="rId22"/>
    <p:sldLayoutId id="2147485088" r:id="rId23"/>
    <p:sldLayoutId id="2147485089" r:id="rId24"/>
    <p:sldLayoutId id="2147485090"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5DD4EA-FD8D-10D6-1603-CF2365BF2C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105434A-3345-96B6-D0A1-58E6B5A5D4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C08193-CDFD-4461-EBDC-D612044F62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18C492-9A7B-B446-BC3F-0C28C82B71DE}" type="datetimeFigureOut">
              <a:rPr lang="en-US" smtClean="0"/>
              <a:t>1/8/26</a:t>
            </a:fld>
            <a:endParaRPr lang="en-US"/>
          </a:p>
        </p:txBody>
      </p:sp>
      <p:sp>
        <p:nvSpPr>
          <p:cNvPr id="5" name="Footer Placeholder 4">
            <a:extLst>
              <a:ext uri="{FF2B5EF4-FFF2-40B4-BE49-F238E27FC236}">
                <a16:creationId xmlns:a16="http://schemas.microsoft.com/office/drawing/2014/main" id="{660A2693-85AD-EE40-B534-EC9AE55B90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128406D-2C9B-8D35-D77A-3CA55FBFDE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CEAC6CE-34C9-984D-8CEF-86C639912DA0}" type="slidenum">
              <a:rPr lang="en-US" smtClean="0"/>
              <a:t>‹#›</a:t>
            </a:fld>
            <a:endParaRPr lang="en-US"/>
          </a:p>
        </p:txBody>
      </p:sp>
    </p:spTree>
    <p:extLst>
      <p:ext uri="{BB962C8B-B14F-4D97-AF65-F5344CB8AC3E}">
        <p14:creationId xmlns:p14="http://schemas.microsoft.com/office/powerpoint/2010/main" val="3181578385"/>
      </p:ext>
    </p:extLst>
  </p:cSld>
  <p:clrMap bg1="lt1" tx1="dk1" bg2="lt2" tx2="dk2" accent1="accent1" accent2="accent2" accent3="accent3" accent4="accent4" accent5="accent5" accent6="accent6" hlink="hlink" folHlink="folHlink"/>
  <p:sldLayoutIdLst>
    <p:sldLayoutId id="2147485092" r:id="rId1"/>
    <p:sldLayoutId id="2147485093" r:id="rId2"/>
    <p:sldLayoutId id="2147485094" r:id="rId3"/>
    <p:sldLayoutId id="2147485095" r:id="rId4"/>
    <p:sldLayoutId id="2147485096" r:id="rId5"/>
    <p:sldLayoutId id="2147485097" r:id="rId6"/>
    <p:sldLayoutId id="2147485098" r:id="rId7"/>
    <p:sldLayoutId id="2147485099" r:id="rId8"/>
    <p:sldLayoutId id="2147485100" r:id="rId9"/>
    <p:sldLayoutId id="2147485101" r:id="rId10"/>
    <p:sldLayoutId id="2147485102" r:id="rId11"/>
    <p:sldLayoutId id="2147485103" r:id="rId12"/>
    <p:sldLayoutId id="2147485104" r:id="rId13"/>
    <p:sldLayoutId id="2147485105" r:id="rId14"/>
    <p:sldLayoutId id="2147485106" r:id="rId15"/>
    <p:sldLayoutId id="2147485107" r:id="rId1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5121169"/>
      </p:ext>
    </p:extLst>
  </p:cSld>
  <p:clrMap bg1="lt1" tx1="dk1" bg2="lt2" tx2="dk2" accent1="accent1" accent2="accent2" accent3="accent3" accent4="accent4" accent5="accent5" accent6="accent6" hlink="hlink" folHlink="folHlink"/>
  <p:sldLayoutIdLst>
    <p:sldLayoutId id="2147485109" r:id="rId1"/>
    <p:sldLayoutId id="2147485110" r:id="rId2"/>
    <p:sldLayoutId id="2147485111" r:id="rId3"/>
    <p:sldLayoutId id="2147485112" r:id="rId4"/>
    <p:sldLayoutId id="2147485113" r:id="rId5"/>
    <p:sldLayoutId id="2147485114" r:id="rId6"/>
    <p:sldLayoutId id="2147485115" r:id="rId7"/>
    <p:sldLayoutId id="2147485116" r:id="rId8"/>
    <p:sldLayoutId id="2147485117" r:id="rId9"/>
    <p:sldLayoutId id="2147485118" r:id="rId10"/>
    <p:sldLayoutId id="2147485119" r:id="rId11"/>
    <p:sldLayoutId id="2147485120" r:id="rId12"/>
    <p:sldLayoutId id="2147485121" r:id="rId13"/>
    <p:sldLayoutId id="2147485122" r:id="rId14"/>
    <p:sldLayoutId id="2147485123" r:id="rId15"/>
    <p:sldLayoutId id="2147485124" r:id="rId16"/>
    <p:sldLayoutId id="2147485125" r:id="rId17"/>
    <p:sldLayoutId id="2147485126" r:id="rId18"/>
    <p:sldLayoutId id="2147485127" r:id="rId19"/>
    <p:sldLayoutId id="2147485128" r:id="rId20"/>
    <p:sldLayoutId id="2147485129" r:id="rId21"/>
    <p:sldLayoutId id="2147485130" r:id="rId22"/>
    <p:sldLayoutId id="2147485131" r:id="rId23"/>
    <p:sldLayoutId id="2147485132"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96240" y="15193"/>
            <a:ext cx="11399519" cy="1151255"/>
          </a:xfrm>
          <a:prstGeom prst="rect">
            <a:avLst/>
          </a:prstGeom>
        </p:spPr>
        <p:txBody>
          <a:bodyPr wrap="square" lIns="0" tIns="0" rIns="0" bIns="0">
            <a:spAutoFit/>
          </a:bodyPr>
          <a:lstStyle>
            <a:lvl1pPr>
              <a:defRPr sz="3000" b="1" i="0">
                <a:solidFill>
                  <a:srgbClr val="3333FF"/>
                </a:solidFill>
                <a:latin typeface="Calibri"/>
                <a:cs typeface="Calibri"/>
              </a:defRPr>
            </a:lvl1pPr>
          </a:lstStyle>
          <a:p>
            <a:endParaRPr/>
          </a:p>
        </p:txBody>
      </p:sp>
      <p:sp>
        <p:nvSpPr>
          <p:cNvPr id="3" name="Holder 3"/>
          <p:cNvSpPr>
            <a:spLocks noGrp="1"/>
          </p:cNvSpPr>
          <p:nvPr>
            <p:ph type="body" idx="1"/>
          </p:nvPr>
        </p:nvSpPr>
        <p:spPr>
          <a:xfrm>
            <a:off x="692350" y="1615947"/>
            <a:ext cx="10807299" cy="224472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1/8/26</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11360951"/>
      </p:ext>
    </p:extLst>
  </p:cSld>
  <p:clrMap bg1="lt1" tx1="dk1" bg2="lt2" tx2="dk2" accent1="accent1" accent2="accent2" accent3="accent3" accent4="accent4" accent5="accent5" accent6="accent6" hlink="hlink" folHlink="folHlink"/>
  <p:sldLayoutIdLst>
    <p:sldLayoutId id="2147485134" r:id="rId1"/>
    <p:sldLayoutId id="2147485135" r:id="rId2"/>
    <p:sldLayoutId id="2147485136" r:id="rId3"/>
    <p:sldLayoutId id="2147485137" r:id="rId4"/>
    <p:sldLayoutId id="2147485138" r:id="rId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889B16-B69F-144B-9575-31ACC7D7EEBD}"/>
              </a:ext>
            </a:extLst>
          </p:cNvPr>
          <p:cNvPicPr>
            <a:picLocks noChangeAspect="1"/>
          </p:cNvPicPr>
          <p:nvPr userDrawn="1"/>
        </p:nvPicPr>
        <p:blipFill rotWithShape="1">
          <a:blip r:embed="rId23" cstate="screen">
            <a:extLst>
              <a:ext uri="{28A0092B-C50C-407E-A947-70E740481C1C}">
                <a14:useLocalDpi xmlns:a14="http://schemas.microsoft.com/office/drawing/2010/main"/>
              </a:ext>
            </a:extLst>
          </a:blip>
          <a:srcRect r="80778" b="12"/>
          <a:stretch/>
        </p:blipFill>
        <p:spPr>
          <a:xfrm>
            <a:off x="445873" y="6054291"/>
            <a:ext cx="502394" cy="475709"/>
          </a:xfrm>
          <a:prstGeom prst="rect">
            <a:avLst/>
          </a:prstGeom>
        </p:spPr>
      </p:pic>
      <p:cxnSp>
        <p:nvCxnSpPr>
          <p:cNvPr id="9" name="Straight Connector 8">
            <a:extLst>
              <a:ext uri="{FF2B5EF4-FFF2-40B4-BE49-F238E27FC236}">
                <a16:creationId xmlns:a16="http://schemas.microsoft.com/office/drawing/2014/main" id="{0E4A15A6-10A8-0C48-9D7A-94270C27E8FC}"/>
              </a:ext>
            </a:extLst>
          </p:cNvPr>
          <p:cNvCxnSpPr>
            <a:cxnSpLocks/>
          </p:cNvCxnSpPr>
          <p:nvPr userDrawn="1"/>
        </p:nvCxnSpPr>
        <p:spPr>
          <a:xfrm>
            <a:off x="10324990" y="6266539"/>
            <a:ext cx="148336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D1A38E3-D28F-1C42-BDF8-EC581A238458}"/>
              </a:ext>
            </a:extLst>
          </p:cNvPr>
          <p:cNvSpPr/>
          <p:nvPr userDrawn="1"/>
        </p:nvSpPr>
        <p:spPr>
          <a:xfrm>
            <a:off x="0" y="0"/>
            <a:ext cx="142240" cy="6858000"/>
          </a:xfrm>
          <a:prstGeom prst="rect">
            <a:avLst/>
          </a:prstGeom>
          <a:solidFill>
            <a:srgbClr val="CBB3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 close up of a logo&#10;&#10;Description automatically generated">
            <a:extLst>
              <a:ext uri="{FF2B5EF4-FFF2-40B4-BE49-F238E27FC236}">
                <a16:creationId xmlns:a16="http://schemas.microsoft.com/office/drawing/2014/main" id="{68ED9D1F-A998-1147-9A9D-65CCECD39958}"/>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927567" y="6426235"/>
            <a:ext cx="2880783" cy="207529"/>
          </a:xfrm>
          <a:prstGeom prst="rect">
            <a:avLst/>
          </a:prstGeom>
        </p:spPr>
      </p:pic>
    </p:spTree>
    <p:extLst>
      <p:ext uri="{BB962C8B-B14F-4D97-AF65-F5344CB8AC3E}">
        <p14:creationId xmlns:p14="http://schemas.microsoft.com/office/powerpoint/2010/main" val="3695246471"/>
      </p:ext>
    </p:extLst>
  </p:cSld>
  <p:clrMap bg1="lt1" tx1="dk1" bg2="lt2" tx2="dk2" accent1="accent1" accent2="accent2" accent3="accent3" accent4="accent4" accent5="accent5" accent6="accent6" hlink="hlink" folHlink="folHlink"/>
  <p:sldLayoutIdLst>
    <p:sldLayoutId id="2147485140" r:id="rId1"/>
    <p:sldLayoutId id="2147485141" r:id="rId2"/>
    <p:sldLayoutId id="2147485142" r:id="rId3"/>
    <p:sldLayoutId id="2147485143" r:id="rId4"/>
    <p:sldLayoutId id="2147485144" r:id="rId5"/>
    <p:sldLayoutId id="2147485145" r:id="rId6"/>
    <p:sldLayoutId id="2147485146" r:id="rId7"/>
    <p:sldLayoutId id="2147485147" r:id="rId8"/>
    <p:sldLayoutId id="2147485148" r:id="rId9"/>
    <p:sldLayoutId id="2147485149" r:id="rId10"/>
    <p:sldLayoutId id="2147485150" r:id="rId11"/>
    <p:sldLayoutId id="2147485151" r:id="rId12"/>
    <p:sldLayoutId id="2147485152" r:id="rId13"/>
    <p:sldLayoutId id="2147485153" r:id="rId14"/>
    <p:sldLayoutId id="2147485154" r:id="rId15"/>
    <p:sldLayoutId id="2147485155" r:id="rId16"/>
    <p:sldLayoutId id="2147485156" r:id="rId17"/>
    <p:sldLayoutId id="2147485157" r:id="rId18"/>
    <p:sldLayoutId id="2147485158" r:id="rId19"/>
    <p:sldLayoutId id="2147485159" r:id="rId20"/>
    <p:sldLayoutId id="2147485160" r:id="rId2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b="1" i="0"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4000">
              <a:schemeClr val="bg1">
                <a:lumMod val="97000"/>
              </a:schemeClr>
            </a:gs>
            <a:gs pos="100000">
              <a:schemeClr val="bg1">
                <a:lumMod val="9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1"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2"/>
            <a:ext cx="10972801" cy="45259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0816A9-C3A6-4DAA-93F0-AFB38C0F6095}" type="datetimeFigureOut">
              <a:rPr lang="en-US" smtClean="0"/>
              <a:t>1/8/26</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AE7463-6FBB-46C0-A24E-85DF57C8D3E1}" type="slidenum">
              <a:rPr lang="en-US" smtClean="0"/>
              <a:t>‹#›</a:t>
            </a:fld>
            <a:endParaRPr lang="en-US"/>
          </a:p>
        </p:txBody>
      </p:sp>
    </p:spTree>
    <p:extLst>
      <p:ext uri="{BB962C8B-B14F-4D97-AF65-F5344CB8AC3E}">
        <p14:creationId xmlns:p14="http://schemas.microsoft.com/office/powerpoint/2010/main" val="359674683"/>
      </p:ext>
    </p:extLst>
  </p:cSld>
  <p:clrMap bg1="lt1" tx1="dk1" bg2="lt2" tx2="dk2" accent1="accent1" accent2="accent2" accent3="accent3" accent4="accent4" accent5="accent5" accent6="accent6" hlink="hlink" folHlink="folHlink"/>
  <p:sldLayoutIdLst>
    <p:sldLayoutId id="2147485162" r:id="rId1"/>
    <p:sldLayoutId id="2147485163" r:id="rId2"/>
    <p:sldLayoutId id="2147485164" r:id="rId3"/>
    <p:sldLayoutId id="2147485165" r:id="rId4"/>
    <p:sldLayoutId id="2147485166" r:id="rId5"/>
    <p:sldLayoutId id="2147485167" r:id="rId6"/>
    <p:sldLayoutId id="2147485168" r:id="rId7"/>
    <p:sldLayoutId id="2147485169" r:id="rId8"/>
    <p:sldLayoutId id="2147485170" r:id="rId9"/>
    <p:sldLayoutId id="2147485171" r:id="rId10"/>
    <p:sldLayoutId id="2147485172" r:id="rId11"/>
    <p:sldLayoutId id="2147485173" r:id="rId12"/>
    <p:sldLayoutId id="2147485174" r:id="rId13"/>
    <p:sldLayoutId id="2147485175" r:id="rId14"/>
    <p:sldLayoutId id="2147485176" r:id="rId1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457200" rtl="0" eaLnBrk="1" latinLnBrk="0" hangingPunct="1">
        <a:spcBef>
          <a:spcPct val="0"/>
        </a:spcBef>
        <a:buNone/>
        <a:defRPr sz="4000" kern="1200">
          <a:solidFill>
            <a:schemeClr val="tx1"/>
          </a:solidFill>
          <a:latin typeface="Helvetica" charset="0"/>
          <a:ea typeface="Helvetica" charset="0"/>
          <a:cs typeface="Helvetica" charset="0"/>
        </a:defRPr>
      </a:lvl1pPr>
    </p:titleStyle>
    <p:bodyStyle>
      <a:lvl1pPr marL="342900" indent="-342900" algn="l" defTabSz="457200" rtl="0" eaLnBrk="1" latinLnBrk="0" hangingPunct="1">
        <a:spcBef>
          <a:spcPct val="20000"/>
        </a:spcBef>
        <a:buClr>
          <a:srgbClr val="A49566"/>
        </a:buClr>
        <a:buSzPct val="90000"/>
        <a:buFont typeface="Meiryo" charset="-128"/>
        <a:buChar char="➧"/>
        <a:defRPr sz="3200" kern="1200">
          <a:solidFill>
            <a:schemeClr val="tx1"/>
          </a:solidFill>
          <a:latin typeface="Helvetica" charset="0"/>
          <a:ea typeface="Helvetica" charset="0"/>
          <a:cs typeface="Helvetica" charset="0"/>
        </a:defRPr>
      </a:lvl1pPr>
      <a:lvl2pPr marL="742950" indent="-285750" algn="l" defTabSz="457200" rtl="0" eaLnBrk="1" latinLnBrk="0" hangingPunct="1">
        <a:spcBef>
          <a:spcPct val="20000"/>
        </a:spcBef>
        <a:buClr>
          <a:srgbClr val="A49566"/>
        </a:buClr>
        <a:buSzPct val="90000"/>
        <a:buFont typeface="Wingdings" charset="2"/>
        <a:buChar char="§"/>
        <a:defRPr sz="3200" kern="1200">
          <a:solidFill>
            <a:schemeClr val="tx1"/>
          </a:solidFill>
          <a:latin typeface="Helvetica" charset="0"/>
          <a:ea typeface="Helvetica" charset="0"/>
          <a:cs typeface="Helvetica" charset="0"/>
        </a:defRPr>
      </a:lvl2pPr>
      <a:lvl3pPr marL="1143000" indent="-228600" algn="l" defTabSz="457200" rtl="0" eaLnBrk="1" latinLnBrk="0" hangingPunct="1">
        <a:spcBef>
          <a:spcPct val="20000"/>
        </a:spcBef>
        <a:buClr>
          <a:srgbClr val="A49566"/>
        </a:buClr>
        <a:buSzPct val="90000"/>
        <a:buFont typeface="Meiryo" charset="-128"/>
        <a:buChar char="➧"/>
        <a:defRPr sz="3200" kern="1200">
          <a:solidFill>
            <a:schemeClr val="tx1"/>
          </a:solidFill>
          <a:latin typeface="Helvetica" charset="0"/>
          <a:ea typeface="Helvetica" charset="0"/>
          <a:cs typeface="Helvetica" charset="0"/>
        </a:defRPr>
      </a:lvl3pPr>
      <a:lvl4pPr marL="1600200" indent="-228600" algn="l" defTabSz="457200" rtl="0" eaLnBrk="1" latinLnBrk="0" hangingPunct="1">
        <a:spcBef>
          <a:spcPct val="20000"/>
        </a:spcBef>
        <a:buClr>
          <a:srgbClr val="A49566"/>
        </a:buClr>
        <a:buSzPct val="90000"/>
        <a:buFont typeface="Wingdings" charset="2"/>
        <a:buChar char="§"/>
        <a:defRPr sz="3200" kern="1200">
          <a:solidFill>
            <a:schemeClr val="tx1"/>
          </a:solidFill>
          <a:latin typeface="Helvetica" charset="0"/>
          <a:ea typeface="Helvetica" charset="0"/>
          <a:cs typeface="Helvetica" charset="0"/>
        </a:defRPr>
      </a:lvl4pPr>
      <a:lvl5pPr marL="2057400" indent="-228600" algn="l" defTabSz="457200" rtl="0" eaLnBrk="1" latinLnBrk="0" hangingPunct="1">
        <a:spcBef>
          <a:spcPct val="20000"/>
        </a:spcBef>
        <a:buClr>
          <a:srgbClr val="A49566"/>
        </a:buClr>
        <a:buSzPct val="90000"/>
        <a:buFont typeface="Meiryo" charset="-128"/>
        <a:buChar char="➧"/>
        <a:defRPr sz="3200" kern="1200">
          <a:solidFill>
            <a:schemeClr val="tx1"/>
          </a:solidFill>
          <a:latin typeface="Helvetica" charset="0"/>
          <a:ea typeface="Helvetica" charset="0"/>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5352" y="569913"/>
            <a:ext cx="10407649"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895352" y="1906589"/>
            <a:ext cx="10407649" cy="431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1458177388"/>
      </p:ext>
    </p:extLst>
  </p:cSld>
  <p:clrMap bg1="lt1" tx1="dk1" bg2="lt2" tx2="dk2" accent1="accent1" accent2="accent2" accent3="accent3" accent4="accent4" accent5="accent5" accent6="accent6" hlink="hlink" folHlink="folHlink"/>
  <p:sldLayoutIdLst>
    <p:sldLayoutId id="2147485178" r:id="rId1"/>
    <p:sldLayoutId id="2147485179" r:id="rId2"/>
    <p:sldLayoutId id="2147485180" r:id="rId3"/>
    <p:sldLayoutId id="2147485181" r:id="rId4"/>
    <p:sldLayoutId id="2147485182" r:id="rId5"/>
    <p:sldLayoutId id="2147485183" r:id="rId6"/>
    <p:sldLayoutId id="2147485184" r:id="rId7"/>
    <p:sldLayoutId id="2147485185" r:id="rId8"/>
    <p:sldLayoutId id="2147485186" r:id="rId9"/>
    <p:sldLayoutId id="2147485187" r:id="rId10"/>
    <p:sldLayoutId id="2147485188"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28638" rtl="0" fontAlgn="base" hangingPunct="0">
        <a:lnSpc>
          <a:spcPct val="112000"/>
        </a:lnSpc>
        <a:spcBef>
          <a:spcPct val="0"/>
        </a:spcBef>
        <a:spcAft>
          <a:spcPct val="0"/>
        </a:spcAft>
        <a:buClr>
          <a:srgbClr val="000000"/>
        </a:buClr>
        <a:buSzPct val="45000"/>
        <a:buFont typeface="StarSymbol" charset="0"/>
        <a:defRPr sz="4125">
          <a:solidFill>
            <a:srgbClr val="000000"/>
          </a:solidFill>
          <a:latin typeface="+mj-lt"/>
          <a:ea typeface="+mj-ea"/>
          <a:cs typeface="+mj-cs"/>
        </a:defRPr>
      </a:lvl1pPr>
      <a:lvl2pPr marL="404825"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2pPr>
      <a:lvl3pPr marL="607238"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3pPr>
      <a:lvl4pPr marL="80965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4pPr>
      <a:lvl5pPr marL="1012063"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5pPr>
      <a:lvl6pPr marL="1440701"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6pPr>
      <a:lvl7pPr marL="186934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7pPr>
      <a:lvl8pPr marL="2297977"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8pPr>
      <a:lvl9pPr marL="2726616"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9pPr>
    </p:titleStyle>
    <p:bodyStyle>
      <a:lvl1pPr marL="403337" indent="-303619" algn="l" defTabSz="428638" rtl="0" fontAlgn="base" hangingPunct="0">
        <a:lnSpc>
          <a:spcPct val="112000"/>
        </a:lnSpc>
        <a:spcBef>
          <a:spcPct val="0"/>
        </a:spcBef>
        <a:spcAft>
          <a:spcPts val="1336"/>
        </a:spcAft>
        <a:buClr>
          <a:srgbClr val="000000"/>
        </a:buClr>
        <a:buSzPct val="45000"/>
        <a:buFont typeface="StarSymbol" charset="0"/>
        <a:buChar char="●"/>
        <a:defRPr sz="3000">
          <a:solidFill>
            <a:srgbClr val="000000"/>
          </a:solidFill>
          <a:latin typeface="+mn-lt"/>
          <a:ea typeface="+mn-ea"/>
          <a:cs typeface="+mn-cs"/>
        </a:defRPr>
      </a:lvl1pPr>
      <a:lvl2pPr marL="808162" indent="-267899" algn="l" defTabSz="428638" rtl="0" fontAlgn="base" hangingPunct="0">
        <a:lnSpc>
          <a:spcPct val="112000"/>
        </a:lnSpc>
        <a:spcBef>
          <a:spcPct val="0"/>
        </a:spcBef>
        <a:spcAft>
          <a:spcPts val="1067"/>
        </a:spcAft>
        <a:buClr>
          <a:srgbClr val="000000"/>
        </a:buClr>
        <a:buSzPct val="75000"/>
        <a:buFont typeface="StarSymbol" charset="0"/>
        <a:buChar char="–"/>
        <a:defRPr sz="2625">
          <a:solidFill>
            <a:srgbClr val="000000"/>
          </a:solidFill>
          <a:latin typeface="+mn-lt"/>
          <a:ea typeface="+mn-ea"/>
          <a:cs typeface="+mn-cs"/>
        </a:defRPr>
      </a:lvl2pPr>
      <a:lvl3pPr marL="1212987" indent="-202412" algn="l" defTabSz="428638" rtl="0" fontAlgn="base" hangingPunct="0">
        <a:lnSpc>
          <a:spcPct val="112000"/>
        </a:lnSpc>
        <a:spcBef>
          <a:spcPct val="0"/>
        </a:spcBef>
        <a:spcAft>
          <a:spcPts val="797"/>
        </a:spcAft>
        <a:buClr>
          <a:srgbClr val="000000"/>
        </a:buClr>
        <a:buSzPct val="45000"/>
        <a:buFont typeface="StarSymbol" charset="0"/>
        <a:buChar char="●"/>
        <a:defRPr sz="2250">
          <a:solidFill>
            <a:srgbClr val="000000"/>
          </a:solidFill>
          <a:latin typeface="+mn-lt"/>
          <a:ea typeface="+mn-ea"/>
          <a:cs typeface="+mn-cs"/>
        </a:defRPr>
      </a:lvl3pPr>
      <a:lvl4pPr marL="1617812" indent="-200924" algn="l" defTabSz="428638" rtl="0" fontAlgn="base" hangingPunct="0">
        <a:lnSpc>
          <a:spcPct val="112000"/>
        </a:lnSpc>
        <a:spcBef>
          <a:spcPct val="0"/>
        </a:spcBef>
        <a:spcAft>
          <a:spcPts val="539"/>
        </a:spcAft>
        <a:buClr>
          <a:srgbClr val="000000"/>
        </a:buClr>
        <a:buSzPct val="75000"/>
        <a:buFont typeface="StarSymbol" charset="0"/>
        <a:buChar char="–"/>
        <a:defRPr sz="1875">
          <a:solidFill>
            <a:srgbClr val="000000"/>
          </a:solidFill>
          <a:latin typeface="+mn-lt"/>
          <a:ea typeface="+mn-ea"/>
          <a:cs typeface="+mn-cs"/>
        </a:defRPr>
      </a:lvl4pPr>
      <a:lvl5pPr marL="2022638"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5pPr>
      <a:lvl6pPr marL="2451276"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6pPr>
      <a:lvl7pPr marL="2879914"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7pPr>
      <a:lvl8pPr marL="3308552"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8pPr>
      <a:lvl9pPr marL="3737191"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9pPr>
    </p:bodyStyle>
    <p:otherStyle>
      <a:defPPr>
        <a:defRPr lang="en-US"/>
      </a:defPPr>
      <a:lvl1pPr marL="0" algn="l" defTabSz="857277" rtl="0" eaLnBrk="1" latinLnBrk="0" hangingPunct="1">
        <a:defRPr sz="1688" kern="1200">
          <a:solidFill>
            <a:schemeClr val="tx1"/>
          </a:solidFill>
          <a:latin typeface="+mn-lt"/>
          <a:ea typeface="+mn-ea"/>
          <a:cs typeface="+mn-cs"/>
        </a:defRPr>
      </a:lvl1pPr>
      <a:lvl2pPr marL="428638" algn="l" defTabSz="857277" rtl="0" eaLnBrk="1" latinLnBrk="0" hangingPunct="1">
        <a:defRPr sz="1688" kern="1200">
          <a:solidFill>
            <a:schemeClr val="tx1"/>
          </a:solidFill>
          <a:latin typeface="+mn-lt"/>
          <a:ea typeface="+mn-ea"/>
          <a:cs typeface="+mn-cs"/>
        </a:defRPr>
      </a:lvl2pPr>
      <a:lvl3pPr marL="857277" algn="l" defTabSz="857277" rtl="0" eaLnBrk="1" latinLnBrk="0" hangingPunct="1">
        <a:defRPr sz="1688" kern="1200">
          <a:solidFill>
            <a:schemeClr val="tx1"/>
          </a:solidFill>
          <a:latin typeface="+mn-lt"/>
          <a:ea typeface="+mn-ea"/>
          <a:cs typeface="+mn-cs"/>
        </a:defRPr>
      </a:lvl3pPr>
      <a:lvl4pPr marL="1285915" algn="l" defTabSz="857277" rtl="0" eaLnBrk="1" latinLnBrk="0" hangingPunct="1">
        <a:defRPr sz="1688" kern="1200">
          <a:solidFill>
            <a:schemeClr val="tx1"/>
          </a:solidFill>
          <a:latin typeface="+mn-lt"/>
          <a:ea typeface="+mn-ea"/>
          <a:cs typeface="+mn-cs"/>
        </a:defRPr>
      </a:lvl4pPr>
      <a:lvl5pPr marL="1714553" algn="l" defTabSz="857277" rtl="0" eaLnBrk="1" latinLnBrk="0" hangingPunct="1">
        <a:defRPr sz="1688" kern="1200">
          <a:solidFill>
            <a:schemeClr val="tx1"/>
          </a:solidFill>
          <a:latin typeface="+mn-lt"/>
          <a:ea typeface="+mn-ea"/>
          <a:cs typeface="+mn-cs"/>
        </a:defRPr>
      </a:lvl5pPr>
      <a:lvl6pPr marL="2143192" algn="l" defTabSz="857277" rtl="0" eaLnBrk="1" latinLnBrk="0" hangingPunct="1">
        <a:defRPr sz="1688" kern="1200">
          <a:solidFill>
            <a:schemeClr val="tx1"/>
          </a:solidFill>
          <a:latin typeface="+mn-lt"/>
          <a:ea typeface="+mn-ea"/>
          <a:cs typeface="+mn-cs"/>
        </a:defRPr>
      </a:lvl6pPr>
      <a:lvl7pPr marL="2571830" algn="l" defTabSz="857277" rtl="0" eaLnBrk="1" latinLnBrk="0" hangingPunct="1">
        <a:defRPr sz="1688" kern="1200">
          <a:solidFill>
            <a:schemeClr val="tx1"/>
          </a:solidFill>
          <a:latin typeface="+mn-lt"/>
          <a:ea typeface="+mn-ea"/>
          <a:cs typeface="+mn-cs"/>
        </a:defRPr>
      </a:lvl7pPr>
      <a:lvl8pPr marL="3000469" algn="l" defTabSz="857277" rtl="0" eaLnBrk="1" latinLnBrk="0" hangingPunct="1">
        <a:defRPr sz="1688" kern="1200">
          <a:solidFill>
            <a:schemeClr val="tx1"/>
          </a:solidFill>
          <a:latin typeface="+mn-lt"/>
          <a:ea typeface="+mn-ea"/>
          <a:cs typeface="+mn-cs"/>
        </a:defRPr>
      </a:lvl8pPr>
      <a:lvl9pPr marL="3429107" algn="l" defTabSz="857277" rtl="0" eaLnBrk="1" latinLnBrk="0" hangingPunct="1">
        <a:defRPr sz="1688"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799" y="635000"/>
            <a:ext cx="10820401" cy="762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799" y="1518708"/>
            <a:ext cx="10820401" cy="3835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Footer Placeholder 3">
            <a:extLst>
              <a:ext uri="{FF2B5EF4-FFF2-40B4-BE49-F238E27FC236}">
                <a16:creationId xmlns:a16="http://schemas.microsoft.com/office/drawing/2014/main" id="{F927552D-2B98-5A92-881F-D4E4D2021936}"/>
              </a:ext>
            </a:extLst>
          </p:cNvPr>
          <p:cNvSpPr>
            <a:spLocks noGrp="1"/>
          </p:cNvSpPr>
          <p:nvPr>
            <p:ph type="ftr" sz="quarter" idx="3"/>
          </p:nvPr>
        </p:nvSpPr>
        <p:spPr>
          <a:xfrm>
            <a:off x="685799" y="6356350"/>
            <a:ext cx="10820400" cy="365125"/>
          </a:xfrm>
          <a:prstGeom prst="rect">
            <a:avLst/>
          </a:prstGeom>
        </p:spPr>
        <p:txBody>
          <a:bodyPr vert="horz" lIns="91440" tIns="45720" rIns="91440" bIns="45720" rtlCol="0" anchor="ctr"/>
          <a:lstStyle>
            <a:lvl1pPr algn="l">
              <a:defRPr sz="1067">
                <a:solidFill>
                  <a:schemeClr val="tx1">
                    <a:tint val="75000"/>
                  </a:schemeClr>
                </a:solidFill>
              </a:defRPr>
            </a:lvl1pPr>
          </a:lstStyle>
          <a:p>
            <a:endParaRPr lang="en-US"/>
          </a:p>
        </p:txBody>
      </p:sp>
    </p:spTree>
    <p:extLst>
      <p:ext uri="{BB962C8B-B14F-4D97-AF65-F5344CB8AC3E}">
        <p14:creationId xmlns:p14="http://schemas.microsoft.com/office/powerpoint/2010/main" val="2562823030"/>
      </p:ext>
    </p:extLst>
  </p:cSld>
  <p:clrMap bg1="lt1" tx1="dk1" bg2="lt2" tx2="dk2" accent1="accent1" accent2="accent2" accent3="accent3" accent4="accent4" accent5="accent5" accent6="accent6" hlink="hlink" folHlink="folHlink"/>
  <p:sldLayoutIdLst>
    <p:sldLayoutId id="2147485190" r:id="rId1"/>
    <p:sldLayoutId id="2147485191" r:id="rId2"/>
    <p:sldLayoutId id="2147485192" r:id="rId3"/>
    <p:sldLayoutId id="2147485193" r:id="rId4"/>
    <p:sldLayoutId id="2147485194" r:id="rId5"/>
    <p:sldLayoutId id="2147485195" r:id="rId6"/>
    <p:sldLayoutId id="2147485196" r:id="rId7"/>
    <p:sldLayoutId id="2147485197" r:id="rId8"/>
    <p:sldLayoutId id="2147485198" r:id="rId9"/>
    <p:sldLayoutId id="2147485199" r:id="rId10"/>
    <p:sldLayoutId id="2147485200" r:id="rId11"/>
    <p:sldLayoutId id="2147485201" r:id="rId12"/>
    <p:sldLayoutId id="2147485202" r:id="rId13"/>
    <p:sldLayoutId id="2147485203" r:id="rId14"/>
    <p:sldLayoutId id="2147485204" r:id="rId15"/>
    <p:sldLayoutId id="2147485205" r:id="rId16"/>
    <p:sldLayoutId id="2147485206" r:id="rId17"/>
    <p:sldLayoutId id="2147485207" r:id="rId18"/>
    <p:sldLayoutId id="2147485208" r:id="rId19"/>
    <p:sldLayoutId id="2147485209" r:id="rId20"/>
    <p:sldLayoutId id="2147485210" r:id="rId21"/>
    <p:sldLayoutId id="2147485211" r:id="rId22"/>
    <p:sldLayoutId id="2147485212" r:id="rId23"/>
    <p:sldLayoutId id="2147485213" r:id="rId24"/>
    <p:sldLayoutId id="2147485214" r:id="rId25"/>
    <p:sldLayoutId id="2147485215" r:id="rId26"/>
    <p:sldLayoutId id="2147485216" r:id="rId27"/>
    <p:sldLayoutId id="2147485217" r:id="rId28"/>
    <p:sldLayoutId id="2147485218" r:id="rId29"/>
    <p:sldLayoutId id="2147485219" r:id="rId30"/>
    <p:sldLayoutId id="2147485220" r:id="rId31"/>
    <p:sldLayoutId id="2147485221" r:id="rId32"/>
    <p:sldLayoutId id="2147485222" r:id="rId33"/>
    <p:sldLayoutId id="2147485223" r:id="rId34"/>
    <p:sldLayoutId id="2147485224" r:id="rId35"/>
    <p:sldLayoutId id="2147485225" r:id="rId36"/>
    <p:sldLayoutId id="2147485226" r:id="rId37"/>
    <p:sldLayoutId id="2147485227" r:id="rId38"/>
    <p:sldLayoutId id="2147485228" r:id="rId39"/>
    <p:sldLayoutId id="2147485229" r:id="rId40"/>
    <p:sldLayoutId id="2147485230" r:id="rId41"/>
    <p:sldLayoutId id="2147485231" r:id="rId42"/>
    <p:sldLayoutId id="2147485232" r:id="rId43"/>
  </p:sldLayoutIdLst>
  <p:txStyles>
    <p:titleStyle>
      <a:lvl1pPr algn="l" defTabSz="609630" rtl="0" eaLnBrk="1" latinLnBrk="0" hangingPunct="1">
        <a:spcBef>
          <a:spcPct val="0"/>
        </a:spcBef>
        <a:buNone/>
        <a:defRPr sz="4000" b="1" i="0" kern="1200">
          <a:solidFill>
            <a:srgbClr val="1C345D"/>
          </a:solidFill>
          <a:latin typeface="Times" pitchFamily="2" charset="0"/>
          <a:ea typeface="+mj-ea"/>
          <a:cs typeface="Calibri" panose="020F0502020204030204" pitchFamily="34" charset="0"/>
        </a:defRPr>
      </a:lvl1pPr>
    </p:titleStyle>
    <p:bodyStyle>
      <a:lvl1pPr marL="228611" indent="-228611" algn="l" defTabSz="609630" rtl="0" eaLnBrk="1" latinLnBrk="0" hangingPunct="1">
        <a:spcBef>
          <a:spcPct val="20000"/>
        </a:spcBef>
        <a:buFont typeface="Arial" pitchFamily="34" charset="0"/>
        <a:buChar char="•"/>
        <a:defRPr sz="3200" b="0" i="0" kern="1200">
          <a:solidFill>
            <a:srgbClr val="1C345D"/>
          </a:solidFill>
          <a:latin typeface="Times" pitchFamily="2" charset="0"/>
          <a:ea typeface="+mn-ea"/>
          <a:cs typeface="Calibri" panose="020F0502020204030204" pitchFamily="34" charset="0"/>
        </a:defRPr>
      </a:lvl1pPr>
      <a:lvl2pPr marL="495325" indent="-190510" algn="l" defTabSz="609630" rtl="0" eaLnBrk="1" latinLnBrk="0" hangingPunct="1">
        <a:spcBef>
          <a:spcPct val="20000"/>
        </a:spcBef>
        <a:buFont typeface="Arial" pitchFamily="34" charset="0"/>
        <a:buChar char="–"/>
        <a:defRPr sz="1867" b="0" i="0" kern="1200">
          <a:solidFill>
            <a:srgbClr val="0B799A"/>
          </a:solidFill>
          <a:latin typeface="+mn-lt"/>
          <a:ea typeface="+mn-ea"/>
          <a:cs typeface="Calibri" panose="020F0502020204030204" pitchFamily="34" charset="0"/>
        </a:defRPr>
      </a:lvl2pPr>
      <a:lvl3pPr marL="762038" indent="-152408" algn="l" defTabSz="609630" rtl="0" eaLnBrk="1" latinLnBrk="0" hangingPunct="1">
        <a:spcBef>
          <a:spcPct val="20000"/>
        </a:spcBef>
        <a:buFont typeface="Arial" pitchFamily="34" charset="0"/>
        <a:buChar char="•"/>
        <a:defRPr sz="1600" b="0" i="0" kern="1200">
          <a:solidFill>
            <a:srgbClr val="1C345D"/>
          </a:solidFill>
          <a:latin typeface="+mn-lt"/>
          <a:ea typeface="+mn-ea"/>
          <a:cs typeface="Calibri" panose="020F0502020204030204" pitchFamily="34" charset="0"/>
        </a:defRPr>
      </a:lvl3pPr>
      <a:lvl4pPr marL="1066853" indent="-152408" algn="l" defTabSz="609630" rtl="0" eaLnBrk="1" latinLnBrk="0" hangingPunct="1">
        <a:spcBef>
          <a:spcPct val="20000"/>
        </a:spcBef>
        <a:buFont typeface="Arial" pitchFamily="34" charset="0"/>
        <a:buChar char="–"/>
        <a:defRPr sz="1333" b="0" i="0" kern="1200">
          <a:solidFill>
            <a:srgbClr val="1C3B61"/>
          </a:solidFill>
          <a:latin typeface="+mn-lt"/>
          <a:ea typeface="+mn-ea"/>
          <a:cs typeface="Calibri" panose="020F0502020204030204" pitchFamily="34" charset="0"/>
        </a:defRPr>
      </a:lvl4pPr>
      <a:lvl5pPr marL="1371669" indent="-152408" algn="l" defTabSz="609630" rtl="0" eaLnBrk="1" latinLnBrk="0" hangingPunct="1">
        <a:spcBef>
          <a:spcPct val="20000"/>
        </a:spcBef>
        <a:buFont typeface="Arial" pitchFamily="34" charset="0"/>
        <a:buChar char="»"/>
        <a:defRPr sz="1333" b="0" i="0" kern="1200">
          <a:solidFill>
            <a:srgbClr val="1C3B61"/>
          </a:solidFill>
          <a:latin typeface="+mn-lt"/>
          <a:ea typeface="+mn-ea"/>
          <a:cs typeface="Calibri" panose="020F0502020204030204" pitchFamily="34" charset="0"/>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3240">
          <p15:clr>
            <a:srgbClr val="F26B43"/>
          </p15:clr>
        </p15:guide>
        <p15:guide id="4" pos="57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05297584"/>
      </p:ext>
    </p:extLst>
  </p:cSld>
  <p:clrMap bg1="lt1" tx1="dk1" bg2="lt2" tx2="dk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 id="2147484603" r:id="rId12"/>
    <p:sldLayoutId id="2147484604" r:id="rId13"/>
    <p:sldLayoutId id="2147484605" r:id="rId14"/>
    <p:sldLayoutId id="2147484606" r:id="rId15"/>
    <p:sldLayoutId id="2147484607" r:id="rId16"/>
    <p:sldLayoutId id="2147484608" r:id="rId17"/>
    <p:sldLayoutId id="2147484609" r:id="rId18"/>
    <p:sldLayoutId id="2147484610" r:id="rId19"/>
    <p:sldLayoutId id="2147484611" r:id="rId20"/>
    <p:sldLayoutId id="2147484612" r:id="rId21"/>
    <p:sldLayoutId id="2147484613" r:id="rId22"/>
    <p:sldLayoutId id="2147484614" r:id="rId23"/>
    <p:sldLayoutId id="2147484615" r:id="rId24"/>
    <p:sldLayoutId id="2147484616"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28099894"/>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 id="2147484629" r:id="rId12"/>
    <p:sldLayoutId id="2147484630" r:id="rId13"/>
    <p:sldLayoutId id="2147484631" r:id="rId14"/>
    <p:sldLayoutId id="2147484632" r:id="rId15"/>
    <p:sldLayoutId id="2147484633" r:id="rId16"/>
    <p:sldLayoutId id="2147484634"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414014"/>
            <a:ext cx="10972800" cy="9800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578854"/>
            <a:ext cx="10972800" cy="41338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z="1000" smtClean="0">
                <a:solidFill>
                  <a:schemeClr val="tx2">
                    <a:lumMod val="60000"/>
                    <a:lumOff val="4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976190950"/>
      </p:ext>
    </p:extLst>
  </p:cSld>
  <p:clrMap bg1="lt1" tx1="dk1" bg2="lt2" tx2="dk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 id="2147484746" r:id="rId12"/>
    <p:sldLayoutId id="2147484747" r:id="rId13"/>
    <p:sldLayoutId id="2147484748"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67" algn="l" rtl="0" eaLnBrk="1" fontAlgn="base" hangingPunct="1">
        <a:lnSpc>
          <a:spcPct val="85000"/>
        </a:lnSpc>
        <a:spcBef>
          <a:spcPct val="0"/>
        </a:spcBef>
        <a:spcAft>
          <a:spcPct val="0"/>
        </a:spcAft>
        <a:defRPr sz="3200">
          <a:solidFill>
            <a:schemeClr val="tx2"/>
          </a:solidFill>
          <a:latin typeface="Arial" charset="0"/>
        </a:defRPr>
      </a:lvl6pPr>
      <a:lvl7pPr marL="914332" algn="l" rtl="0" eaLnBrk="1" fontAlgn="base" hangingPunct="1">
        <a:lnSpc>
          <a:spcPct val="85000"/>
        </a:lnSpc>
        <a:spcBef>
          <a:spcPct val="0"/>
        </a:spcBef>
        <a:spcAft>
          <a:spcPct val="0"/>
        </a:spcAft>
        <a:defRPr sz="3200">
          <a:solidFill>
            <a:schemeClr val="tx2"/>
          </a:solidFill>
          <a:latin typeface="Arial" charset="0"/>
        </a:defRPr>
      </a:lvl7pPr>
      <a:lvl8pPr marL="1371498" algn="l" rtl="0" eaLnBrk="1" fontAlgn="base" hangingPunct="1">
        <a:lnSpc>
          <a:spcPct val="85000"/>
        </a:lnSpc>
        <a:spcBef>
          <a:spcPct val="0"/>
        </a:spcBef>
        <a:spcAft>
          <a:spcPct val="0"/>
        </a:spcAft>
        <a:defRPr sz="3200">
          <a:solidFill>
            <a:schemeClr val="tx2"/>
          </a:solidFill>
          <a:latin typeface="Arial" charset="0"/>
        </a:defRPr>
      </a:lvl8pPr>
      <a:lvl9pPr marL="1828664"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1" indent="-290491"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895" indent="-285730"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14"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080"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47"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12"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578"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744"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5910"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1" name="Title Text"/>
          <p:cNvSpPr txBox="1">
            <a:spLocks noGrp="1"/>
          </p:cNvSpPr>
          <p:nvPr>
            <p:ph type="title"/>
          </p:nvPr>
        </p:nvSpPr>
        <p:spPr>
          <a:xfrm>
            <a:off x="272233" y="336263"/>
            <a:ext cx="11536220" cy="8081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0" rIns="45719" anchor="t">
            <a:noAutofit/>
          </a:bodyPr>
          <a:lstStyle/>
          <a:p>
            <a:r>
              <a:t>Title Text</a:t>
            </a:r>
          </a:p>
        </p:txBody>
      </p:sp>
      <p:sp>
        <p:nvSpPr>
          <p:cNvPr id="22" name="Body Level One…"/>
          <p:cNvSpPr txBox="1">
            <a:spLocks noGrp="1"/>
          </p:cNvSpPr>
          <p:nvPr>
            <p:ph type="body" idx="1"/>
          </p:nvPr>
        </p:nvSpPr>
        <p:spPr>
          <a:xfrm>
            <a:off x="347472" y="1310480"/>
            <a:ext cx="10515601" cy="4351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20" rIns="45719">
            <a:noAutofit/>
          </a:bodyPr>
          <a:lstStyle/>
          <a:p>
            <a:r>
              <a:t>Body Level One</a:t>
            </a:r>
          </a:p>
          <a:p>
            <a:pPr lvl="1"/>
            <a:r>
              <a:t>Body Level Two</a:t>
            </a:r>
          </a:p>
          <a:p>
            <a:pPr lvl="2"/>
            <a:r>
              <a:t>Body Level Three</a:t>
            </a:r>
          </a:p>
          <a:p>
            <a:pPr lvl="3"/>
            <a:r>
              <a:t>Body Level Four</a:t>
            </a:r>
          </a:p>
          <a:p>
            <a:pPr lvl="4"/>
            <a:r>
              <a:t>Body Level Five</a:t>
            </a:r>
          </a:p>
        </p:txBody>
      </p:sp>
      <p:sp>
        <p:nvSpPr>
          <p:cNvPr id="28" name="Slide Number Placeholder 27">
            <a:extLst>
              <a:ext uri="{FF2B5EF4-FFF2-40B4-BE49-F238E27FC236}">
                <a16:creationId xmlns:a16="http://schemas.microsoft.com/office/drawing/2014/main" id="{9DD666D0-CF25-4F2F-AA97-3C4F166D9537}"/>
              </a:ext>
            </a:extLst>
          </p:cNvPr>
          <p:cNvSpPr>
            <a:spLocks noGrp="1"/>
          </p:cNvSpPr>
          <p:nvPr>
            <p:ph type="sldNum" sz="quarter" idx="4"/>
          </p:nvPr>
        </p:nvSpPr>
        <p:spPr>
          <a:xfrm>
            <a:off x="296055" y="6412748"/>
            <a:ext cx="426564" cy="365125"/>
          </a:xfrm>
          <a:prstGeom prst="rect">
            <a:avLst/>
          </a:prstGeom>
        </p:spPr>
        <p:txBody>
          <a:bodyPr vert="horz" lIns="91440" tIns="45720" rIns="91440" bIns="45720" rtlCol="0" anchor="ctr"/>
          <a:lstStyle>
            <a:lvl1pPr algn="l">
              <a:defRPr sz="900">
                <a:solidFill>
                  <a:schemeClr val="bg1">
                    <a:lumMod val="50000"/>
                  </a:schemeClr>
                </a:solidFill>
              </a:defRPr>
            </a:lvl1pPr>
          </a:lstStyle>
          <a:p>
            <a:r>
              <a:rPr lang="en-US"/>
              <a:t>#</a:t>
            </a:r>
          </a:p>
        </p:txBody>
      </p:sp>
      <p:sp>
        <p:nvSpPr>
          <p:cNvPr id="6" name="Footer Placeholder 5">
            <a:extLst>
              <a:ext uri="{FF2B5EF4-FFF2-40B4-BE49-F238E27FC236}">
                <a16:creationId xmlns:a16="http://schemas.microsoft.com/office/drawing/2014/main" id="{C3EDE3A7-E046-2B16-B5A2-4C20BB2AB90E}"/>
              </a:ext>
            </a:extLst>
          </p:cNvPr>
          <p:cNvSpPr>
            <a:spLocks noGrp="1"/>
          </p:cNvSpPr>
          <p:nvPr>
            <p:ph type="ftr" sz="quarter" idx="3"/>
          </p:nvPr>
        </p:nvSpPr>
        <p:spPr>
          <a:xfrm>
            <a:off x="640080" y="6479007"/>
            <a:ext cx="5455920" cy="230832"/>
          </a:xfrm>
          <a:prstGeom prst="rect">
            <a:avLst/>
          </a:prstGeom>
        </p:spPr>
        <p:txBody>
          <a:bodyPr wrap="square">
            <a:noAutofit/>
          </a:bodyPr>
          <a:lstStyle>
            <a:lvl1pPr>
              <a:defRPr lang="en-US" sz="900" b="0" i="0">
                <a:solidFill>
                  <a:schemeClr val="tx1">
                    <a:lumMod val="50000"/>
                    <a:lumOff val="50000"/>
                  </a:schemeClr>
                </a:solidFill>
                <a:latin typeface="Arial" panose="020B0604020202020204" pitchFamily="34" charset="0"/>
              </a:defRPr>
            </a:lvl1pPr>
          </a:lstStyle>
          <a:p>
            <a:r>
              <a:rPr lang="da-DK"/>
              <a:t>NET-202 SIV Slides Final v2.0 31-Aug-2023</a:t>
            </a:r>
            <a:endParaRPr lang="en-US"/>
          </a:p>
        </p:txBody>
      </p:sp>
    </p:spTree>
    <p:extLst>
      <p:ext uri="{BB962C8B-B14F-4D97-AF65-F5344CB8AC3E}">
        <p14:creationId xmlns:p14="http://schemas.microsoft.com/office/powerpoint/2010/main" val="4049549347"/>
      </p:ext>
    </p:extLst>
  </p:cSld>
  <p:clrMap bg1="lt1" tx1="dk1" bg2="lt2" tx2="dk2" accent1="accent1" accent2="accent2" accent3="accent3" accent4="accent4" accent5="accent5" accent6="accent6" hlink="hlink" folHlink="folHlink"/>
  <p:sldLayoutIdLst>
    <p:sldLayoutId id="2147484779" r:id="rId1"/>
    <p:sldLayoutId id="2147484780" r:id="rId2"/>
    <p:sldLayoutId id="2147484781" r:id="rId3"/>
    <p:sldLayoutId id="2147484782" r:id="rId4"/>
    <p:sldLayoutId id="2147484783" r:id="rId5"/>
    <p:sldLayoutId id="2147484784" r:id="rId6"/>
    <p:sldLayoutId id="2147484785" r:id="rId7"/>
    <p:sldLayoutId id="2147484786" r:id="rId8"/>
    <p:sldLayoutId id="2147484787" r:id="rId9"/>
    <p:sldLayoutId id="2147484788" r:id="rId10"/>
    <p:sldLayoutId id="2147484789" r:id="rId11"/>
    <p:sldLayoutId id="2147484790" r:id="rId12"/>
    <p:sldLayoutId id="2147484791"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marL="0" marR="0" indent="0" algn="l" defTabSz="914240" eaLnBrk="1" latinLnBrk="0" hangingPunct="1">
        <a:lnSpc>
          <a:spcPct val="95000"/>
        </a:lnSpc>
        <a:spcBef>
          <a:spcPts val="0"/>
        </a:spcBef>
        <a:spcAft>
          <a:spcPts val="0"/>
        </a:spcAft>
        <a:buClrTx/>
        <a:buSzTx/>
        <a:buFontTx/>
        <a:buNone/>
        <a:tabLst/>
        <a:defRPr sz="2600" b="1" i="0" u="none" strike="noStrike" cap="none" spc="0" baseline="0">
          <a:solidFill>
            <a:schemeClr val="accent4"/>
          </a:solidFill>
          <a:uFillTx/>
          <a:latin typeface="+mj-lt"/>
          <a:ea typeface="Arial" panose="020B0604020202020204" pitchFamily="34" charset="0"/>
          <a:cs typeface="Arial" panose="020B0604020202020204" pitchFamily="34" charset="0"/>
          <a:sym typeface="Avenir Black"/>
        </a:defRPr>
      </a:lvl1pPr>
      <a:lvl2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2pPr>
      <a:lvl3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3pPr>
      <a:lvl4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4pPr>
      <a:lvl5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5pPr>
      <a:lvl6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6pPr>
      <a:lvl7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7pPr>
      <a:lvl8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8pPr>
      <a:lvl9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9pPr>
    </p:titleStyle>
    <p:bodyStyle>
      <a:lvl1pPr marL="228560" marR="0" indent="-228560" algn="l" defTabSz="914240" eaLnBrk="1" latinLnBrk="0" hangingPunct="1">
        <a:lnSpc>
          <a:spcPct val="90000"/>
        </a:lnSpc>
        <a:spcBef>
          <a:spcPts val="1000"/>
        </a:spcBef>
        <a:spcAft>
          <a:spcPts val="400"/>
        </a:spcAft>
        <a:buClr>
          <a:schemeClr val="accent4"/>
        </a:buClr>
        <a:buSzPct val="100000"/>
        <a:buFont typeface="Arial" panose="020B0604020202020204" pitchFamily="34" charset="0"/>
        <a:buChar char="•"/>
        <a:tabLst/>
        <a:defRPr sz="16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1pPr>
      <a:lvl2pPr marL="463550" marR="0" indent="-165100" algn="l" defTabSz="914240" eaLnBrk="1" latinLnBrk="0" hangingPunct="1">
        <a:lnSpc>
          <a:spcPct val="90000"/>
        </a:lnSpc>
        <a:spcBef>
          <a:spcPts val="400"/>
        </a:spcBef>
        <a:spcAft>
          <a:spcPts val="400"/>
        </a:spcAft>
        <a:buClr>
          <a:schemeClr val="accent4"/>
        </a:buClr>
        <a:buSzPct val="100000"/>
        <a:buFont typeface="System Font Regular"/>
        <a:buChar char="–"/>
        <a:tabLst/>
        <a:defRPr sz="14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2pPr>
      <a:lvl3pPr marL="687388" marR="0" indent="-173038"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3pPr>
      <a:lvl4pPr marL="862013" marR="0" indent="-157163" algn="l" defTabSz="914240" eaLnBrk="1" latinLnBrk="0" hangingPunct="1">
        <a:lnSpc>
          <a:spcPct val="90000"/>
        </a:lnSpc>
        <a:spcBef>
          <a:spcPts val="400"/>
        </a:spcBef>
        <a:spcAft>
          <a:spcPts val="400"/>
        </a:spcAft>
        <a:buClr>
          <a:schemeClr val="accent4"/>
        </a:buClr>
        <a:buSzPct val="100000"/>
        <a:buFont typeface="System Font Regular"/>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4pPr>
      <a:lvl5pPr marL="1085850" marR="0" indent="-157163"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5pPr>
      <a:lvl6pPr marL="250213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6pPr>
      <a:lvl7pPr marL="295925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7pPr>
      <a:lvl8pPr marL="341637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8pPr>
      <a:lvl9pPr marL="387349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9pPr>
    </p:bodyStyle>
    <p:otherStyle>
      <a:lvl1pPr marL="0" marR="0" indent="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1pPr>
      <a:lvl2pPr marL="0" marR="0" indent="457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2pPr>
      <a:lvl3pPr marL="0" marR="0" indent="914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3pPr>
      <a:lvl4pPr marL="0" marR="0" indent="1371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4pPr>
      <a:lvl5pPr marL="0" marR="0" indent="18288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5pPr>
      <a:lvl6pPr marL="0" marR="0" indent="22860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6pPr>
      <a:lvl7pPr marL="0" marR="0" indent="2743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7pPr>
      <a:lvl8pPr marL="0" marR="0" indent="3200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8pPr>
      <a:lvl9pPr marL="0" marR="0" indent="3657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9pPr>
    </p:otherStyle>
  </p:txStyles>
  <p:extLst>
    <p:ext uri="{27BBF7A9-308A-43DC-89C8-2F10F3537804}">
      <p15:sldGuideLst xmlns:p15="http://schemas.microsoft.com/office/powerpoint/2012/main">
        <p15:guide id="1" orient="horz" pos="432">
          <p15:clr>
            <a:srgbClr val="F26B43"/>
          </p15:clr>
        </p15:guide>
        <p15:guide id="2" orient="horz" pos="35">
          <p15:clr>
            <a:srgbClr val="F26B43"/>
          </p15:clr>
        </p15:guide>
        <p15:guide id="3" pos="168">
          <p15:clr>
            <a:srgbClr val="F26B43"/>
          </p15:clr>
        </p15:guide>
        <p15:guide id="4" pos="7512">
          <p15:clr>
            <a:srgbClr val="F26B43"/>
          </p15:clr>
        </p15:guide>
        <p15:guide id="9" orient="horz" pos="4173">
          <p15:clr>
            <a:srgbClr val="F26B43"/>
          </p15:clr>
        </p15:guide>
        <p15:guide id="10" pos="240">
          <p15:clr>
            <a:srgbClr val="F26B43"/>
          </p15:clr>
        </p15:guide>
        <p15:guide id="11" pos="7440">
          <p15:clr>
            <a:srgbClr val="F26B43"/>
          </p15:clr>
        </p15:guide>
        <p15:guide id="12" orient="horz" pos="720">
          <p15:clr>
            <a:srgbClr val="F26B43"/>
          </p15:clr>
        </p15:guide>
        <p15:guide id="13" orient="horz" pos="3912">
          <p15:clr>
            <a:srgbClr val="F26B43"/>
          </p15:clr>
        </p15:guide>
        <p15:guide id="14" pos="3840">
          <p15:clr>
            <a:srgbClr val="F26B43"/>
          </p15:clr>
        </p15:guide>
        <p15:guide id="15" pos="3888">
          <p15:clr>
            <a:srgbClr val="F26B43"/>
          </p15:clr>
        </p15:guide>
        <p15:guide id="16" pos="379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3249" y="1476370"/>
            <a:ext cx="10515600" cy="9325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63249" y="2408904"/>
            <a:ext cx="10515600" cy="306116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8453284"/>
      </p:ext>
    </p:extLst>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1" name="Title Text"/>
          <p:cNvSpPr txBox="1">
            <a:spLocks noGrp="1"/>
          </p:cNvSpPr>
          <p:nvPr>
            <p:ph type="title"/>
          </p:nvPr>
        </p:nvSpPr>
        <p:spPr>
          <a:xfrm>
            <a:off x="272233" y="336263"/>
            <a:ext cx="11536220" cy="8081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0" rIns="45719" anchor="t">
            <a:noAutofit/>
          </a:bodyPr>
          <a:lstStyle/>
          <a:p>
            <a:r>
              <a:t>Title Text</a:t>
            </a:r>
          </a:p>
        </p:txBody>
      </p:sp>
      <p:sp>
        <p:nvSpPr>
          <p:cNvPr id="22" name="Body Level One…"/>
          <p:cNvSpPr txBox="1">
            <a:spLocks noGrp="1"/>
          </p:cNvSpPr>
          <p:nvPr>
            <p:ph type="body" idx="1"/>
          </p:nvPr>
        </p:nvSpPr>
        <p:spPr>
          <a:xfrm>
            <a:off x="347472" y="1310480"/>
            <a:ext cx="10515601" cy="4351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20" rIns="45719">
            <a:noAutofit/>
          </a:bodyPr>
          <a:lstStyle/>
          <a:p>
            <a:r>
              <a:t>Body Level One</a:t>
            </a:r>
          </a:p>
          <a:p>
            <a:pPr lvl="1"/>
            <a:r>
              <a:t>Body Level Two</a:t>
            </a:r>
          </a:p>
          <a:p>
            <a:pPr lvl="2"/>
            <a:r>
              <a:t>Body Level Three</a:t>
            </a:r>
          </a:p>
          <a:p>
            <a:pPr lvl="3"/>
            <a:r>
              <a:t>Body Level Four</a:t>
            </a:r>
          </a:p>
          <a:p>
            <a:pPr lvl="4"/>
            <a:r>
              <a:t>Body Level Five</a:t>
            </a:r>
          </a:p>
        </p:txBody>
      </p:sp>
      <p:sp>
        <p:nvSpPr>
          <p:cNvPr id="28" name="Slide Number Placeholder 27">
            <a:extLst>
              <a:ext uri="{FF2B5EF4-FFF2-40B4-BE49-F238E27FC236}">
                <a16:creationId xmlns:a16="http://schemas.microsoft.com/office/drawing/2014/main" id="{9DD666D0-CF25-4F2F-AA97-3C4F166D9537}"/>
              </a:ext>
            </a:extLst>
          </p:cNvPr>
          <p:cNvSpPr>
            <a:spLocks noGrp="1"/>
          </p:cNvSpPr>
          <p:nvPr>
            <p:ph type="sldNum" sz="quarter" idx="4"/>
          </p:nvPr>
        </p:nvSpPr>
        <p:spPr>
          <a:xfrm>
            <a:off x="296055" y="6412748"/>
            <a:ext cx="426564" cy="365125"/>
          </a:xfrm>
          <a:prstGeom prst="rect">
            <a:avLst/>
          </a:prstGeom>
        </p:spPr>
        <p:txBody>
          <a:bodyPr vert="horz" lIns="91440" tIns="45720" rIns="91440" bIns="45720" rtlCol="0" anchor="ctr"/>
          <a:lstStyle>
            <a:lvl1pPr algn="l">
              <a:defRPr sz="900">
                <a:solidFill>
                  <a:schemeClr val="bg1">
                    <a:lumMod val="50000"/>
                  </a:schemeClr>
                </a:solidFill>
              </a:defRPr>
            </a:lvl1pPr>
          </a:lstStyle>
          <a:p>
            <a:r>
              <a:rPr lang="en-US"/>
              <a:t>#</a:t>
            </a:r>
          </a:p>
        </p:txBody>
      </p:sp>
      <p:sp>
        <p:nvSpPr>
          <p:cNvPr id="6" name="Footer Placeholder 5">
            <a:extLst>
              <a:ext uri="{FF2B5EF4-FFF2-40B4-BE49-F238E27FC236}">
                <a16:creationId xmlns:a16="http://schemas.microsoft.com/office/drawing/2014/main" id="{C3EDE3A7-E046-2B16-B5A2-4C20BB2AB90E}"/>
              </a:ext>
            </a:extLst>
          </p:cNvPr>
          <p:cNvSpPr>
            <a:spLocks noGrp="1"/>
          </p:cNvSpPr>
          <p:nvPr>
            <p:ph type="ftr" sz="quarter" idx="3"/>
          </p:nvPr>
        </p:nvSpPr>
        <p:spPr>
          <a:xfrm>
            <a:off x="640080" y="6479007"/>
            <a:ext cx="5455920" cy="230832"/>
          </a:xfrm>
          <a:prstGeom prst="rect">
            <a:avLst/>
          </a:prstGeom>
        </p:spPr>
        <p:txBody>
          <a:bodyPr wrap="square">
            <a:noAutofit/>
          </a:bodyPr>
          <a:lstStyle>
            <a:lvl1pPr>
              <a:defRPr lang="en-US" sz="900" b="0" i="0">
                <a:solidFill>
                  <a:schemeClr val="tx1">
                    <a:lumMod val="50000"/>
                    <a:lumOff val="50000"/>
                  </a:schemeClr>
                </a:solidFill>
                <a:latin typeface="Arial" panose="020B0604020202020204" pitchFamily="34" charset="0"/>
              </a:defRPr>
            </a:lvl1pPr>
          </a:lstStyle>
          <a:p>
            <a:r>
              <a:rPr lang="da-DK"/>
              <a:t>NET-202 SIV Slides Final v2.0 31-Aug-2023</a:t>
            </a:r>
            <a:endParaRPr lang="en-US"/>
          </a:p>
        </p:txBody>
      </p:sp>
    </p:spTree>
    <p:extLst>
      <p:ext uri="{BB962C8B-B14F-4D97-AF65-F5344CB8AC3E}">
        <p14:creationId xmlns:p14="http://schemas.microsoft.com/office/powerpoint/2010/main" val="2145866645"/>
      </p:ext>
    </p:extLst>
  </p:cSld>
  <p:clrMap bg1="lt1" tx1="dk1" bg2="lt2" tx2="dk2" accent1="accent1" accent2="accent2" accent3="accent3" accent4="accent4" accent5="accent5" accent6="accent6" hlink="hlink" folHlink="folHlink"/>
  <p:sldLayoutIdLst>
    <p:sldLayoutId id="2147484837" r:id="rId1"/>
    <p:sldLayoutId id="2147484838" r:id="rId2"/>
    <p:sldLayoutId id="2147484839" r:id="rId3"/>
    <p:sldLayoutId id="2147484840" r:id="rId4"/>
    <p:sldLayoutId id="2147484841" r:id="rId5"/>
    <p:sldLayoutId id="2147484842" r:id="rId6"/>
    <p:sldLayoutId id="2147484843" r:id="rId7"/>
    <p:sldLayoutId id="2147484844" r:id="rId8"/>
    <p:sldLayoutId id="2147484845" r:id="rId9"/>
    <p:sldLayoutId id="2147484846" r:id="rId10"/>
    <p:sldLayoutId id="2147484847" r:id="rId11"/>
    <p:sldLayoutId id="2147484848" r:id="rId12"/>
    <p:sldLayoutId id="2147484849"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marL="0" marR="0" indent="0" algn="l" defTabSz="914240" eaLnBrk="1" latinLnBrk="0" hangingPunct="1">
        <a:lnSpc>
          <a:spcPct val="95000"/>
        </a:lnSpc>
        <a:spcBef>
          <a:spcPts val="0"/>
        </a:spcBef>
        <a:spcAft>
          <a:spcPts val="0"/>
        </a:spcAft>
        <a:buClrTx/>
        <a:buSzTx/>
        <a:buFontTx/>
        <a:buNone/>
        <a:tabLst/>
        <a:defRPr sz="2600" b="1" i="0" u="none" strike="noStrike" cap="none" spc="0" baseline="0">
          <a:solidFill>
            <a:schemeClr val="accent4"/>
          </a:solidFill>
          <a:uFillTx/>
          <a:latin typeface="+mj-lt"/>
          <a:ea typeface="Arial" panose="020B0604020202020204" pitchFamily="34" charset="0"/>
          <a:cs typeface="Arial" panose="020B0604020202020204" pitchFamily="34" charset="0"/>
          <a:sym typeface="Avenir Black"/>
        </a:defRPr>
      </a:lvl1pPr>
      <a:lvl2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2pPr>
      <a:lvl3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3pPr>
      <a:lvl4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4pPr>
      <a:lvl5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5pPr>
      <a:lvl6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6pPr>
      <a:lvl7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7pPr>
      <a:lvl8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8pPr>
      <a:lvl9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9pPr>
    </p:titleStyle>
    <p:bodyStyle>
      <a:lvl1pPr marL="228560" marR="0" indent="-228560" algn="l" defTabSz="914240" eaLnBrk="1" latinLnBrk="0" hangingPunct="1">
        <a:lnSpc>
          <a:spcPct val="90000"/>
        </a:lnSpc>
        <a:spcBef>
          <a:spcPts val="1000"/>
        </a:spcBef>
        <a:spcAft>
          <a:spcPts val="400"/>
        </a:spcAft>
        <a:buClr>
          <a:schemeClr val="accent4"/>
        </a:buClr>
        <a:buSzPct val="100000"/>
        <a:buFont typeface="Arial" panose="020B0604020202020204" pitchFamily="34" charset="0"/>
        <a:buChar char="•"/>
        <a:tabLst/>
        <a:defRPr sz="16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1pPr>
      <a:lvl2pPr marL="463550" marR="0" indent="-165100" algn="l" defTabSz="914240" eaLnBrk="1" latinLnBrk="0" hangingPunct="1">
        <a:lnSpc>
          <a:spcPct val="90000"/>
        </a:lnSpc>
        <a:spcBef>
          <a:spcPts val="400"/>
        </a:spcBef>
        <a:spcAft>
          <a:spcPts val="400"/>
        </a:spcAft>
        <a:buClr>
          <a:schemeClr val="accent4"/>
        </a:buClr>
        <a:buSzPct val="100000"/>
        <a:buFont typeface="System Font Regular"/>
        <a:buChar char="–"/>
        <a:tabLst/>
        <a:defRPr sz="14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2pPr>
      <a:lvl3pPr marL="687388" marR="0" indent="-173038"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3pPr>
      <a:lvl4pPr marL="862013" marR="0" indent="-157163" algn="l" defTabSz="914240" eaLnBrk="1" latinLnBrk="0" hangingPunct="1">
        <a:lnSpc>
          <a:spcPct val="90000"/>
        </a:lnSpc>
        <a:spcBef>
          <a:spcPts val="400"/>
        </a:spcBef>
        <a:spcAft>
          <a:spcPts val="400"/>
        </a:spcAft>
        <a:buClr>
          <a:schemeClr val="accent4"/>
        </a:buClr>
        <a:buSzPct val="100000"/>
        <a:buFont typeface="System Font Regular"/>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4pPr>
      <a:lvl5pPr marL="1085850" marR="0" indent="-157163"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5pPr>
      <a:lvl6pPr marL="250213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6pPr>
      <a:lvl7pPr marL="295925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7pPr>
      <a:lvl8pPr marL="341637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8pPr>
      <a:lvl9pPr marL="387349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9pPr>
    </p:bodyStyle>
    <p:otherStyle>
      <a:lvl1pPr marL="0" marR="0" indent="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1pPr>
      <a:lvl2pPr marL="0" marR="0" indent="457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2pPr>
      <a:lvl3pPr marL="0" marR="0" indent="914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3pPr>
      <a:lvl4pPr marL="0" marR="0" indent="1371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4pPr>
      <a:lvl5pPr marL="0" marR="0" indent="18288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5pPr>
      <a:lvl6pPr marL="0" marR="0" indent="22860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6pPr>
      <a:lvl7pPr marL="0" marR="0" indent="2743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7pPr>
      <a:lvl8pPr marL="0" marR="0" indent="3200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8pPr>
      <a:lvl9pPr marL="0" marR="0" indent="3657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9pPr>
    </p:otherStyle>
  </p:txStyles>
  <p:extLst>
    <p:ext uri="{27BBF7A9-308A-43DC-89C8-2F10F3537804}">
      <p15:sldGuideLst xmlns:p15="http://schemas.microsoft.com/office/powerpoint/2012/main">
        <p15:guide id="1" orient="horz" pos="432">
          <p15:clr>
            <a:srgbClr val="F26B43"/>
          </p15:clr>
        </p15:guide>
        <p15:guide id="2" orient="horz" pos="35">
          <p15:clr>
            <a:srgbClr val="F26B43"/>
          </p15:clr>
        </p15:guide>
        <p15:guide id="3" pos="168">
          <p15:clr>
            <a:srgbClr val="F26B43"/>
          </p15:clr>
        </p15:guide>
        <p15:guide id="4" pos="7512">
          <p15:clr>
            <a:srgbClr val="F26B43"/>
          </p15:clr>
        </p15:guide>
        <p15:guide id="9" orient="horz" pos="4173">
          <p15:clr>
            <a:srgbClr val="F26B43"/>
          </p15:clr>
        </p15:guide>
        <p15:guide id="10" pos="240">
          <p15:clr>
            <a:srgbClr val="F26B43"/>
          </p15:clr>
        </p15:guide>
        <p15:guide id="11" pos="7440">
          <p15:clr>
            <a:srgbClr val="F26B43"/>
          </p15:clr>
        </p15:guide>
        <p15:guide id="12" orient="horz" pos="720">
          <p15:clr>
            <a:srgbClr val="F26B43"/>
          </p15:clr>
        </p15:guide>
        <p15:guide id="13" orient="horz" pos="3912">
          <p15:clr>
            <a:srgbClr val="F26B43"/>
          </p15:clr>
        </p15:guide>
        <p15:guide id="14" pos="3840">
          <p15:clr>
            <a:srgbClr val="F26B43"/>
          </p15:clr>
        </p15:guide>
        <p15:guide id="15" pos="3888">
          <p15:clr>
            <a:srgbClr val="F26B43"/>
          </p15:clr>
        </p15:guide>
        <p15:guide id="16" pos="379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375765414"/>
      </p:ext>
    </p:extLst>
  </p:cSld>
  <p:clrMap bg1="lt1" tx1="dk1" bg2="lt2" tx2="dk2" accent1="accent1" accent2="accent2" accent3="accent3" accent4="accent4" accent5="accent5" accent6="accent6" hlink="hlink" folHlink="folHlink"/>
  <p:sldLayoutIdLst>
    <p:sldLayoutId id="2147485021" r:id="rId1"/>
    <p:sldLayoutId id="2147485022" r:id="rId2"/>
    <p:sldLayoutId id="2147485023" r:id="rId3"/>
    <p:sldLayoutId id="2147485024" r:id="rId4"/>
    <p:sldLayoutId id="2147485025" r:id="rId5"/>
    <p:sldLayoutId id="2147485026" r:id="rId6"/>
    <p:sldLayoutId id="2147485027" r:id="rId7"/>
    <p:sldLayoutId id="2147485028" r:id="rId8"/>
    <p:sldLayoutId id="2147485029" r:id="rId9"/>
    <p:sldLayoutId id="2147485030" r:id="rId10"/>
    <p:sldLayoutId id="2147485031" r:id="rId11"/>
    <p:sldLayoutId id="2147485032" r:id="rId12"/>
    <p:sldLayoutId id="2147485033" r:id="rId13"/>
    <p:sldLayoutId id="2147485034" r:id="rId14"/>
    <p:sldLayoutId id="2147485035" r:id="rId15"/>
    <p:sldLayoutId id="2147485036" r:id="rId16"/>
    <p:sldLayoutId id="2147485037" r:id="rId17"/>
    <p:sldLayoutId id="2147485038"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368514151"/>
      </p:ext>
    </p:extLst>
  </p:cSld>
  <p:clrMap bg1="lt1" tx1="dk1" bg2="lt2" tx2="dk2" accent1="accent1" accent2="accent2" accent3="accent3" accent4="accent4" accent5="accent5" accent6="accent6" hlink="hlink" folHlink="folHlink"/>
  <p:sldLayoutIdLst>
    <p:sldLayoutId id="2147485040" r:id="rId1"/>
    <p:sldLayoutId id="2147485041" r:id="rId2"/>
    <p:sldLayoutId id="2147485042" r:id="rId3"/>
    <p:sldLayoutId id="2147485043" r:id="rId4"/>
    <p:sldLayoutId id="2147485044" r:id="rId5"/>
    <p:sldLayoutId id="2147485045" r:id="rId6"/>
    <p:sldLayoutId id="2147485046" r:id="rId7"/>
    <p:sldLayoutId id="2147485047" r:id="rId8"/>
    <p:sldLayoutId id="2147485048" r:id="rId9"/>
    <p:sldLayoutId id="2147485049" r:id="rId10"/>
    <p:sldLayoutId id="2147485050" r:id="rId11"/>
    <p:sldLayoutId id="2147485051" r:id="rId12"/>
    <p:sldLayoutId id="2147485052" r:id="rId13"/>
    <p:sldLayoutId id="2147485053" r:id="rId14"/>
    <p:sldLayoutId id="2147485054" r:id="rId15"/>
    <p:sldLayoutId id="2147485055" r:id="rId16"/>
    <p:sldLayoutId id="2147485056" r:id="rId17"/>
    <p:sldLayoutId id="2147485057" r:id="rId18"/>
    <p:sldLayoutId id="2147485058" r:id="rId19"/>
    <p:sldLayoutId id="2147485059" r:id="rId20"/>
    <p:sldLayoutId id="2147485060" r:id="rId21"/>
    <p:sldLayoutId id="2147485061" r:id="rId22"/>
    <p:sldLayoutId id="2147485062" r:id="rId23"/>
    <p:sldLayoutId id="2147485063" r:id="rId24"/>
    <p:sldLayoutId id="2147485064"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10.xml.rels><?xml version="1.0" encoding="UTF-8" standalone="yes"?>
<Relationships xmlns="http://schemas.openxmlformats.org/package/2006/relationships"><Relationship Id="rId3" Type="http://schemas.openxmlformats.org/officeDocument/2006/relationships/image" Target="../media/image188.png"/><Relationship Id="rId7" Type="http://schemas.openxmlformats.org/officeDocument/2006/relationships/image" Target="../media/image192.png"/><Relationship Id="rId2" Type="http://schemas.openxmlformats.org/officeDocument/2006/relationships/notesSlide" Target="../notesSlides/notesSlide5.xml"/><Relationship Id="rId1" Type="http://schemas.openxmlformats.org/officeDocument/2006/relationships/slideLayout" Target="../slideLayouts/slideLayout160.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s>
</file>

<file path=ppt/slides/_rels/slide100.xml.rels><?xml version="1.0" encoding="UTF-8" standalone="yes"?>
<Relationships xmlns="http://schemas.openxmlformats.org/package/2006/relationships"><Relationship Id="rId2" Type="http://schemas.openxmlformats.org/officeDocument/2006/relationships/image" Target="../media/image283.png"/><Relationship Id="rId1" Type="http://schemas.openxmlformats.org/officeDocument/2006/relationships/slideLayout" Target="../slideLayouts/slideLayout278.xml"/></Relationships>
</file>

<file path=ppt/slides/_rels/slide101.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284.png"/><Relationship Id="rId1" Type="http://schemas.openxmlformats.org/officeDocument/2006/relationships/slideLayout" Target="../slideLayouts/slideLayout278.xml"/><Relationship Id="rId4" Type="http://schemas.openxmlformats.org/officeDocument/2006/relationships/image" Target="../media/image286.png"/></Relationships>
</file>

<file path=ppt/slides/_rels/slide102.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image" Target="../media/image287.png"/><Relationship Id="rId1" Type="http://schemas.openxmlformats.org/officeDocument/2006/relationships/slideLayout" Target="../slideLayouts/slideLayout278.xml"/></Relationships>
</file>

<file path=ppt/slides/_rels/slide10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89.png"/><Relationship Id="rId1" Type="http://schemas.openxmlformats.org/officeDocument/2006/relationships/slideLayout" Target="../slideLayouts/slideLayout278.xml"/></Relationships>
</file>

<file path=ppt/slides/_rels/slide10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90.png"/><Relationship Id="rId1" Type="http://schemas.openxmlformats.org/officeDocument/2006/relationships/slideLayout" Target="../slideLayouts/slideLayout278.xml"/><Relationship Id="rId4" Type="http://schemas.openxmlformats.org/officeDocument/2006/relationships/image" Target="../media/image291.png"/></Relationships>
</file>

<file path=ppt/slides/_rels/slide10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92.png"/><Relationship Id="rId1" Type="http://schemas.openxmlformats.org/officeDocument/2006/relationships/slideLayout" Target="../slideLayouts/slideLayout278.xml"/></Relationships>
</file>

<file path=ppt/slides/_rels/slide106.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93.png"/><Relationship Id="rId1" Type="http://schemas.openxmlformats.org/officeDocument/2006/relationships/slideLayout" Target="../slideLayouts/slideLayout278.xml"/><Relationship Id="rId4" Type="http://schemas.microsoft.com/office/2007/relationships/hdphoto" Target="../media/hdphoto10.wdp"/></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78.xml"/></Relationships>
</file>

<file path=ppt/slides/_rels/slide10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95.png"/><Relationship Id="rId1" Type="http://schemas.openxmlformats.org/officeDocument/2006/relationships/slideLayout" Target="../slideLayouts/slideLayout278.xml"/><Relationship Id="rId4" Type="http://schemas.openxmlformats.org/officeDocument/2006/relationships/image" Target="../media/image296.png"/></Relationships>
</file>

<file path=ppt/slides/_rels/slide10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97.png"/><Relationship Id="rId1" Type="http://schemas.openxmlformats.org/officeDocument/2006/relationships/slideLayout" Target="../slideLayouts/slideLayout278.xml"/><Relationship Id="rId6" Type="http://schemas.microsoft.com/office/2007/relationships/hdphoto" Target="../media/hdphoto13.wdp"/><Relationship Id="rId5" Type="http://schemas.openxmlformats.org/officeDocument/2006/relationships/image" Target="../media/image299.png"/><Relationship Id="rId4" Type="http://schemas.openxmlformats.org/officeDocument/2006/relationships/image" Target="../media/image298.png"/></Relationships>
</file>

<file path=ppt/slides/_rels/slide1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6.xml"/><Relationship Id="rId1" Type="http://schemas.openxmlformats.org/officeDocument/2006/relationships/slideLayout" Target="../slideLayouts/slideLayout160.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7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78.xml"/></Relationships>
</file>

<file path=ppt/slides/_rels/slide11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00.png"/><Relationship Id="rId1" Type="http://schemas.openxmlformats.org/officeDocument/2006/relationships/slideLayout" Target="../slideLayouts/slideLayout278.xml"/><Relationship Id="rId4" Type="http://schemas.openxmlformats.org/officeDocument/2006/relationships/image" Target="../media/image301.emf"/></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1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1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1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1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1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1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14.xml"/></Relationships>
</file>

<file path=ppt/slides/_rels/slide12.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14.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0.xml"/><Relationship Id="rId1" Type="http://schemas.openxmlformats.org/officeDocument/2006/relationships/slideLayout" Target="../slideLayouts/slideLayout180.xml"/><Relationship Id="rId5" Type="http://schemas.openxmlformats.org/officeDocument/2006/relationships/image" Target="../media/image196.png"/><Relationship Id="rId4" Type="http://schemas.openxmlformats.org/officeDocument/2006/relationships/image" Target="../media/image195.tiff"/></Relationships>
</file>

<file path=ppt/slides/_rels/slide18.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1.xml"/><Relationship Id="rId1" Type="http://schemas.openxmlformats.org/officeDocument/2006/relationships/slideLayout" Target="../slideLayouts/slideLayout185.xml"/><Relationship Id="rId5" Type="http://schemas.openxmlformats.org/officeDocument/2006/relationships/image" Target="../media/image199.jpeg"/><Relationship Id="rId4" Type="http://schemas.openxmlformats.org/officeDocument/2006/relationships/image" Target="../media/image198.jpeg"/></Relationships>
</file>

<file path=ppt/slides/_rels/slide19.xml.rels><?xml version="1.0" encoding="UTF-8" standalone="yes"?>
<Relationships xmlns="http://schemas.openxmlformats.org/package/2006/relationships"><Relationship Id="rId3" Type="http://schemas.openxmlformats.org/officeDocument/2006/relationships/image" Target="../media/image200.tiff"/><Relationship Id="rId2" Type="http://schemas.openxmlformats.org/officeDocument/2006/relationships/notesSlide" Target="../notesSlides/notesSlide12.xml"/><Relationship Id="rId1" Type="http://schemas.openxmlformats.org/officeDocument/2006/relationships/slideLayout" Target="../slideLayouts/slideLayout181.xml"/></Relationships>
</file>

<file path=ppt/slides/_rels/slide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slideLayout" Target="../slideLayouts/slideLayout6.xml"/><Relationship Id="rId1" Type="http://schemas.openxmlformats.org/officeDocument/2006/relationships/tags" Target="../tags/tag12.xml"/><Relationship Id="rId5" Type="http://schemas.openxmlformats.org/officeDocument/2006/relationships/image" Target="../media/image186.png"/><Relationship Id="rId4" Type="http://schemas.openxmlformats.org/officeDocument/2006/relationships/image" Target="../media/image185.png"/></Relationships>
</file>

<file path=ppt/slides/_rels/slide20.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3.xml"/><Relationship Id="rId1" Type="http://schemas.openxmlformats.org/officeDocument/2006/relationships/slideLayout" Target="../slideLayouts/slideLayout186.xml"/></Relationships>
</file>

<file path=ppt/slides/_rels/slide21.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4.xml"/><Relationship Id="rId1" Type="http://schemas.openxmlformats.org/officeDocument/2006/relationships/slideLayout" Target="../slideLayouts/slideLayout185.xml"/><Relationship Id="rId6" Type="http://schemas.openxmlformats.org/officeDocument/2006/relationships/image" Target="../media/image205.jpeg"/><Relationship Id="rId5" Type="http://schemas.openxmlformats.org/officeDocument/2006/relationships/image" Target="../media/image204.png"/><Relationship Id="rId4" Type="http://schemas.openxmlformats.org/officeDocument/2006/relationships/image" Target="../media/image203.jpeg"/></Relationships>
</file>

<file path=ppt/slides/_rels/slide22.xml.rels><?xml version="1.0" encoding="UTF-8" standalone="yes"?>
<Relationships xmlns="http://schemas.openxmlformats.org/package/2006/relationships"><Relationship Id="rId3" Type="http://schemas.openxmlformats.org/officeDocument/2006/relationships/image" Target="../media/image206.jpg"/><Relationship Id="rId2" Type="http://schemas.openxmlformats.org/officeDocument/2006/relationships/notesSlide" Target="../notesSlides/notesSlide15.xml"/><Relationship Id="rId1" Type="http://schemas.openxmlformats.org/officeDocument/2006/relationships/slideLayout" Target="../slideLayouts/slideLayout181.xml"/><Relationship Id="rId6" Type="http://schemas.openxmlformats.org/officeDocument/2006/relationships/image" Target="../media/image209.jpeg"/><Relationship Id="rId5" Type="http://schemas.openxmlformats.org/officeDocument/2006/relationships/image" Target="../media/image208.png"/><Relationship Id="rId4" Type="http://schemas.openxmlformats.org/officeDocument/2006/relationships/image" Target="../media/image207.png"/></Relationships>
</file>

<file path=ppt/slides/_rels/slide2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6.xml"/><Relationship Id="rId1" Type="http://schemas.openxmlformats.org/officeDocument/2006/relationships/slideLayout" Target="../slideLayouts/slideLayout186.xml"/></Relationships>
</file>

<file path=ppt/slides/_rels/slide24.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7.xml"/><Relationship Id="rId1" Type="http://schemas.openxmlformats.org/officeDocument/2006/relationships/slideLayout" Target="../slideLayouts/slideLayout186.xml"/></Relationships>
</file>

<file path=ppt/slides/_rels/slide25.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8.xml"/><Relationship Id="rId1" Type="http://schemas.openxmlformats.org/officeDocument/2006/relationships/slideLayout" Target="../slideLayouts/slideLayout186.xml"/><Relationship Id="rId4" Type="http://schemas.openxmlformats.org/officeDocument/2006/relationships/image" Target="../media/image21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81.xml"/><Relationship Id="rId1" Type="http://schemas.openxmlformats.org/officeDocument/2006/relationships/tags" Target="../tags/tag18.xml"/><Relationship Id="rId5" Type="http://schemas.openxmlformats.org/officeDocument/2006/relationships/image" Target="../media/image215.png"/><Relationship Id="rId4" Type="http://schemas.openxmlformats.org/officeDocument/2006/relationships/image" Target="../media/image214.png"/></Relationships>
</file>

<file path=ppt/slides/_rels/slide27.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0.xml"/><Relationship Id="rId1" Type="http://schemas.openxmlformats.org/officeDocument/2006/relationships/slideLayout" Target="../slideLayouts/slideLayout202.xml"/><Relationship Id="rId6" Type="http://schemas.microsoft.com/office/2007/relationships/hdphoto" Target="../media/hdphoto2.wdp"/><Relationship Id="rId5" Type="http://schemas.openxmlformats.org/officeDocument/2006/relationships/image" Target="../media/image218.png"/><Relationship Id="rId4" Type="http://schemas.openxmlformats.org/officeDocument/2006/relationships/image" Target="../media/image217.png"/></Relationships>
</file>

<file path=ppt/slides/_rels/slide28.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21.xml"/><Relationship Id="rId1" Type="http://schemas.openxmlformats.org/officeDocument/2006/relationships/slideLayout" Target="../slideLayouts/slideLayout186.xml"/></Relationships>
</file>

<file path=ppt/slides/_rels/slide29.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22.xml"/><Relationship Id="rId1" Type="http://schemas.openxmlformats.org/officeDocument/2006/relationships/slideLayout" Target="../slideLayouts/slideLayout193.xml"/><Relationship Id="rId5" Type="http://schemas.openxmlformats.org/officeDocument/2006/relationships/image" Target="../media/image222.png"/><Relationship Id="rId4" Type="http://schemas.openxmlformats.org/officeDocument/2006/relationships/image" Target="../media/image221.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30.xml.rels><?xml version="1.0" encoding="UTF-8" standalone="yes"?>
<Relationships xmlns="http://schemas.openxmlformats.org/package/2006/relationships"><Relationship Id="rId3" Type="http://schemas.openxmlformats.org/officeDocument/2006/relationships/image" Target="../media/image223.tiff"/><Relationship Id="rId2" Type="http://schemas.openxmlformats.org/officeDocument/2006/relationships/notesSlide" Target="../notesSlides/notesSlide23.xml"/><Relationship Id="rId1" Type="http://schemas.openxmlformats.org/officeDocument/2006/relationships/slideLayout" Target="../slideLayouts/slideLayout186.xml"/><Relationship Id="rId5" Type="http://schemas.openxmlformats.org/officeDocument/2006/relationships/image" Target="../media/image225.png"/><Relationship Id="rId4" Type="http://schemas.openxmlformats.org/officeDocument/2006/relationships/image" Target="../media/image224.png"/></Relationships>
</file>

<file path=ppt/slides/_rels/slide31.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24.xml"/><Relationship Id="rId1" Type="http://schemas.openxmlformats.org/officeDocument/2006/relationships/slideLayout" Target="../slideLayouts/slideLayout194.xml"/><Relationship Id="rId5" Type="http://schemas.openxmlformats.org/officeDocument/2006/relationships/image" Target="../media/image228.png"/><Relationship Id="rId4" Type="http://schemas.openxmlformats.org/officeDocument/2006/relationships/image" Target="../media/image227.png"/></Relationships>
</file>

<file path=ppt/slides/_rels/slide32.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25.xml"/><Relationship Id="rId1" Type="http://schemas.openxmlformats.org/officeDocument/2006/relationships/slideLayout" Target="../slideLayouts/slideLayout186.xml"/><Relationship Id="rId4" Type="http://schemas.openxmlformats.org/officeDocument/2006/relationships/image" Target="../media/image230.png"/></Relationships>
</file>

<file path=ppt/slides/_rels/slide33.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26.xml"/><Relationship Id="rId1" Type="http://schemas.openxmlformats.org/officeDocument/2006/relationships/slideLayout" Target="../slideLayouts/slideLayout185.xml"/><Relationship Id="rId6" Type="http://schemas.openxmlformats.org/officeDocument/2006/relationships/image" Target="../media/image234.png"/><Relationship Id="rId5" Type="http://schemas.openxmlformats.org/officeDocument/2006/relationships/image" Target="../media/image233.png"/><Relationship Id="rId4" Type="http://schemas.openxmlformats.org/officeDocument/2006/relationships/image" Target="../media/image232.png"/></Relationships>
</file>

<file path=ppt/slides/_rels/slide34.xml.rels><?xml version="1.0" encoding="UTF-8" standalone="yes"?>
<Relationships xmlns="http://schemas.openxmlformats.org/package/2006/relationships"><Relationship Id="rId3" Type="http://schemas.openxmlformats.org/officeDocument/2006/relationships/image" Target="../media/image235.jpeg"/><Relationship Id="rId7" Type="http://schemas.openxmlformats.org/officeDocument/2006/relationships/image" Target="../media/image239.png"/><Relationship Id="rId2" Type="http://schemas.openxmlformats.org/officeDocument/2006/relationships/notesSlide" Target="../notesSlides/notesSlide27.xml"/><Relationship Id="rId1" Type="http://schemas.openxmlformats.org/officeDocument/2006/relationships/slideLayout" Target="../slideLayouts/slideLayout192.xml"/><Relationship Id="rId6" Type="http://schemas.openxmlformats.org/officeDocument/2006/relationships/image" Target="../media/image238.jpeg"/><Relationship Id="rId5" Type="http://schemas.openxmlformats.org/officeDocument/2006/relationships/image" Target="../media/image237.jpeg"/><Relationship Id="rId4" Type="http://schemas.openxmlformats.org/officeDocument/2006/relationships/image" Target="../media/image236.jpeg"/></Relationships>
</file>

<file path=ppt/slides/_rels/slide35.xml.rels><?xml version="1.0" encoding="UTF-8" standalone="yes"?>
<Relationships xmlns="http://schemas.openxmlformats.org/package/2006/relationships"><Relationship Id="rId3" Type="http://schemas.openxmlformats.org/officeDocument/2006/relationships/image" Target="../media/image240.tiff"/><Relationship Id="rId2" Type="http://schemas.openxmlformats.org/officeDocument/2006/relationships/notesSlide" Target="../notesSlides/notesSlide28.xml"/><Relationship Id="rId1" Type="http://schemas.openxmlformats.org/officeDocument/2006/relationships/slideLayout" Target="../slideLayouts/slideLayout18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1.jpg"/><Relationship Id="rId2" Type="http://schemas.openxmlformats.org/officeDocument/2006/relationships/notesSlide" Target="../notesSlides/notesSlide37.xml"/><Relationship Id="rId1" Type="http://schemas.openxmlformats.org/officeDocument/2006/relationships/slideLayout" Target="../slideLayouts/slideLayout221.xml"/><Relationship Id="rId5" Type="http://schemas.openxmlformats.org/officeDocument/2006/relationships/image" Target="../media/image243.png"/><Relationship Id="rId4" Type="http://schemas.openxmlformats.org/officeDocument/2006/relationships/image" Target="../media/image242.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2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2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5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5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50.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42.xml"/><Relationship Id="rId1" Type="http://schemas.openxmlformats.org/officeDocument/2006/relationships/slideLayout" Target="../slideLayouts/slideLayout259.xml"/><Relationship Id="rId5" Type="http://schemas.openxmlformats.org/officeDocument/2006/relationships/image" Target="../media/image246.png"/><Relationship Id="rId4" Type="http://schemas.openxmlformats.org/officeDocument/2006/relationships/image" Target="../media/image245.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5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3.xml"/></Relationships>
</file>

<file path=ppt/slides/_rels/slide53.xml.rels><?xml version="1.0" encoding="UTF-8" standalone="yes"?>
<Relationships xmlns="http://schemas.openxmlformats.org/package/2006/relationships"><Relationship Id="rId3" Type="http://schemas.openxmlformats.org/officeDocument/2006/relationships/image" Target="../media/image247.jpg"/><Relationship Id="rId2" Type="http://schemas.openxmlformats.org/officeDocument/2006/relationships/notesSlide" Target="../notesSlides/notesSlide45.xml"/><Relationship Id="rId1" Type="http://schemas.openxmlformats.org/officeDocument/2006/relationships/slideLayout" Target="../slideLayouts/slideLayout248.xml"/></Relationships>
</file>

<file path=ppt/slides/_rels/slide54.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46.xml"/><Relationship Id="rId1" Type="http://schemas.openxmlformats.org/officeDocument/2006/relationships/slideLayout" Target="../slideLayouts/slideLayout259.xml"/><Relationship Id="rId4" Type="http://schemas.openxmlformats.org/officeDocument/2006/relationships/image" Target="../media/image249.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46.xml"/></Relationships>
</file>

<file path=ppt/slides/_rels/slide56.xml.rels><?xml version="1.0" encoding="UTF-8" standalone="yes"?>
<Relationships xmlns="http://schemas.openxmlformats.org/package/2006/relationships"><Relationship Id="rId3" Type="http://schemas.openxmlformats.org/officeDocument/2006/relationships/image" Target="../media/image250.jpg"/><Relationship Id="rId2" Type="http://schemas.openxmlformats.org/officeDocument/2006/relationships/notesSlide" Target="../notesSlides/notesSlide48.xml"/><Relationship Id="rId1" Type="http://schemas.openxmlformats.org/officeDocument/2006/relationships/slideLayout" Target="../slideLayouts/slideLayout262.xml"/></Relationships>
</file>

<file path=ppt/slides/_rels/slide57.xml.rels><?xml version="1.0" encoding="UTF-8" standalone="yes"?>
<Relationships xmlns="http://schemas.openxmlformats.org/package/2006/relationships"><Relationship Id="rId3" Type="http://schemas.openxmlformats.org/officeDocument/2006/relationships/image" Target="../media/image251.jpg"/><Relationship Id="rId2" Type="http://schemas.openxmlformats.org/officeDocument/2006/relationships/notesSlide" Target="../notesSlides/notesSlide49.xml"/><Relationship Id="rId1" Type="http://schemas.openxmlformats.org/officeDocument/2006/relationships/slideLayout" Target="../slideLayouts/slideLayout262.xml"/></Relationships>
</file>

<file path=ppt/slides/_rels/slide58.xml.rels><?xml version="1.0" encoding="UTF-8" standalone="yes"?>
<Relationships xmlns="http://schemas.openxmlformats.org/package/2006/relationships"><Relationship Id="rId3" Type="http://schemas.openxmlformats.org/officeDocument/2006/relationships/image" Target="../media/image252.jpg"/><Relationship Id="rId2" Type="http://schemas.openxmlformats.org/officeDocument/2006/relationships/notesSlide" Target="../notesSlides/notesSlide50.xml"/><Relationship Id="rId1" Type="http://schemas.openxmlformats.org/officeDocument/2006/relationships/slideLayout" Target="../slideLayouts/slideLayout262.xml"/></Relationships>
</file>

<file path=ppt/slides/_rels/slide59.xml.rels><?xml version="1.0" encoding="UTF-8" standalone="yes"?>
<Relationships xmlns="http://schemas.openxmlformats.org/package/2006/relationships"><Relationship Id="rId3" Type="http://schemas.openxmlformats.org/officeDocument/2006/relationships/image" Target="../media/image253.jpg"/><Relationship Id="rId2" Type="http://schemas.openxmlformats.org/officeDocument/2006/relationships/notesSlide" Target="../notesSlides/notesSlide51.xml"/><Relationship Id="rId1" Type="http://schemas.openxmlformats.org/officeDocument/2006/relationships/slideLayout" Target="../slideLayouts/slideLayout26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54.jpg"/><Relationship Id="rId2" Type="http://schemas.openxmlformats.org/officeDocument/2006/relationships/notesSlide" Target="../notesSlides/notesSlide52.xml"/><Relationship Id="rId1" Type="http://schemas.openxmlformats.org/officeDocument/2006/relationships/slideLayout" Target="../slideLayouts/slideLayout262.xml"/></Relationships>
</file>

<file path=ppt/slides/_rels/slide61.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53.xml"/><Relationship Id="rId1" Type="http://schemas.openxmlformats.org/officeDocument/2006/relationships/slideLayout" Target="../slideLayouts/slideLayout253.xml"/><Relationship Id="rId4" Type="http://schemas.openxmlformats.org/officeDocument/2006/relationships/image" Target="../media/image256.png"/></Relationships>
</file>

<file path=ppt/slides/_rels/slide62.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54.xml"/><Relationship Id="rId1" Type="http://schemas.openxmlformats.org/officeDocument/2006/relationships/slideLayout" Target="../slideLayouts/slideLayout253.xml"/><Relationship Id="rId4" Type="http://schemas.openxmlformats.org/officeDocument/2006/relationships/image" Target="../media/image258.jpg"/></Relationships>
</file>

<file path=ppt/slides/_rels/slide63.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55.xml"/><Relationship Id="rId1" Type="http://schemas.openxmlformats.org/officeDocument/2006/relationships/slideLayout" Target="../slideLayouts/slideLayout22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46.xml"/></Relationships>
</file>

<file path=ppt/slides/_rels/slide65.xml.rels><?xml version="1.0" encoding="UTF-8" standalone="yes"?>
<Relationships xmlns="http://schemas.openxmlformats.org/package/2006/relationships"><Relationship Id="rId3" Type="http://schemas.openxmlformats.org/officeDocument/2006/relationships/image" Target="../media/image260.jpg"/><Relationship Id="rId2" Type="http://schemas.openxmlformats.org/officeDocument/2006/relationships/notesSlide" Target="../notesSlides/notesSlide57.xml"/><Relationship Id="rId1" Type="http://schemas.openxmlformats.org/officeDocument/2006/relationships/slideLayout" Target="../slideLayouts/slideLayout221.xml"/></Relationships>
</file>

<file path=ppt/slides/_rels/slide66.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58.xml"/><Relationship Id="rId1" Type="http://schemas.openxmlformats.org/officeDocument/2006/relationships/slideLayout" Target="../slideLayouts/slideLayout224.xml"/></Relationships>
</file>

<file path=ppt/slides/_rels/slide67.xml.rels><?xml version="1.0" encoding="UTF-8" standalone="yes"?>
<Relationships xmlns="http://schemas.openxmlformats.org/package/2006/relationships"><Relationship Id="rId3" Type="http://schemas.openxmlformats.org/officeDocument/2006/relationships/image" Target="../media/image262.jpg"/><Relationship Id="rId2" Type="http://schemas.openxmlformats.org/officeDocument/2006/relationships/notesSlide" Target="../notesSlides/notesSlide59.xml"/><Relationship Id="rId1" Type="http://schemas.openxmlformats.org/officeDocument/2006/relationships/slideLayout" Target="../slideLayouts/slideLayout224.xml"/></Relationships>
</file>

<file path=ppt/slides/_rels/slide68.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60.xml"/><Relationship Id="rId1" Type="http://schemas.openxmlformats.org/officeDocument/2006/relationships/slideLayout" Target="../slideLayouts/slideLayout224.xml"/></Relationships>
</file>

<file path=ppt/slides/_rels/slide69.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61.xml"/><Relationship Id="rId1" Type="http://schemas.openxmlformats.org/officeDocument/2006/relationships/slideLayout" Target="../slideLayouts/slideLayout2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62.xml"/><Relationship Id="rId1" Type="http://schemas.openxmlformats.org/officeDocument/2006/relationships/slideLayout" Target="../slideLayouts/slideLayout224.xml"/></Relationships>
</file>

<file path=ppt/slides/_rels/slide71.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63.xml"/><Relationship Id="rId1" Type="http://schemas.openxmlformats.org/officeDocument/2006/relationships/slideLayout" Target="../slideLayouts/slideLayout224.xml"/></Relationships>
</file>

<file path=ppt/slides/_rels/slide72.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64.xml"/><Relationship Id="rId1" Type="http://schemas.openxmlformats.org/officeDocument/2006/relationships/slideLayout" Target="../slideLayouts/slideLayout22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46.xml"/></Relationships>
</file>

<file path=ppt/slides/_rels/slide74.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66.xml"/><Relationship Id="rId1" Type="http://schemas.openxmlformats.org/officeDocument/2006/relationships/slideLayout" Target="../slideLayouts/slideLayout221.xml"/></Relationships>
</file>

<file path=ppt/slides/_rels/slide75.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67.xml"/><Relationship Id="rId1" Type="http://schemas.openxmlformats.org/officeDocument/2006/relationships/slideLayout" Target="../slideLayouts/slideLayout224.xml"/><Relationship Id="rId4" Type="http://schemas.openxmlformats.org/officeDocument/2006/relationships/image" Target="../media/image270.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1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1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1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1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1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1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1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1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1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1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7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78.xml"/></Relationships>
</file>

<file path=ppt/slides/_rels/slide89.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278.xml"/></Relationships>
</file>

<file path=ppt/slides/_rels/slide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4.xml"/><Relationship Id="rId1" Type="http://schemas.openxmlformats.org/officeDocument/2006/relationships/slideLayout" Target="../slideLayouts/slideLayout154.xml"/></Relationships>
</file>

<file path=ppt/slides/_rels/slide9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2.png"/><Relationship Id="rId1" Type="http://schemas.openxmlformats.org/officeDocument/2006/relationships/slideLayout" Target="../slideLayouts/slideLayout278.xml"/></Relationships>
</file>

<file path=ppt/slides/_rels/slide91.xml.rels><?xml version="1.0" encoding="UTF-8" standalone="yes"?>
<Relationships xmlns="http://schemas.openxmlformats.org/package/2006/relationships"><Relationship Id="rId2" Type="http://schemas.openxmlformats.org/officeDocument/2006/relationships/image" Target="../media/image273.emf"/><Relationship Id="rId1" Type="http://schemas.openxmlformats.org/officeDocument/2006/relationships/slideLayout" Target="../slideLayouts/slideLayout27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7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78.xml"/></Relationships>
</file>

<file path=ppt/slides/_rels/slide94.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278.xml"/></Relationships>
</file>

<file path=ppt/slides/_rels/slide9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5.png"/><Relationship Id="rId1" Type="http://schemas.openxmlformats.org/officeDocument/2006/relationships/slideLayout" Target="../slideLayouts/slideLayout278.xml"/></Relationships>
</file>

<file path=ppt/slides/_rels/slide9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6.png"/><Relationship Id="rId1" Type="http://schemas.openxmlformats.org/officeDocument/2006/relationships/slideLayout" Target="../slideLayouts/slideLayout278.xml"/><Relationship Id="rId4" Type="http://schemas.openxmlformats.org/officeDocument/2006/relationships/image" Target="../media/image277.emf"/></Relationships>
</file>

<file path=ppt/slides/_rels/slide97.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78.jpg"/><Relationship Id="rId1" Type="http://schemas.openxmlformats.org/officeDocument/2006/relationships/slideLayout" Target="../slideLayouts/slideLayout278.xml"/><Relationship Id="rId4" Type="http://schemas.microsoft.com/office/2007/relationships/hdphoto" Target="../media/hdphoto6.wdp"/></Relationships>
</file>

<file path=ppt/slides/_rels/slide98.xml.rels><?xml version="1.0" encoding="UTF-8" standalone="yes"?>
<Relationships xmlns="http://schemas.openxmlformats.org/package/2006/relationships"><Relationship Id="rId3" Type="http://schemas.openxmlformats.org/officeDocument/2006/relationships/image" Target="../media/image281.jpg"/><Relationship Id="rId2" Type="http://schemas.openxmlformats.org/officeDocument/2006/relationships/image" Target="../media/image280.jpg"/><Relationship Id="rId1" Type="http://schemas.openxmlformats.org/officeDocument/2006/relationships/slideLayout" Target="../slideLayouts/slideLayout278.xml"/><Relationship Id="rId4" Type="http://schemas.openxmlformats.org/officeDocument/2006/relationships/image" Target="../media/image28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7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BD7DC-F887-D4C9-CAB2-B679A46A676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6B1CB83B-DF06-99F7-4FEC-6AC57DC7A40B}"/>
              </a:ext>
            </a:extLst>
          </p:cNvPr>
          <p:cNvSpPr>
            <a:spLocks noGrp="1" noChangeArrowheads="1"/>
          </p:cNvSpPr>
          <p:nvPr>
            <p:ph type="title"/>
          </p:nvPr>
        </p:nvSpPr>
        <p:spPr>
          <a:xfrm>
            <a:off x="-13312" y="228600"/>
            <a:ext cx="12192000" cy="1678789"/>
          </a:xfrm>
        </p:spPr>
        <p:txBody>
          <a:bodyPr wrap="square" anchor="b">
            <a:noAutofit/>
          </a:bodyPr>
          <a:lstStyle/>
          <a:p>
            <a:pPr>
              <a:lnSpc>
                <a:spcPct val="85000"/>
              </a:lnSpc>
            </a:pPr>
            <a:r>
              <a:rPr lang="en-US" sz="3600" dirty="0"/>
              <a:t>Expert Second Opinion: Optimizing the Use of </a:t>
            </a:r>
            <a:br>
              <a:rPr lang="en-US" sz="3600" dirty="0"/>
            </a:br>
            <a:r>
              <a:rPr lang="en-US" sz="3600" dirty="0"/>
              <a:t>Immunotherapy, MRD Assessment and Other Novel Approaches for Patients with Localized Colorectal Cancer</a:t>
            </a:r>
          </a:p>
        </p:txBody>
      </p:sp>
      <p:sp>
        <p:nvSpPr>
          <p:cNvPr id="12" name="Text Box 3">
            <a:extLst>
              <a:ext uri="{FF2B5EF4-FFF2-40B4-BE49-F238E27FC236}">
                <a16:creationId xmlns:a16="http://schemas.microsoft.com/office/drawing/2014/main" id="{3FE265E7-6382-ACA2-D271-E8D0CC2955F6}"/>
              </a:ext>
            </a:extLst>
          </p:cNvPr>
          <p:cNvSpPr txBox="1">
            <a:spLocks noChangeArrowheads="1"/>
          </p:cNvSpPr>
          <p:nvPr/>
        </p:nvSpPr>
        <p:spPr bwMode="auto">
          <a:xfrm>
            <a:off x="3261360" y="5589240"/>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Christopher Lieu, MD</a:t>
            </a:r>
          </a:p>
        </p:txBody>
      </p:sp>
      <p:sp>
        <p:nvSpPr>
          <p:cNvPr id="13" name="Text Box 7">
            <a:extLst>
              <a:ext uri="{FF2B5EF4-FFF2-40B4-BE49-F238E27FC236}">
                <a16:creationId xmlns:a16="http://schemas.microsoft.com/office/drawing/2014/main" id="{255088AC-BA95-DB0A-1CAA-D8649DF1BFD9}"/>
              </a:ext>
            </a:extLst>
          </p:cNvPr>
          <p:cNvSpPr txBox="1">
            <a:spLocks noChangeArrowheads="1"/>
          </p:cNvSpPr>
          <p:nvPr/>
        </p:nvSpPr>
        <p:spPr bwMode="auto">
          <a:xfrm>
            <a:off x="2895600" y="3725679"/>
            <a:ext cx="640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a:t>
            </a:r>
          </a:p>
        </p:txBody>
      </p:sp>
      <p:sp>
        <p:nvSpPr>
          <p:cNvPr id="6" name="Text Box 6">
            <a:extLst>
              <a:ext uri="{FF2B5EF4-FFF2-40B4-BE49-F238E27FC236}">
                <a16:creationId xmlns:a16="http://schemas.microsoft.com/office/drawing/2014/main" id="{FB9628AD-CA4A-8265-52A4-A79E9CC1BF00}"/>
              </a:ext>
            </a:extLst>
          </p:cNvPr>
          <p:cNvSpPr txBox="1">
            <a:spLocks noChangeArrowheads="1"/>
          </p:cNvSpPr>
          <p:nvPr/>
        </p:nvSpPr>
        <p:spPr bwMode="auto">
          <a:xfrm>
            <a:off x="-13312" y="253628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January 8, 2026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7:15 PM – 8:45 PM PT</a:t>
            </a:r>
          </a:p>
        </p:txBody>
      </p:sp>
      <p:sp>
        <p:nvSpPr>
          <p:cNvPr id="8" name="Rectangle 4">
            <a:extLst>
              <a:ext uri="{FF2B5EF4-FFF2-40B4-BE49-F238E27FC236}">
                <a16:creationId xmlns:a16="http://schemas.microsoft.com/office/drawing/2014/main" id="{528D358B-92A6-131C-612E-D52D0C282E92}"/>
              </a:ext>
            </a:extLst>
          </p:cNvPr>
          <p:cNvSpPr txBox="1">
            <a:spLocks noChangeArrowheads="1"/>
          </p:cNvSpPr>
          <p:nvPr/>
        </p:nvSpPr>
        <p:spPr bwMode="auto">
          <a:xfrm>
            <a:off x="-13312" y="1821746"/>
            <a:ext cx="12192000" cy="54857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Held Adjunct to the 2026 ASCO® Gastrointestinal Cancers Symposium</a:t>
            </a:r>
          </a:p>
        </p:txBody>
      </p:sp>
      <p:sp>
        <p:nvSpPr>
          <p:cNvPr id="9" name="Text Box 6">
            <a:extLst>
              <a:ext uri="{FF2B5EF4-FFF2-40B4-BE49-F238E27FC236}">
                <a16:creationId xmlns:a16="http://schemas.microsoft.com/office/drawing/2014/main" id="{4E01C554-4872-A375-ACF8-7BB47F4913FC}"/>
              </a:ext>
            </a:extLst>
          </p:cNvPr>
          <p:cNvSpPr txBox="1">
            <a:spLocks noChangeArrowheads="1"/>
          </p:cNvSpPr>
          <p:nvPr/>
        </p:nvSpPr>
        <p:spPr bwMode="auto">
          <a:xfrm>
            <a:off x="2895600" y="4297451"/>
            <a:ext cx="64008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Stacey A Cohen, MD </a:t>
            </a:r>
          </a:p>
          <a:p>
            <a:pPr lvl="0" algn="ctr" defTabSz="914400" eaLnBrk="0" hangingPunct="0">
              <a:lnSpc>
                <a:spcPts val="3340"/>
              </a:lnSpc>
              <a:defRPr/>
            </a:pPr>
            <a:r>
              <a:rPr lang="en-US" sz="3100" dirty="0">
                <a:solidFill>
                  <a:srgbClr val="002060"/>
                </a:solidFill>
                <a:latin typeface="Calibri" panose="020F0502020204030204" pitchFamily="34" charset="0"/>
                <a:cs typeface="Calibri" panose="020F0502020204030204" pitchFamily="34" charset="0"/>
              </a:rPr>
              <a:t>Jenny Seligmann, MBChB, PhD</a:t>
            </a:r>
            <a:endPar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70585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23F3C-8083-166C-EAE2-272FE156CAF5}"/>
            </a:ext>
          </a:extLst>
        </p:cNvPr>
        <p:cNvGrpSpPr/>
        <p:nvPr/>
      </p:nvGrpSpPr>
      <p:grpSpPr>
        <a:xfrm>
          <a:off x="0" y="0"/>
          <a:ext cx="0" cy="0"/>
          <a:chOff x="0" y="0"/>
          <a:chExt cx="0" cy="0"/>
        </a:xfrm>
      </p:grpSpPr>
      <p:sp>
        <p:nvSpPr>
          <p:cNvPr id="18" name="Rectangle 6">
            <a:extLst>
              <a:ext uri="{FF2B5EF4-FFF2-40B4-BE49-F238E27FC236}">
                <a16:creationId xmlns:a16="http://schemas.microsoft.com/office/drawing/2014/main" id="{07B5C653-3021-A20D-CFF6-B5A6A10477EC}"/>
              </a:ext>
            </a:extLst>
          </p:cNvPr>
          <p:cNvSpPr>
            <a:spLocks noChangeArrowheads="1"/>
          </p:cNvSpPr>
          <p:nvPr/>
        </p:nvSpPr>
        <p:spPr bwMode="auto">
          <a:xfrm>
            <a:off x="623392" y="1143000"/>
            <a:ext cx="7495843" cy="60960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Please refer to the printed handout provided with your meeting syllabus, and scan the corresponding QR code to</a:t>
            </a:r>
          </a:p>
        </p:txBody>
      </p:sp>
      <p:sp>
        <p:nvSpPr>
          <p:cNvPr id="20" name="Rectangle 13">
            <a:extLst>
              <a:ext uri="{FF2B5EF4-FFF2-40B4-BE49-F238E27FC236}">
                <a16:creationId xmlns:a16="http://schemas.microsoft.com/office/drawing/2014/main" id="{EEE65D3F-1822-D499-EF74-60EDEEAB14CD}"/>
              </a:ext>
            </a:extLst>
          </p:cNvPr>
          <p:cNvSpPr>
            <a:spLocks noChangeArrowheads="1"/>
          </p:cNvSpPr>
          <p:nvPr/>
        </p:nvSpPr>
        <p:spPr bwMode="auto">
          <a:xfrm>
            <a:off x="1639459" y="2168932"/>
            <a:ext cx="6309360"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and Download Program Slides.</a:t>
            </a:r>
          </a:p>
        </p:txBody>
      </p:sp>
      <p:sp>
        <p:nvSpPr>
          <p:cNvPr id="23" name="Rectangle 13">
            <a:extLst>
              <a:ext uri="{FF2B5EF4-FFF2-40B4-BE49-F238E27FC236}">
                <a16:creationId xmlns:a16="http://schemas.microsoft.com/office/drawing/2014/main" id="{17D8B5EE-9338-021F-94F4-C56679F03CDA}"/>
              </a:ext>
            </a:extLst>
          </p:cNvPr>
          <p:cNvSpPr>
            <a:spLocks noChangeArrowheads="1"/>
          </p:cNvSpPr>
          <p:nvPr/>
        </p:nvSpPr>
        <p:spPr bwMode="auto">
          <a:xfrm>
            <a:off x="1639459" y="3202779"/>
            <a:ext cx="6309360"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t>
            </a:r>
            <a:b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a:t>
            </a:r>
          </a:p>
        </p:txBody>
      </p:sp>
      <p:sp>
        <p:nvSpPr>
          <p:cNvPr id="25" name="Rectangle 13">
            <a:extLst>
              <a:ext uri="{FF2B5EF4-FFF2-40B4-BE49-F238E27FC236}">
                <a16:creationId xmlns:a16="http://schemas.microsoft.com/office/drawing/2014/main" id="{9B7615C4-AEBF-8E88-6092-E8A4BF1D11C4}"/>
              </a:ext>
            </a:extLst>
          </p:cNvPr>
          <p:cNvSpPr>
            <a:spLocks noChangeArrowheads="1"/>
          </p:cNvSpPr>
          <p:nvPr/>
        </p:nvSpPr>
        <p:spPr bwMode="auto">
          <a:xfrm>
            <a:off x="1639459" y="4302420"/>
            <a:ext cx="6309360"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We will aim to address as many questions as possible during the program.</a:t>
            </a:r>
          </a:p>
        </p:txBody>
      </p:sp>
      <p:pic>
        <p:nvPicPr>
          <p:cNvPr id="27" name="Picture 26" descr="ASCO-GI-16_iPad-icons_v1fr-slides.png">
            <a:extLst>
              <a:ext uri="{FF2B5EF4-FFF2-40B4-BE49-F238E27FC236}">
                <a16:creationId xmlns:a16="http://schemas.microsoft.com/office/drawing/2014/main" id="{AAF4105A-00DC-2D55-1973-6046D5F82B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619" y="2122706"/>
            <a:ext cx="1005840" cy="769902"/>
          </a:xfrm>
          <a:prstGeom prst="rect">
            <a:avLst/>
          </a:prstGeom>
        </p:spPr>
      </p:pic>
      <p:pic>
        <p:nvPicPr>
          <p:cNvPr id="28" name="Picture 27" descr="ASCO-GI-16_iPad-icons_v1fr-questions.png">
            <a:extLst>
              <a:ext uri="{FF2B5EF4-FFF2-40B4-BE49-F238E27FC236}">
                <a16:creationId xmlns:a16="http://schemas.microsoft.com/office/drawing/2014/main" id="{7B7B3222-B251-E7DE-C932-0CEF3AF959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619" y="4272982"/>
            <a:ext cx="1005840" cy="776111"/>
          </a:xfrm>
          <a:prstGeom prst="rect">
            <a:avLst/>
          </a:prstGeom>
        </p:spPr>
      </p:pic>
      <p:pic>
        <p:nvPicPr>
          <p:cNvPr id="29" name="Picture 28" descr="ASCO-GI-16_iPad-icons_v1fr-survey.png">
            <a:extLst>
              <a:ext uri="{FF2B5EF4-FFF2-40B4-BE49-F238E27FC236}">
                <a16:creationId xmlns:a16="http://schemas.microsoft.com/office/drawing/2014/main" id="{526CA22B-EF79-A436-ADD0-23F878F503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619" y="3188308"/>
            <a:ext cx="1005840" cy="774684"/>
          </a:xfrm>
          <a:prstGeom prst="rect">
            <a:avLst/>
          </a:prstGeom>
        </p:spPr>
      </p:pic>
      <p:sp>
        <p:nvSpPr>
          <p:cNvPr id="3" name="Title 2">
            <a:extLst>
              <a:ext uri="{FF2B5EF4-FFF2-40B4-BE49-F238E27FC236}">
                <a16:creationId xmlns:a16="http://schemas.microsoft.com/office/drawing/2014/main" id="{6A3EB185-1A8F-3716-AC55-171214EDFD8C}"/>
              </a:ext>
            </a:extLst>
          </p:cNvPr>
          <p:cNvSpPr>
            <a:spLocks noGrp="1"/>
          </p:cNvSpPr>
          <p:nvPr>
            <p:ph type="title"/>
          </p:nvPr>
        </p:nvSpPr>
        <p:spPr>
          <a:xfrm>
            <a:off x="914639" y="0"/>
            <a:ext cx="10362724" cy="1143000"/>
          </a:xfrm>
        </p:spPr>
        <p:txBody>
          <a:bodyPr/>
          <a:lstStyle/>
          <a:p>
            <a:r>
              <a:rPr lang="en-US" dirty="0"/>
              <a:t>Clinicians in the Meeting Room</a:t>
            </a:r>
          </a:p>
        </p:txBody>
      </p:sp>
      <p:pic>
        <p:nvPicPr>
          <p:cNvPr id="2" name="Picture 1" descr="ASCO-GI-16_iPad-icons_v1fr-cme.png">
            <a:extLst>
              <a:ext uri="{FF2B5EF4-FFF2-40B4-BE49-F238E27FC236}">
                <a16:creationId xmlns:a16="http://schemas.microsoft.com/office/drawing/2014/main" id="{E4D7025B-FC8E-2CCF-735B-B3F4AB3D71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619" y="5330821"/>
            <a:ext cx="1005840" cy="765179"/>
          </a:xfrm>
          <a:prstGeom prst="rect">
            <a:avLst/>
          </a:prstGeom>
        </p:spPr>
      </p:pic>
      <p:sp>
        <p:nvSpPr>
          <p:cNvPr id="4" name="Rectangle 13">
            <a:extLst>
              <a:ext uri="{FF2B5EF4-FFF2-40B4-BE49-F238E27FC236}">
                <a16:creationId xmlns:a16="http://schemas.microsoft.com/office/drawing/2014/main" id="{FDF3799E-542B-B4E2-116D-23C3F46D0695}"/>
              </a:ext>
            </a:extLst>
          </p:cNvPr>
          <p:cNvSpPr>
            <a:spLocks noChangeArrowheads="1"/>
          </p:cNvSpPr>
          <p:nvPr/>
        </p:nvSpPr>
        <p:spPr bwMode="auto">
          <a:xfrm>
            <a:off x="1639459" y="5362122"/>
            <a:ext cx="6309360"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Get CME Credit: Complete the course evaluation.</a:t>
            </a:r>
          </a:p>
        </p:txBody>
      </p:sp>
      <p:pic>
        <p:nvPicPr>
          <p:cNvPr id="6" name="Picture 5">
            <a:extLst>
              <a:ext uri="{FF2B5EF4-FFF2-40B4-BE49-F238E27FC236}">
                <a16:creationId xmlns:a16="http://schemas.microsoft.com/office/drawing/2014/main" id="{199B5182-F913-0393-7B81-43DA46C8E34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256240" y="1111567"/>
            <a:ext cx="3567943" cy="46216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557987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147EB-66B9-98A3-A7E2-CEC01C5A870D}"/>
              </a:ext>
            </a:extLst>
          </p:cNvPr>
          <p:cNvSpPr>
            <a:spLocks noGrp="1"/>
          </p:cNvSpPr>
          <p:nvPr>
            <p:ph type="ctrTitle"/>
          </p:nvPr>
        </p:nvSpPr>
        <p:spPr/>
        <p:txBody>
          <a:bodyPr/>
          <a:lstStyle/>
          <a:p>
            <a:r>
              <a:rPr lang="en-US" dirty="0"/>
              <a:t>DYNAMIC study</a:t>
            </a:r>
          </a:p>
        </p:txBody>
      </p:sp>
      <p:sp>
        <p:nvSpPr>
          <p:cNvPr id="3" name="Text Placeholder 2">
            <a:extLst>
              <a:ext uri="{FF2B5EF4-FFF2-40B4-BE49-F238E27FC236}">
                <a16:creationId xmlns:a16="http://schemas.microsoft.com/office/drawing/2014/main" id="{6D351AA7-0DA5-8061-3CCE-FD7B2C429FBB}"/>
              </a:ext>
            </a:extLst>
          </p:cNvPr>
          <p:cNvSpPr>
            <a:spLocks noGrp="1"/>
          </p:cNvSpPr>
          <p:nvPr>
            <p:ph type="body" sz="quarter" idx="13"/>
          </p:nvPr>
        </p:nvSpPr>
        <p:spPr/>
        <p:txBody>
          <a:bodyPr/>
          <a:lstStyle/>
          <a:p>
            <a:r>
              <a:rPr lang="en-US" dirty="0"/>
              <a:t>Prospective study randomizing resected stage </a:t>
            </a:r>
            <a:r>
              <a:rPr lang="en-US" b="1" dirty="0"/>
              <a:t>II</a:t>
            </a:r>
            <a:r>
              <a:rPr lang="en-US" dirty="0"/>
              <a:t> colon cancer 2:1 to ctDNA-guided management</a:t>
            </a:r>
          </a:p>
        </p:txBody>
      </p:sp>
      <p:sp>
        <p:nvSpPr>
          <p:cNvPr id="4" name="Text Placeholder 3">
            <a:extLst>
              <a:ext uri="{FF2B5EF4-FFF2-40B4-BE49-F238E27FC236}">
                <a16:creationId xmlns:a16="http://schemas.microsoft.com/office/drawing/2014/main" id="{088039B5-6EE9-FA1F-7D36-67B908C5CB96}"/>
              </a:ext>
            </a:extLst>
          </p:cNvPr>
          <p:cNvSpPr>
            <a:spLocks noGrp="1"/>
          </p:cNvSpPr>
          <p:nvPr>
            <p:ph type="body" sz="quarter" idx="14"/>
          </p:nvPr>
        </p:nvSpPr>
        <p:spPr>
          <a:xfrm>
            <a:off x="615636" y="5275509"/>
            <a:ext cx="2876549" cy="587073"/>
          </a:xfrm>
        </p:spPr>
        <p:txBody>
          <a:bodyPr/>
          <a:lstStyle/>
          <a:p>
            <a:pPr marL="0" indent="0" defTabSz="274320">
              <a:spcBef>
                <a:spcPts val="0"/>
              </a:spcBef>
              <a:buNone/>
            </a:pPr>
            <a:r>
              <a:rPr lang="en-US" dirty="0"/>
              <a:t>40% were clinical high risk</a:t>
            </a:r>
          </a:p>
          <a:p>
            <a:pPr marL="0" indent="0" defTabSz="274320">
              <a:spcBef>
                <a:spcPts val="0"/>
              </a:spcBef>
              <a:buNone/>
            </a:pPr>
            <a:r>
              <a:rPr lang="en-US" dirty="0"/>
              <a:t>20% were MSI-H</a:t>
            </a:r>
          </a:p>
        </p:txBody>
      </p:sp>
      <p:sp>
        <p:nvSpPr>
          <p:cNvPr id="10" name="TextBox 9">
            <a:extLst>
              <a:ext uri="{FF2B5EF4-FFF2-40B4-BE49-F238E27FC236}">
                <a16:creationId xmlns:a16="http://schemas.microsoft.com/office/drawing/2014/main" id="{9D373ECD-7CD9-6583-A42F-F3CF14023B45}"/>
              </a:ext>
            </a:extLst>
          </p:cNvPr>
          <p:cNvSpPr txBox="1"/>
          <p:nvPr/>
        </p:nvSpPr>
        <p:spPr>
          <a:xfrm>
            <a:off x="2876549" y="6207361"/>
            <a:ext cx="81438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Tie, </a:t>
            </a:r>
            <a:r>
              <a:rPr kumimoji="0" lang="en-US" sz="1600" b="0" i="1" u="none" strike="noStrike" kern="1200" cap="none" spc="0" normalizeH="0" baseline="0" noProof="0" dirty="0">
                <a:ln>
                  <a:noFill/>
                </a:ln>
                <a:solidFill>
                  <a:srgbClr val="1B365D"/>
                </a:solidFill>
                <a:effectLst/>
                <a:uLnTx/>
                <a:uFillTx/>
                <a:latin typeface="Arial" panose="020B0604020202020204"/>
                <a:ea typeface="+mn-ea"/>
                <a:cs typeface="+mn-cs"/>
              </a:rPr>
              <a:t>ASCO </a:t>
            </a: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2024; Tie, </a:t>
            </a:r>
            <a:r>
              <a:rPr kumimoji="0" lang="en-US" sz="1600" b="0" i="1" u="none" strike="noStrike" kern="1200" cap="none" spc="0" normalizeH="0" baseline="0" noProof="0" dirty="0">
                <a:ln>
                  <a:noFill/>
                </a:ln>
                <a:solidFill>
                  <a:srgbClr val="1B365D"/>
                </a:solidFill>
                <a:effectLst/>
                <a:uLnTx/>
                <a:uFillTx/>
                <a:latin typeface="Arial" panose="020B0604020202020204"/>
                <a:ea typeface="+mn-ea"/>
                <a:cs typeface="+mn-cs"/>
              </a:rPr>
              <a:t>New Engl J Med </a:t>
            </a: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2022</a:t>
            </a:r>
          </a:p>
        </p:txBody>
      </p:sp>
      <p:pic>
        <p:nvPicPr>
          <p:cNvPr id="8" name="Picture 7" descr="A diagram of a standard management&#10;&#10;AI-generated content may be incorrect.">
            <a:extLst>
              <a:ext uri="{FF2B5EF4-FFF2-40B4-BE49-F238E27FC236}">
                <a16:creationId xmlns:a16="http://schemas.microsoft.com/office/drawing/2014/main" id="{B961708E-4C72-94AC-D1E1-1EFD4DC60DD6}"/>
              </a:ext>
            </a:extLst>
          </p:cNvPr>
          <p:cNvPicPr>
            <a:picLocks noChangeAspect="1"/>
          </p:cNvPicPr>
          <p:nvPr/>
        </p:nvPicPr>
        <p:blipFill>
          <a:blip r:embed="rId2"/>
          <a:stretch>
            <a:fillRect/>
          </a:stretch>
        </p:blipFill>
        <p:spPr>
          <a:xfrm>
            <a:off x="531179" y="1862825"/>
            <a:ext cx="10909426" cy="3450423"/>
          </a:xfrm>
          <a:prstGeom prst="rect">
            <a:avLst/>
          </a:prstGeom>
        </p:spPr>
      </p:pic>
      <p:sp>
        <p:nvSpPr>
          <p:cNvPr id="7" name="Oval 6">
            <a:extLst>
              <a:ext uri="{FF2B5EF4-FFF2-40B4-BE49-F238E27FC236}">
                <a16:creationId xmlns:a16="http://schemas.microsoft.com/office/drawing/2014/main" id="{D54A9EC1-A20B-FD7E-0CED-4D412DF0F4E3}"/>
              </a:ext>
            </a:extLst>
          </p:cNvPr>
          <p:cNvSpPr/>
          <p:nvPr/>
        </p:nvSpPr>
        <p:spPr>
          <a:xfrm>
            <a:off x="4890816" y="3332749"/>
            <a:ext cx="3864352" cy="4381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1693F5E9-9887-B890-DD9F-31A7A314A65C}"/>
              </a:ext>
            </a:extLst>
          </p:cNvPr>
          <p:cNvSpPr txBox="1"/>
          <p:nvPr/>
        </p:nvSpPr>
        <p:spPr>
          <a:xfrm>
            <a:off x="9190224" y="5275509"/>
            <a:ext cx="3287597" cy="646331"/>
          </a:xfrm>
          <a:prstGeom prst="rect">
            <a:avLst/>
          </a:prstGeom>
          <a:noFill/>
        </p:spPr>
        <p:txBody>
          <a:bodyPr wrap="square">
            <a:spAutoFit/>
          </a:bodyPr>
          <a:lstStyle/>
          <a:p>
            <a:pPr marL="169863" marR="0" lvl="0" indent="-169863" algn="l" defTabSz="27432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a:ea typeface="+mn-ea"/>
                <a:cs typeface="+mn-cs"/>
              </a:rPr>
              <a:t>Primary endpoint: </a:t>
            </a:r>
          </a:p>
          <a:p>
            <a:pPr marL="169863" marR="0" lvl="0" indent="-169863" algn="l" defTabSz="27432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a:ea typeface="+mn-ea"/>
                <a:cs typeface="+mn-cs"/>
              </a:rPr>
              <a:t>2-year RFS</a:t>
            </a:r>
          </a:p>
        </p:txBody>
      </p:sp>
    </p:spTree>
    <p:extLst>
      <p:ext uri="{BB962C8B-B14F-4D97-AF65-F5344CB8AC3E}">
        <p14:creationId xmlns:p14="http://schemas.microsoft.com/office/powerpoint/2010/main" val="387298873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75D3F-8BBA-1F31-6074-F5DCBF9A308A}"/>
              </a:ext>
            </a:extLst>
          </p:cNvPr>
          <p:cNvSpPr>
            <a:spLocks noGrp="1"/>
          </p:cNvSpPr>
          <p:nvPr>
            <p:ph type="ctrTitle"/>
          </p:nvPr>
        </p:nvSpPr>
        <p:spPr/>
        <p:txBody>
          <a:bodyPr/>
          <a:lstStyle/>
          <a:p>
            <a:r>
              <a:rPr lang="en-US" dirty="0"/>
              <a:t>DYNAMIC: recurrence-free survival</a:t>
            </a:r>
          </a:p>
        </p:txBody>
      </p:sp>
      <p:sp>
        <p:nvSpPr>
          <p:cNvPr id="3" name="Text Placeholder 2">
            <a:extLst>
              <a:ext uri="{FF2B5EF4-FFF2-40B4-BE49-F238E27FC236}">
                <a16:creationId xmlns:a16="http://schemas.microsoft.com/office/drawing/2014/main" id="{5F09EE25-0545-7C50-9430-AA30C6A0D043}"/>
              </a:ext>
            </a:extLst>
          </p:cNvPr>
          <p:cNvSpPr>
            <a:spLocks noGrp="1"/>
          </p:cNvSpPr>
          <p:nvPr>
            <p:ph type="body" sz="quarter" idx="13"/>
          </p:nvPr>
        </p:nvSpPr>
        <p:spPr/>
        <p:txBody>
          <a:bodyPr>
            <a:normAutofit/>
          </a:bodyPr>
          <a:lstStyle/>
          <a:p>
            <a:r>
              <a:rPr lang="en-US" dirty="0"/>
              <a:t>Non-inferior outcomes, despite differences in chemotherapy receipt</a:t>
            </a:r>
          </a:p>
        </p:txBody>
      </p:sp>
      <p:sp>
        <p:nvSpPr>
          <p:cNvPr id="7" name="TextBox 6">
            <a:extLst>
              <a:ext uri="{FF2B5EF4-FFF2-40B4-BE49-F238E27FC236}">
                <a16:creationId xmlns:a16="http://schemas.microsoft.com/office/drawing/2014/main" id="{86E69262-7C28-86A0-74B2-F05CFD9A8C9B}"/>
              </a:ext>
            </a:extLst>
          </p:cNvPr>
          <p:cNvSpPr txBox="1"/>
          <p:nvPr/>
        </p:nvSpPr>
        <p:spPr>
          <a:xfrm>
            <a:off x="2876549" y="6207361"/>
            <a:ext cx="81438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Tie, </a:t>
            </a:r>
            <a:r>
              <a:rPr kumimoji="0" lang="en-US" sz="1600" b="0" i="1" u="none" strike="noStrike" kern="1200" cap="none" spc="0" normalizeH="0" baseline="0" noProof="0" dirty="0">
                <a:ln>
                  <a:noFill/>
                </a:ln>
                <a:solidFill>
                  <a:srgbClr val="000000"/>
                </a:solidFill>
                <a:effectLst/>
                <a:uLnTx/>
                <a:uFillTx/>
                <a:latin typeface="Arial" panose="020B0604020202020204"/>
                <a:ea typeface="+mn-ea"/>
                <a:cs typeface="+mn-cs"/>
              </a:rPr>
              <a:t>ASCO </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2024; </a:t>
            </a:r>
            <a:r>
              <a:rPr kumimoji="0" lang="en-US" sz="1600" b="0" i="1" u="none" strike="noStrike" kern="1200" cap="none" spc="0" normalizeH="0" baseline="0" noProof="0" dirty="0">
                <a:ln>
                  <a:noFill/>
                </a:ln>
                <a:solidFill>
                  <a:srgbClr val="000000"/>
                </a:solidFill>
                <a:effectLst/>
                <a:uLnTx/>
                <a:uFillTx/>
                <a:latin typeface="Arial" panose="020B0604020202020204"/>
                <a:ea typeface="+mn-ea"/>
                <a:cs typeface="+mn-cs"/>
              </a:rPr>
              <a:t>New Engl J Med </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2022</a:t>
            </a:r>
          </a:p>
        </p:txBody>
      </p:sp>
      <p:pic>
        <p:nvPicPr>
          <p:cNvPr id="8" name="Picture 7" descr="A graph of a number of patients&#10;&#10;AI-generated content may be incorrect.">
            <a:extLst>
              <a:ext uri="{FF2B5EF4-FFF2-40B4-BE49-F238E27FC236}">
                <a16:creationId xmlns:a16="http://schemas.microsoft.com/office/drawing/2014/main" id="{90D7E8E7-F0F3-953D-D32C-8D5C730DB641}"/>
              </a:ext>
            </a:extLst>
          </p:cNvPr>
          <p:cNvPicPr>
            <a:picLocks noChangeAspect="1"/>
          </p:cNvPicPr>
          <p:nvPr/>
        </p:nvPicPr>
        <p:blipFill>
          <a:blip r:embed="rId2"/>
          <a:stretch>
            <a:fillRect/>
          </a:stretch>
        </p:blipFill>
        <p:spPr>
          <a:xfrm>
            <a:off x="346871" y="2324525"/>
            <a:ext cx="5489049" cy="3406996"/>
          </a:xfrm>
          <a:prstGeom prst="rect">
            <a:avLst/>
          </a:prstGeom>
        </p:spPr>
      </p:pic>
      <p:pic>
        <p:nvPicPr>
          <p:cNvPr id="12" name="Picture 11" descr="A close-up of a graph&#10;&#10;AI-generated content may be incorrect.">
            <a:extLst>
              <a:ext uri="{FF2B5EF4-FFF2-40B4-BE49-F238E27FC236}">
                <a16:creationId xmlns:a16="http://schemas.microsoft.com/office/drawing/2014/main" id="{1DDAFBE3-24CD-C587-E112-A42AD7FE23AC}"/>
              </a:ext>
            </a:extLst>
          </p:cNvPr>
          <p:cNvPicPr>
            <a:picLocks noChangeAspect="1"/>
          </p:cNvPicPr>
          <p:nvPr/>
        </p:nvPicPr>
        <p:blipFill>
          <a:blip r:embed="rId3"/>
          <a:stretch>
            <a:fillRect/>
          </a:stretch>
        </p:blipFill>
        <p:spPr>
          <a:xfrm>
            <a:off x="6174849" y="1879321"/>
            <a:ext cx="5699762" cy="1899921"/>
          </a:xfrm>
          <a:prstGeom prst="rect">
            <a:avLst/>
          </a:prstGeom>
        </p:spPr>
      </p:pic>
      <p:pic>
        <p:nvPicPr>
          <p:cNvPr id="18" name="Picture 17" descr="A diagram of a number of individuals&#10;&#10;AI-generated content may be incorrect.">
            <a:extLst>
              <a:ext uri="{FF2B5EF4-FFF2-40B4-BE49-F238E27FC236}">
                <a16:creationId xmlns:a16="http://schemas.microsoft.com/office/drawing/2014/main" id="{581C4CAD-5640-C4C9-D4A3-B5561B8387C1}"/>
              </a:ext>
            </a:extLst>
          </p:cNvPr>
          <p:cNvPicPr>
            <a:picLocks noChangeAspect="1"/>
          </p:cNvPicPr>
          <p:nvPr/>
        </p:nvPicPr>
        <p:blipFill>
          <a:blip r:embed="rId4"/>
          <a:stretch>
            <a:fillRect/>
          </a:stretch>
        </p:blipFill>
        <p:spPr>
          <a:xfrm>
            <a:off x="7241092" y="3833560"/>
            <a:ext cx="3885617" cy="2837259"/>
          </a:xfrm>
          <a:prstGeom prst="rect">
            <a:avLst/>
          </a:prstGeom>
        </p:spPr>
      </p:pic>
      <p:sp>
        <p:nvSpPr>
          <p:cNvPr id="15" name="TextBox 14">
            <a:extLst>
              <a:ext uri="{FF2B5EF4-FFF2-40B4-BE49-F238E27FC236}">
                <a16:creationId xmlns:a16="http://schemas.microsoft.com/office/drawing/2014/main" id="{C4A8A8E5-028A-6956-F37E-A603B3F3650D}"/>
              </a:ext>
            </a:extLst>
          </p:cNvPr>
          <p:cNvSpPr txBox="1"/>
          <p:nvPr/>
        </p:nvSpPr>
        <p:spPr>
          <a:xfrm>
            <a:off x="8607488" y="4408918"/>
            <a:ext cx="25192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Chemo does not always “fix” ctDNA+</a:t>
            </a:r>
          </a:p>
        </p:txBody>
      </p:sp>
      <p:sp>
        <p:nvSpPr>
          <p:cNvPr id="16" name="TextBox 15">
            <a:extLst>
              <a:ext uri="{FF2B5EF4-FFF2-40B4-BE49-F238E27FC236}">
                <a16:creationId xmlns:a16="http://schemas.microsoft.com/office/drawing/2014/main" id="{FEBA8027-8B1E-DE51-8BB1-9318A866A4E4}"/>
              </a:ext>
            </a:extLst>
          </p:cNvPr>
          <p:cNvSpPr txBox="1"/>
          <p:nvPr/>
        </p:nvSpPr>
        <p:spPr>
          <a:xfrm>
            <a:off x="346871" y="1949617"/>
            <a:ext cx="5489049"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Recurrence-free survival</a:t>
            </a:r>
          </a:p>
        </p:txBody>
      </p:sp>
    </p:spTree>
    <p:extLst>
      <p:ext uri="{BB962C8B-B14F-4D97-AF65-F5344CB8AC3E}">
        <p14:creationId xmlns:p14="http://schemas.microsoft.com/office/powerpoint/2010/main" val="86971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3DCB3-7D37-0361-7D1C-F8462243DEDD}"/>
              </a:ext>
            </a:extLst>
          </p:cNvPr>
          <p:cNvSpPr>
            <a:spLocks noGrp="1"/>
          </p:cNvSpPr>
          <p:nvPr>
            <p:ph type="ctrTitle"/>
          </p:nvPr>
        </p:nvSpPr>
        <p:spPr/>
        <p:txBody>
          <a:bodyPr/>
          <a:lstStyle/>
          <a:p>
            <a:r>
              <a:rPr lang="en-US" dirty="0"/>
              <a:t>COBRA</a:t>
            </a:r>
          </a:p>
        </p:txBody>
      </p:sp>
      <p:sp>
        <p:nvSpPr>
          <p:cNvPr id="3" name="Text Placeholder 2">
            <a:extLst>
              <a:ext uri="{FF2B5EF4-FFF2-40B4-BE49-F238E27FC236}">
                <a16:creationId xmlns:a16="http://schemas.microsoft.com/office/drawing/2014/main" id="{704022AA-9D8B-E62A-15C5-B08BD4C94014}"/>
              </a:ext>
            </a:extLst>
          </p:cNvPr>
          <p:cNvSpPr>
            <a:spLocks noGrp="1"/>
          </p:cNvSpPr>
          <p:nvPr>
            <p:ph type="body" sz="quarter" idx="13"/>
          </p:nvPr>
        </p:nvSpPr>
        <p:spPr/>
        <p:txBody>
          <a:bodyPr/>
          <a:lstStyle/>
          <a:p>
            <a:r>
              <a:rPr lang="en-US" dirty="0"/>
              <a:t>Stage IIA (T3N0) colon cancer</a:t>
            </a:r>
          </a:p>
        </p:txBody>
      </p:sp>
      <p:sp>
        <p:nvSpPr>
          <p:cNvPr id="4" name="Text Placeholder 3">
            <a:extLst>
              <a:ext uri="{FF2B5EF4-FFF2-40B4-BE49-F238E27FC236}">
                <a16:creationId xmlns:a16="http://schemas.microsoft.com/office/drawing/2014/main" id="{6A30253C-D43E-147C-173B-E40426B443EF}"/>
              </a:ext>
            </a:extLst>
          </p:cNvPr>
          <p:cNvSpPr>
            <a:spLocks noGrp="1"/>
          </p:cNvSpPr>
          <p:nvPr>
            <p:ph type="body" sz="quarter" idx="14"/>
          </p:nvPr>
        </p:nvSpPr>
        <p:spPr>
          <a:xfrm>
            <a:off x="5889072" y="2117419"/>
            <a:ext cx="5411971" cy="3610979"/>
          </a:xfrm>
        </p:spPr>
        <p:txBody>
          <a:bodyPr/>
          <a:lstStyle/>
          <a:p>
            <a:r>
              <a:rPr lang="en-US" dirty="0"/>
              <a:t>Using a (now older) tumor-naïve assay</a:t>
            </a:r>
          </a:p>
          <a:p>
            <a:endParaRPr lang="en-US" dirty="0">
              <a:solidFill>
                <a:schemeClr val="tx2"/>
              </a:solidFill>
            </a:endParaRPr>
          </a:p>
          <a:p>
            <a:r>
              <a:rPr lang="en-US" dirty="0">
                <a:solidFill>
                  <a:schemeClr val="tx2"/>
                </a:solidFill>
              </a:rPr>
              <a:t>6% ctDNA positive</a:t>
            </a:r>
          </a:p>
          <a:p>
            <a:pPr lvl="1"/>
            <a:r>
              <a:rPr lang="en-US" dirty="0">
                <a:solidFill>
                  <a:schemeClr val="tx2"/>
                </a:solidFill>
              </a:rPr>
              <a:t>43% spontaneously cleared in the observation arm (perhaps below the limit of the assay??)</a:t>
            </a:r>
          </a:p>
          <a:p>
            <a:pPr lvl="1"/>
            <a:r>
              <a:rPr lang="en-US" dirty="0">
                <a:solidFill>
                  <a:schemeClr val="tx2"/>
                </a:solidFill>
              </a:rPr>
              <a:t>11% cleared in the chemotherapy arm</a:t>
            </a:r>
          </a:p>
          <a:p>
            <a:endParaRPr lang="en-US" dirty="0"/>
          </a:p>
          <a:p>
            <a:r>
              <a:rPr lang="en-US" dirty="0"/>
              <a:t>Trial stopped early for futility (due to assay issues??)</a:t>
            </a:r>
          </a:p>
        </p:txBody>
      </p:sp>
      <p:sp>
        <p:nvSpPr>
          <p:cNvPr id="5" name="TextBox 4">
            <a:extLst>
              <a:ext uri="{FF2B5EF4-FFF2-40B4-BE49-F238E27FC236}">
                <a16:creationId xmlns:a16="http://schemas.microsoft.com/office/drawing/2014/main" id="{9180A52F-53CE-82B7-D576-7F93CD548CC2}"/>
              </a:ext>
            </a:extLst>
          </p:cNvPr>
          <p:cNvSpPr txBox="1"/>
          <p:nvPr/>
        </p:nvSpPr>
        <p:spPr>
          <a:xfrm>
            <a:off x="2876549" y="6207361"/>
            <a:ext cx="81438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Morris, </a:t>
            </a:r>
            <a:r>
              <a:rPr kumimoji="0" lang="en-US" sz="1600" b="0" i="1" u="none" strike="noStrike" kern="1200" cap="none" spc="0" normalizeH="0" baseline="0" noProof="0" dirty="0">
                <a:ln>
                  <a:noFill/>
                </a:ln>
                <a:solidFill>
                  <a:srgbClr val="000000"/>
                </a:solidFill>
                <a:effectLst/>
                <a:uLnTx/>
                <a:uFillTx/>
                <a:latin typeface="Arial" panose="020B0604020202020204"/>
                <a:ea typeface="+mn-ea"/>
                <a:cs typeface="+mn-cs"/>
              </a:rPr>
              <a:t>GI ASCO </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2024</a:t>
            </a:r>
          </a:p>
        </p:txBody>
      </p:sp>
      <p:pic>
        <p:nvPicPr>
          <p:cNvPr id="6" name="Picture 5">
            <a:extLst>
              <a:ext uri="{FF2B5EF4-FFF2-40B4-BE49-F238E27FC236}">
                <a16:creationId xmlns:a16="http://schemas.microsoft.com/office/drawing/2014/main" id="{170FC62B-ABDF-496E-D454-E7EC0E51E6F5}"/>
              </a:ext>
            </a:extLst>
          </p:cNvPr>
          <p:cNvPicPr>
            <a:picLocks noChangeAspect="1"/>
          </p:cNvPicPr>
          <p:nvPr/>
        </p:nvPicPr>
        <p:blipFill rotWithShape="1">
          <a:blip r:embed="rId2"/>
          <a:srcRect b="13924"/>
          <a:stretch/>
        </p:blipFill>
        <p:spPr>
          <a:xfrm>
            <a:off x="890370" y="1843803"/>
            <a:ext cx="4682105" cy="2418097"/>
          </a:xfrm>
          <a:prstGeom prst="rect">
            <a:avLst/>
          </a:prstGeom>
        </p:spPr>
      </p:pic>
      <p:pic>
        <p:nvPicPr>
          <p:cNvPr id="8" name="Picture 7">
            <a:extLst>
              <a:ext uri="{FF2B5EF4-FFF2-40B4-BE49-F238E27FC236}">
                <a16:creationId xmlns:a16="http://schemas.microsoft.com/office/drawing/2014/main" id="{08C57706-ADF4-B74A-8EA2-AC8169166128}"/>
              </a:ext>
            </a:extLst>
          </p:cNvPr>
          <p:cNvPicPr>
            <a:picLocks noChangeAspect="1"/>
          </p:cNvPicPr>
          <p:nvPr/>
        </p:nvPicPr>
        <p:blipFill rotWithShape="1">
          <a:blip r:embed="rId3"/>
          <a:srcRect t="16699" b="19539"/>
          <a:stretch/>
        </p:blipFill>
        <p:spPr>
          <a:xfrm>
            <a:off x="1028474" y="4419856"/>
            <a:ext cx="4316526" cy="1548024"/>
          </a:xfrm>
          <a:prstGeom prst="rect">
            <a:avLst/>
          </a:prstGeom>
        </p:spPr>
      </p:pic>
    </p:spTree>
    <p:extLst>
      <p:ext uri="{BB962C8B-B14F-4D97-AF65-F5344CB8AC3E}">
        <p14:creationId xmlns:p14="http://schemas.microsoft.com/office/powerpoint/2010/main" val="29703423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AA459-6A43-F86D-FE68-B2E3B0C1C06A}"/>
              </a:ext>
            </a:extLst>
          </p:cNvPr>
          <p:cNvSpPr>
            <a:spLocks noGrp="1"/>
          </p:cNvSpPr>
          <p:nvPr>
            <p:ph type="ctrTitle"/>
          </p:nvPr>
        </p:nvSpPr>
        <p:spPr/>
        <p:txBody>
          <a:bodyPr/>
          <a:lstStyle/>
          <a:p>
            <a:r>
              <a:rPr lang="en-US" dirty="0"/>
              <a:t>DYNAMIC-III study</a:t>
            </a:r>
          </a:p>
        </p:txBody>
      </p:sp>
      <p:sp>
        <p:nvSpPr>
          <p:cNvPr id="3" name="Text Placeholder 2">
            <a:extLst>
              <a:ext uri="{FF2B5EF4-FFF2-40B4-BE49-F238E27FC236}">
                <a16:creationId xmlns:a16="http://schemas.microsoft.com/office/drawing/2014/main" id="{59178BA3-2211-606A-B00B-718D7DB0E03A}"/>
              </a:ext>
            </a:extLst>
          </p:cNvPr>
          <p:cNvSpPr>
            <a:spLocks noGrp="1"/>
          </p:cNvSpPr>
          <p:nvPr>
            <p:ph type="body" sz="quarter" idx="13"/>
          </p:nvPr>
        </p:nvSpPr>
        <p:spPr/>
        <p:txBody>
          <a:bodyPr/>
          <a:lstStyle/>
          <a:p>
            <a:r>
              <a:rPr lang="en-US" dirty="0"/>
              <a:t>Prospective study randomizing resected stage </a:t>
            </a:r>
            <a:r>
              <a:rPr lang="en-US" b="1" dirty="0"/>
              <a:t>III</a:t>
            </a:r>
            <a:r>
              <a:rPr lang="en-US" dirty="0"/>
              <a:t> colon cancer 2:1 to ctDNA-guided management</a:t>
            </a:r>
          </a:p>
          <a:p>
            <a:endParaRPr lang="en-US" dirty="0"/>
          </a:p>
        </p:txBody>
      </p:sp>
      <p:sp>
        <p:nvSpPr>
          <p:cNvPr id="5" name="TextBox 4">
            <a:extLst>
              <a:ext uri="{FF2B5EF4-FFF2-40B4-BE49-F238E27FC236}">
                <a16:creationId xmlns:a16="http://schemas.microsoft.com/office/drawing/2014/main" id="{BE3152A1-C097-B9ED-5B13-12E1EC82D43B}"/>
              </a:ext>
            </a:extLst>
          </p:cNvPr>
          <p:cNvSpPr txBox="1"/>
          <p:nvPr/>
        </p:nvSpPr>
        <p:spPr>
          <a:xfrm>
            <a:off x="2876549" y="6207361"/>
            <a:ext cx="81438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Tie, </a:t>
            </a:r>
            <a:r>
              <a:rPr kumimoji="0" lang="en-US" sz="1600" b="0" i="1" u="none" strike="noStrike" kern="1200" cap="none" spc="0" normalizeH="0" baseline="0" noProof="0" dirty="0">
                <a:ln>
                  <a:noFill/>
                </a:ln>
                <a:solidFill>
                  <a:srgbClr val="1B365D"/>
                </a:solidFill>
                <a:effectLst/>
                <a:uLnTx/>
                <a:uFillTx/>
                <a:latin typeface="Arial" panose="020B0604020202020204"/>
                <a:ea typeface="+mn-ea"/>
                <a:cs typeface="+mn-cs"/>
              </a:rPr>
              <a:t>ASCO </a:t>
            </a: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2025; Tie, </a:t>
            </a:r>
            <a:r>
              <a:rPr kumimoji="0" lang="en-US" sz="1600" b="0" i="1" u="none" strike="noStrike" kern="1200" cap="none" spc="0" normalizeH="0" baseline="0" noProof="0" dirty="0">
                <a:ln>
                  <a:noFill/>
                </a:ln>
                <a:solidFill>
                  <a:srgbClr val="1B365D"/>
                </a:solidFill>
                <a:effectLst/>
                <a:uLnTx/>
                <a:uFillTx/>
                <a:latin typeface="Arial" panose="020B0604020202020204"/>
                <a:ea typeface="+mn-ea"/>
                <a:cs typeface="+mn-cs"/>
              </a:rPr>
              <a:t>Nat Med </a:t>
            </a: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2025</a:t>
            </a:r>
          </a:p>
        </p:txBody>
      </p:sp>
      <p:pic>
        <p:nvPicPr>
          <p:cNvPr id="7" name="Picture 6" descr="A diagram of a diagram&#10;&#10;AI-generated content may be incorrect.">
            <a:extLst>
              <a:ext uri="{FF2B5EF4-FFF2-40B4-BE49-F238E27FC236}">
                <a16:creationId xmlns:a16="http://schemas.microsoft.com/office/drawing/2014/main" id="{2CEADFC2-865E-7811-3A9D-19C2F4F59FA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90957" y="1951745"/>
            <a:ext cx="10067453" cy="4043486"/>
          </a:xfrm>
          <a:prstGeom prst="rect">
            <a:avLst/>
          </a:prstGeom>
        </p:spPr>
      </p:pic>
    </p:spTree>
    <p:extLst>
      <p:ext uri="{BB962C8B-B14F-4D97-AF65-F5344CB8AC3E}">
        <p14:creationId xmlns:p14="http://schemas.microsoft.com/office/powerpoint/2010/main" val="34369108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58BD0-2A4D-A52A-BE15-3AAC94824DDA}"/>
              </a:ext>
            </a:extLst>
          </p:cNvPr>
          <p:cNvSpPr>
            <a:spLocks noGrp="1"/>
          </p:cNvSpPr>
          <p:nvPr>
            <p:ph type="ctrTitle"/>
          </p:nvPr>
        </p:nvSpPr>
        <p:spPr/>
        <p:txBody>
          <a:bodyPr>
            <a:normAutofit/>
          </a:bodyPr>
          <a:lstStyle/>
          <a:p>
            <a:r>
              <a:rPr lang="en-US" dirty="0"/>
              <a:t>DYNAMIC-III: Recurrence-free survival</a:t>
            </a:r>
          </a:p>
        </p:txBody>
      </p:sp>
      <p:sp>
        <p:nvSpPr>
          <p:cNvPr id="3" name="Text Placeholder 2">
            <a:extLst>
              <a:ext uri="{FF2B5EF4-FFF2-40B4-BE49-F238E27FC236}">
                <a16:creationId xmlns:a16="http://schemas.microsoft.com/office/drawing/2014/main" id="{BA086426-2F20-6183-A9F9-A0F0655BCAC6}"/>
              </a:ext>
            </a:extLst>
          </p:cNvPr>
          <p:cNvSpPr>
            <a:spLocks noGrp="1"/>
          </p:cNvSpPr>
          <p:nvPr>
            <p:ph type="body" sz="quarter" idx="13"/>
          </p:nvPr>
        </p:nvSpPr>
        <p:spPr>
          <a:xfrm>
            <a:off x="685800" y="1150556"/>
            <a:ext cx="10615243" cy="593464"/>
          </a:xfrm>
        </p:spPr>
        <p:txBody>
          <a:bodyPr/>
          <a:lstStyle/>
          <a:p>
            <a:r>
              <a:rPr lang="en-US" dirty="0"/>
              <a:t>Improved outcomes with standard management</a:t>
            </a:r>
          </a:p>
        </p:txBody>
      </p:sp>
      <p:pic>
        <p:nvPicPr>
          <p:cNvPr id="6" name="Picture 5" descr="A graph of a number of people&#10;&#10;AI-generated content may be incorrect.">
            <a:extLst>
              <a:ext uri="{FF2B5EF4-FFF2-40B4-BE49-F238E27FC236}">
                <a16:creationId xmlns:a16="http://schemas.microsoft.com/office/drawing/2014/main" id="{1D5CB0A0-EC39-C550-57FC-23D2EA517C5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t="6045"/>
          <a:stretch>
            <a:fillRect/>
          </a:stretch>
        </p:blipFill>
        <p:spPr>
          <a:xfrm>
            <a:off x="379959" y="2244326"/>
            <a:ext cx="5528398" cy="3466931"/>
          </a:xfrm>
          <a:prstGeom prst="rect">
            <a:avLst/>
          </a:prstGeom>
        </p:spPr>
      </p:pic>
      <p:pic>
        <p:nvPicPr>
          <p:cNvPr id="8" name="Picture 7" descr="A graph of a number of patients&#10;&#10;AI-generated content may be incorrect.">
            <a:extLst>
              <a:ext uri="{FF2B5EF4-FFF2-40B4-BE49-F238E27FC236}">
                <a16:creationId xmlns:a16="http://schemas.microsoft.com/office/drawing/2014/main" id="{ECD02027-8C31-3527-DAB2-97D7CEF07FD4}"/>
              </a:ext>
            </a:extLst>
          </p:cNvPr>
          <p:cNvPicPr>
            <a:picLocks noChangeAspect="1"/>
          </p:cNvPicPr>
          <p:nvPr/>
        </p:nvPicPr>
        <p:blipFill>
          <a:blip r:embed="rId4"/>
          <a:srcRect t="6044"/>
          <a:stretch>
            <a:fillRect/>
          </a:stretch>
        </p:blipFill>
        <p:spPr>
          <a:xfrm>
            <a:off x="6283645" y="2225334"/>
            <a:ext cx="5477878" cy="3460234"/>
          </a:xfrm>
          <a:prstGeom prst="rect">
            <a:avLst/>
          </a:prstGeom>
        </p:spPr>
      </p:pic>
      <p:sp>
        <p:nvSpPr>
          <p:cNvPr id="9" name="TextBox 8">
            <a:extLst>
              <a:ext uri="{FF2B5EF4-FFF2-40B4-BE49-F238E27FC236}">
                <a16:creationId xmlns:a16="http://schemas.microsoft.com/office/drawing/2014/main" id="{D1CEB75A-1EFB-8CBC-4529-71D5E50AE1D9}"/>
              </a:ext>
            </a:extLst>
          </p:cNvPr>
          <p:cNvSpPr txBox="1"/>
          <p:nvPr/>
        </p:nvSpPr>
        <p:spPr>
          <a:xfrm>
            <a:off x="685798" y="1818462"/>
            <a:ext cx="5307621"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RFS: ctDNA-negative</a:t>
            </a:r>
          </a:p>
        </p:txBody>
      </p:sp>
      <p:sp>
        <p:nvSpPr>
          <p:cNvPr id="10" name="TextBox 9">
            <a:extLst>
              <a:ext uri="{FF2B5EF4-FFF2-40B4-BE49-F238E27FC236}">
                <a16:creationId xmlns:a16="http://schemas.microsoft.com/office/drawing/2014/main" id="{516ACAC0-14B7-41BB-1755-2233C84C6E81}"/>
              </a:ext>
            </a:extLst>
          </p:cNvPr>
          <p:cNvSpPr txBox="1"/>
          <p:nvPr/>
        </p:nvSpPr>
        <p:spPr>
          <a:xfrm>
            <a:off x="6460536" y="1799645"/>
            <a:ext cx="5349827"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RFS: ctDNA-positive</a:t>
            </a:r>
          </a:p>
        </p:txBody>
      </p:sp>
      <p:sp>
        <p:nvSpPr>
          <p:cNvPr id="13" name="TextBox 12">
            <a:extLst>
              <a:ext uri="{FF2B5EF4-FFF2-40B4-BE49-F238E27FC236}">
                <a16:creationId xmlns:a16="http://schemas.microsoft.com/office/drawing/2014/main" id="{B20C63A2-9343-5208-D732-240C0BDCCEF8}"/>
              </a:ext>
            </a:extLst>
          </p:cNvPr>
          <p:cNvSpPr txBox="1"/>
          <p:nvPr/>
        </p:nvSpPr>
        <p:spPr>
          <a:xfrm>
            <a:off x="2876549" y="6207361"/>
            <a:ext cx="81438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Tie, </a:t>
            </a:r>
            <a:r>
              <a:rPr kumimoji="0" lang="en-US" sz="1600" b="0" i="1" u="none" strike="noStrike" kern="1200" cap="none" spc="0" normalizeH="0" baseline="0" noProof="0" dirty="0">
                <a:ln>
                  <a:noFill/>
                </a:ln>
                <a:solidFill>
                  <a:srgbClr val="1B365D"/>
                </a:solidFill>
                <a:effectLst/>
                <a:uLnTx/>
                <a:uFillTx/>
                <a:latin typeface="Arial" panose="020B0604020202020204"/>
                <a:ea typeface="+mn-ea"/>
                <a:cs typeface="+mn-cs"/>
              </a:rPr>
              <a:t>Nat Med </a:t>
            </a: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2025</a:t>
            </a:r>
          </a:p>
        </p:txBody>
      </p:sp>
      <p:sp>
        <p:nvSpPr>
          <p:cNvPr id="14" name="Text Placeholder 3">
            <a:extLst>
              <a:ext uri="{FF2B5EF4-FFF2-40B4-BE49-F238E27FC236}">
                <a16:creationId xmlns:a16="http://schemas.microsoft.com/office/drawing/2014/main" id="{4FA42DF6-46F3-3DC6-8458-551F4D6F8882}"/>
              </a:ext>
            </a:extLst>
          </p:cNvPr>
          <p:cNvSpPr>
            <a:spLocks noGrp="1"/>
          </p:cNvSpPr>
          <p:nvPr>
            <p:ph type="body" sz="quarter" idx="14"/>
          </p:nvPr>
        </p:nvSpPr>
        <p:spPr>
          <a:xfrm>
            <a:off x="5731465" y="5796738"/>
            <a:ext cx="6955691" cy="1760054"/>
          </a:xfrm>
        </p:spPr>
        <p:txBody>
          <a:bodyPr/>
          <a:lstStyle/>
          <a:p>
            <a:pPr marL="0" indent="0" defTabSz="274320">
              <a:spcBef>
                <a:spcPts val="0"/>
              </a:spcBef>
              <a:buNone/>
            </a:pPr>
            <a:r>
              <a:rPr lang="en-US" dirty="0"/>
              <a:t>….Is it the assay? Cohort heterogeneity? Specific regimen?</a:t>
            </a:r>
          </a:p>
        </p:txBody>
      </p:sp>
    </p:spTree>
    <p:extLst>
      <p:ext uri="{BB962C8B-B14F-4D97-AF65-F5344CB8AC3E}">
        <p14:creationId xmlns:p14="http://schemas.microsoft.com/office/powerpoint/2010/main" val="3952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D49DF-37AE-57C4-39C1-2FB359639DE2}"/>
              </a:ext>
            </a:extLst>
          </p:cNvPr>
          <p:cNvSpPr>
            <a:spLocks noGrp="1"/>
          </p:cNvSpPr>
          <p:nvPr>
            <p:ph type="ctrTitle"/>
          </p:nvPr>
        </p:nvSpPr>
        <p:spPr/>
        <p:txBody>
          <a:bodyPr/>
          <a:lstStyle/>
          <a:p>
            <a:r>
              <a:rPr lang="en-US" dirty="0"/>
              <a:t>CIRCULATE-North America</a:t>
            </a:r>
          </a:p>
        </p:txBody>
      </p:sp>
      <p:pic>
        <p:nvPicPr>
          <p:cNvPr id="1026" name="Picture 2">
            <a:extLst>
              <a:ext uri="{FF2B5EF4-FFF2-40B4-BE49-F238E27FC236}">
                <a16:creationId xmlns:a16="http://schemas.microsoft.com/office/drawing/2014/main" id="{53C6D701-40EB-8C44-9490-61D1DE80972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78227" y="1200665"/>
            <a:ext cx="8435546" cy="44566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C061B29-3C3C-87EE-E95E-DE4B4D2CD449}"/>
              </a:ext>
            </a:extLst>
          </p:cNvPr>
          <p:cNvSpPr txBox="1"/>
          <p:nvPr/>
        </p:nvSpPr>
        <p:spPr>
          <a:xfrm>
            <a:off x="2876549" y="6207361"/>
            <a:ext cx="81438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Dasari et al. ASCO 2025;Abstract TPS3644.</a:t>
            </a:r>
          </a:p>
        </p:txBody>
      </p:sp>
    </p:spTree>
    <p:extLst>
      <p:ext uri="{BB962C8B-B14F-4D97-AF65-F5344CB8AC3E}">
        <p14:creationId xmlns:p14="http://schemas.microsoft.com/office/powerpoint/2010/main" val="41515667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ECD52-239B-2A19-AA3F-11D789216E71}"/>
              </a:ext>
            </a:extLst>
          </p:cNvPr>
          <p:cNvSpPr>
            <a:spLocks noGrp="1"/>
          </p:cNvSpPr>
          <p:nvPr>
            <p:ph type="ctrTitle"/>
          </p:nvPr>
        </p:nvSpPr>
        <p:spPr/>
        <p:txBody>
          <a:bodyPr/>
          <a:lstStyle/>
          <a:p>
            <a:r>
              <a:rPr lang="en-US" dirty="0"/>
              <a:t>ALTAIR</a:t>
            </a:r>
          </a:p>
        </p:txBody>
      </p:sp>
      <p:sp>
        <p:nvSpPr>
          <p:cNvPr id="3" name="Text Placeholder 2">
            <a:extLst>
              <a:ext uri="{FF2B5EF4-FFF2-40B4-BE49-F238E27FC236}">
                <a16:creationId xmlns:a16="http://schemas.microsoft.com/office/drawing/2014/main" id="{3F3CF79C-0453-6342-58D6-DBD43AFEDCA9}"/>
              </a:ext>
            </a:extLst>
          </p:cNvPr>
          <p:cNvSpPr>
            <a:spLocks noGrp="1"/>
          </p:cNvSpPr>
          <p:nvPr>
            <p:ph type="body" sz="quarter" idx="13"/>
          </p:nvPr>
        </p:nvSpPr>
        <p:spPr/>
        <p:txBody>
          <a:bodyPr/>
          <a:lstStyle/>
          <a:p>
            <a:r>
              <a:rPr lang="en-US" dirty="0"/>
              <a:t>Post-adjuvant study</a:t>
            </a:r>
          </a:p>
        </p:txBody>
      </p:sp>
      <p:pic>
        <p:nvPicPr>
          <p:cNvPr id="6" name="Picture 5" descr="A diagram of a diagram&#10;&#10;AI-generated content may be incorrect.">
            <a:extLst>
              <a:ext uri="{FF2B5EF4-FFF2-40B4-BE49-F238E27FC236}">
                <a16:creationId xmlns:a16="http://schemas.microsoft.com/office/drawing/2014/main" id="{1EB5B771-9698-77BD-2C94-36245970ACC8}"/>
              </a:ext>
            </a:extLst>
          </p:cNvPr>
          <p:cNvPicPr>
            <a:picLocks noChangeAspect="1"/>
          </p:cNvPicPr>
          <p:nvPr/>
        </p:nvPicPr>
        <p:blipFill>
          <a:blip r:embed="rId2"/>
          <a:srcRect t="2114"/>
          <a:stretch>
            <a:fillRect/>
          </a:stretch>
        </p:blipFill>
        <p:spPr>
          <a:xfrm>
            <a:off x="4280406" y="977773"/>
            <a:ext cx="7836339" cy="1742511"/>
          </a:xfrm>
          <a:prstGeom prst="rect">
            <a:avLst/>
          </a:prstGeom>
        </p:spPr>
      </p:pic>
      <p:pic>
        <p:nvPicPr>
          <p:cNvPr id="8" name="Picture 7" descr="A comparison of a graph&#10;&#10;AI-generated content may be incorrect.">
            <a:extLst>
              <a:ext uri="{FF2B5EF4-FFF2-40B4-BE49-F238E27FC236}">
                <a16:creationId xmlns:a16="http://schemas.microsoft.com/office/drawing/2014/main" id="{A6F7C773-E3C8-4C25-6C0D-8907CE56DF6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140547" y="3103244"/>
            <a:ext cx="10263802" cy="2962090"/>
          </a:xfrm>
          <a:prstGeom prst="rect">
            <a:avLst/>
          </a:prstGeom>
        </p:spPr>
      </p:pic>
      <p:sp>
        <p:nvSpPr>
          <p:cNvPr id="4" name="Text Placeholder 3">
            <a:extLst>
              <a:ext uri="{FF2B5EF4-FFF2-40B4-BE49-F238E27FC236}">
                <a16:creationId xmlns:a16="http://schemas.microsoft.com/office/drawing/2014/main" id="{528000FB-9D9A-7F23-BCDF-27B0A9574CB9}"/>
              </a:ext>
            </a:extLst>
          </p:cNvPr>
          <p:cNvSpPr>
            <a:spLocks noGrp="1"/>
          </p:cNvSpPr>
          <p:nvPr>
            <p:ph type="body" sz="quarter" idx="14"/>
          </p:nvPr>
        </p:nvSpPr>
        <p:spPr/>
        <p:txBody>
          <a:bodyPr/>
          <a:lstStyle/>
          <a:p>
            <a:r>
              <a:rPr lang="en-US" dirty="0"/>
              <a:t>N=243, stage 2-4</a:t>
            </a:r>
          </a:p>
          <a:p>
            <a:r>
              <a:rPr lang="en-US" dirty="0"/>
              <a:t>36% had neoadjuvant chemo, 46% had adjuvant</a:t>
            </a:r>
          </a:p>
          <a:p>
            <a:r>
              <a:rPr lang="en-US" dirty="0"/>
              <a:t>Early data suggests a negative study</a:t>
            </a:r>
          </a:p>
        </p:txBody>
      </p:sp>
      <p:sp>
        <p:nvSpPr>
          <p:cNvPr id="9" name="TextBox 8">
            <a:extLst>
              <a:ext uri="{FF2B5EF4-FFF2-40B4-BE49-F238E27FC236}">
                <a16:creationId xmlns:a16="http://schemas.microsoft.com/office/drawing/2014/main" id="{23315B31-9001-5EAB-BA4C-F2989AA72F25}"/>
              </a:ext>
            </a:extLst>
          </p:cNvPr>
          <p:cNvSpPr txBox="1"/>
          <p:nvPr/>
        </p:nvSpPr>
        <p:spPr>
          <a:xfrm>
            <a:off x="2876549" y="6207361"/>
            <a:ext cx="81438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Bando, </a:t>
            </a:r>
            <a:r>
              <a:rPr kumimoji="0" lang="en-US" sz="1600" b="0" i="1" u="none" strike="noStrike" kern="1200" cap="none" spc="0" normalizeH="0" baseline="0" noProof="0" dirty="0">
                <a:ln>
                  <a:noFill/>
                </a:ln>
                <a:solidFill>
                  <a:srgbClr val="1B365D"/>
                </a:solidFill>
                <a:effectLst/>
                <a:uLnTx/>
                <a:uFillTx/>
                <a:latin typeface="Arial" panose="020B0604020202020204"/>
                <a:ea typeface="+mn-ea"/>
                <a:cs typeface="+mn-cs"/>
              </a:rPr>
              <a:t>GI ASCO </a:t>
            </a: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2025</a:t>
            </a:r>
          </a:p>
        </p:txBody>
      </p:sp>
    </p:spTree>
    <p:extLst>
      <p:ext uri="{BB962C8B-B14F-4D97-AF65-F5344CB8AC3E}">
        <p14:creationId xmlns:p14="http://schemas.microsoft.com/office/powerpoint/2010/main" val="180788615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9A602-A443-BC26-8297-DC068C48AD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584854-804F-BA42-39EE-80B6B4C222B0}"/>
              </a:ext>
            </a:extLst>
          </p:cNvPr>
          <p:cNvSpPr>
            <a:spLocks noGrp="1"/>
          </p:cNvSpPr>
          <p:nvPr>
            <p:ph type="ctrTitle"/>
          </p:nvPr>
        </p:nvSpPr>
        <p:spPr/>
        <p:txBody>
          <a:bodyPr/>
          <a:lstStyle/>
          <a:p>
            <a:r>
              <a:rPr lang="en-US" dirty="0"/>
              <a:t>State of the data on ctDNA in colorectal cancer</a:t>
            </a:r>
          </a:p>
        </p:txBody>
      </p:sp>
      <p:sp>
        <p:nvSpPr>
          <p:cNvPr id="5" name="Rectangle 4">
            <a:extLst>
              <a:ext uri="{FF2B5EF4-FFF2-40B4-BE49-F238E27FC236}">
                <a16:creationId xmlns:a16="http://schemas.microsoft.com/office/drawing/2014/main" id="{78DA8324-6540-FD05-9F4B-AF1AAE1ACDF2}"/>
              </a:ext>
            </a:extLst>
          </p:cNvPr>
          <p:cNvSpPr/>
          <p:nvPr/>
        </p:nvSpPr>
        <p:spPr>
          <a:xfrm>
            <a:off x="1886465" y="1309817"/>
            <a:ext cx="1779373" cy="650395"/>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ctDNA</a:t>
            </a:r>
          </a:p>
        </p:txBody>
      </p:sp>
      <p:cxnSp>
        <p:nvCxnSpPr>
          <p:cNvPr id="7" name="Straight Arrow Connector 6">
            <a:extLst>
              <a:ext uri="{FF2B5EF4-FFF2-40B4-BE49-F238E27FC236}">
                <a16:creationId xmlns:a16="http://schemas.microsoft.com/office/drawing/2014/main" id="{C6685A2D-BA4D-09AE-95F7-950B98EA2C2D}"/>
              </a:ext>
            </a:extLst>
          </p:cNvPr>
          <p:cNvCxnSpPr/>
          <p:nvPr/>
        </p:nvCxnSpPr>
        <p:spPr>
          <a:xfrm>
            <a:off x="3830594" y="1651490"/>
            <a:ext cx="7002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82CD4A27-BF9D-2C9F-B3E1-666FC62AFA1C}"/>
              </a:ext>
            </a:extLst>
          </p:cNvPr>
          <p:cNvSpPr/>
          <p:nvPr/>
        </p:nvSpPr>
        <p:spPr>
          <a:xfrm>
            <a:off x="4658498" y="1309817"/>
            <a:ext cx="1779373" cy="650395"/>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Improved technology</a:t>
            </a:r>
          </a:p>
        </p:txBody>
      </p:sp>
      <p:cxnSp>
        <p:nvCxnSpPr>
          <p:cNvPr id="12" name="Straight Arrow Connector 11">
            <a:extLst>
              <a:ext uri="{FF2B5EF4-FFF2-40B4-BE49-F238E27FC236}">
                <a16:creationId xmlns:a16="http://schemas.microsoft.com/office/drawing/2014/main" id="{9A787C45-F029-C11B-8D05-D02AF3D67646}"/>
              </a:ext>
            </a:extLst>
          </p:cNvPr>
          <p:cNvCxnSpPr>
            <a:cxnSpLocks/>
          </p:cNvCxnSpPr>
          <p:nvPr/>
        </p:nvCxnSpPr>
        <p:spPr>
          <a:xfrm flipH="1">
            <a:off x="2776150" y="2067698"/>
            <a:ext cx="1" cy="3624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4219EFD-B688-465C-9944-CB02D1218BC1}"/>
              </a:ext>
            </a:extLst>
          </p:cNvPr>
          <p:cNvSpPr/>
          <p:nvPr/>
        </p:nvSpPr>
        <p:spPr>
          <a:xfrm>
            <a:off x="1886465" y="2529409"/>
            <a:ext cx="1779373" cy="650395"/>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Retrospective analyses</a:t>
            </a:r>
          </a:p>
        </p:txBody>
      </p:sp>
      <p:cxnSp>
        <p:nvCxnSpPr>
          <p:cNvPr id="14" name="Straight Arrow Connector 13">
            <a:extLst>
              <a:ext uri="{FF2B5EF4-FFF2-40B4-BE49-F238E27FC236}">
                <a16:creationId xmlns:a16="http://schemas.microsoft.com/office/drawing/2014/main" id="{1553362F-8595-4268-4E0D-1EB75DFCEA3F}"/>
              </a:ext>
            </a:extLst>
          </p:cNvPr>
          <p:cNvCxnSpPr>
            <a:cxnSpLocks/>
          </p:cNvCxnSpPr>
          <p:nvPr/>
        </p:nvCxnSpPr>
        <p:spPr>
          <a:xfrm>
            <a:off x="2776150" y="3289349"/>
            <a:ext cx="0" cy="3105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C18954A-79D2-C0FC-9064-6C83864B14C5}"/>
              </a:ext>
            </a:extLst>
          </p:cNvPr>
          <p:cNvSpPr/>
          <p:nvPr/>
        </p:nvSpPr>
        <p:spPr>
          <a:xfrm>
            <a:off x="1886464" y="3690550"/>
            <a:ext cx="1779373" cy="834476"/>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Large observational cohorts</a:t>
            </a:r>
          </a:p>
        </p:txBody>
      </p:sp>
      <p:cxnSp>
        <p:nvCxnSpPr>
          <p:cNvPr id="16" name="Straight Arrow Connector 15">
            <a:extLst>
              <a:ext uri="{FF2B5EF4-FFF2-40B4-BE49-F238E27FC236}">
                <a16:creationId xmlns:a16="http://schemas.microsoft.com/office/drawing/2014/main" id="{6646D8C1-D19F-EAA5-2D77-7A6FCD05589D}"/>
              </a:ext>
            </a:extLst>
          </p:cNvPr>
          <p:cNvCxnSpPr>
            <a:cxnSpLocks/>
          </p:cNvCxnSpPr>
          <p:nvPr/>
        </p:nvCxnSpPr>
        <p:spPr>
          <a:xfrm>
            <a:off x="2776150" y="4620943"/>
            <a:ext cx="0" cy="3629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B8C2807-4618-826B-2855-F4EB7E40107A}"/>
              </a:ext>
            </a:extLst>
          </p:cNvPr>
          <p:cNvSpPr/>
          <p:nvPr/>
        </p:nvSpPr>
        <p:spPr>
          <a:xfrm>
            <a:off x="1886464" y="5076624"/>
            <a:ext cx="1779373" cy="650395"/>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Prospective trials</a:t>
            </a:r>
          </a:p>
        </p:txBody>
      </p:sp>
      <p:sp>
        <p:nvSpPr>
          <p:cNvPr id="26" name="TextBox 25">
            <a:extLst>
              <a:ext uri="{FF2B5EF4-FFF2-40B4-BE49-F238E27FC236}">
                <a16:creationId xmlns:a16="http://schemas.microsoft.com/office/drawing/2014/main" id="{96DDFEB5-769D-BCD4-F52B-D5EED8CC4B31}"/>
              </a:ext>
            </a:extLst>
          </p:cNvPr>
          <p:cNvSpPr txBox="1"/>
          <p:nvPr/>
        </p:nvSpPr>
        <p:spPr>
          <a:xfrm>
            <a:off x="3839936" y="2533473"/>
            <a:ext cx="4512128"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Survivorship: ALASCCA, 80702</a:t>
            </a:r>
          </a:p>
        </p:txBody>
      </p:sp>
      <p:sp>
        <p:nvSpPr>
          <p:cNvPr id="3" name="Arc 2">
            <a:extLst>
              <a:ext uri="{FF2B5EF4-FFF2-40B4-BE49-F238E27FC236}">
                <a16:creationId xmlns:a16="http://schemas.microsoft.com/office/drawing/2014/main" id="{0B176B79-2362-3F66-309F-C068061EB943}"/>
              </a:ext>
            </a:extLst>
          </p:cNvPr>
          <p:cNvSpPr/>
          <p:nvPr/>
        </p:nvSpPr>
        <p:spPr>
          <a:xfrm rot="13198310">
            <a:off x="1327254" y="1703530"/>
            <a:ext cx="3645544" cy="4503331"/>
          </a:xfrm>
          <a:prstGeom prst="arc">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237025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3E107-4C44-E24A-6558-B259077E87D1}"/>
              </a:ext>
            </a:extLst>
          </p:cNvPr>
          <p:cNvSpPr>
            <a:spLocks noGrp="1"/>
          </p:cNvSpPr>
          <p:nvPr>
            <p:ph type="ctrTitle"/>
          </p:nvPr>
        </p:nvSpPr>
        <p:spPr/>
        <p:txBody>
          <a:bodyPr/>
          <a:lstStyle/>
          <a:p>
            <a:r>
              <a:rPr lang="en-US" dirty="0"/>
              <a:t>ALASCCA</a:t>
            </a:r>
          </a:p>
        </p:txBody>
      </p:sp>
      <p:sp>
        <p:nvSpPr>
          <p:cNvPr id="3" name="Text Placeholder 2">
            <a:extLst>
              <a:ext uri="{FF2B5EF4-FFF2-40B4-BE49-F238E27FC236}">
                <a16:creationId xmlns:a16="http://schemas.microsoft.com/office/drawing/2014/main" id="{54CC3DDB-91F4-4E34-0775-F28113A117AB}"/>
              </a:ext>
            </a:extLst>
          </p:cNvPr>
          <p:cNvSpPr>
            <a:spLocks noGrp="1"/>
          </p:cNvSpPr>
          <p:nvPr>
            <p:ph type="body" sz="quarter" idx="13"/>
          </p:nvPr>
        </p:nvSpPr>
        <p:spPr/>
        <p:txBody>
          <a:bodyPr>
            <a:normAutofit/>
          </a:bodyPr>
          <a:lstStyle/>
          <a:p>
            <a:r>
              <a:rPr lang="en-US" dirty="0"/>
              <a:t>Prospective study of adjuvant 160mg aspirin vs placebo x 3 years for localized PI3Kmut CRC</a:t>
            </a:r>
          </a:p>
        </p:txBody>
      </p:sp>
      <p:sp>
        <p:nvSpPr>
          <p:cNvPr id="5" name="TextBox 4">
            <a:extLst>
              <a:ext uri="{FF2B5EF4-FFF2-40B4-BE49-F238E27FC236}">
                <a16:creationId xmlns:a16="http://schemas.microsoft.com/office/drawing/2014/main" id="{C7E0597E-6560-8A4A-5ECC-0E8FDF0F5491}"/>
              </a:ext>
            </a:extLst>
          </p:cNvPr>
          <p:cNvSpPr txBox="1"/>
          <p:nvPr/>
        </p:nvSpPr>
        <p:spPr>
          <a:xfrm>
            <a:off x="2876549" y="6207361"/>
            <a:ext cx="81438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Fuchs, </a:t>
            </a:r>
            <a:r>
              <a:rPr kumimoji="0" lang="en-US" sz="1600" b="0" i="1" u="none" strike="noStrike" kern="1200" cap="none" spc="0" normalizeH="0" baseline="0" noProof="0" dirty="0">
                <a:ln>
                  <a:noFill/>
                </a:ln>
                <a:solidFill>
                  <a:srgbClr val="1B365D"/>
                </a:solidFill>
                <a:effectLst/>
                <a:uLnTx/>
                <a:uFillTx/>
                <a:latin typeface="Arial" panose="020B0604020202020204"/>
                <a:ea typeface="+mn-ea"/>
                <a:cs typeface="+mn-cs"/>
              </a:rPr>
              <a:t>J Clin Oncol </a:t>
            </a: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2013; Martling, </a:t>
            </a:r>
            <a:r>
              <a:rPr kumimoji="0" lang="en-US" sz="1600" b="0" i="1" u="none" strike="noStrike" kern="1200" cap="none" spc="0" normalizeH="0" baseline="0" noProof="0" dirty="0">
                <a:ln>
                  <a:noFill/>
                </a:ln>
                <a:solidFill>
                  <a:srgbClr val="1B365D"/>
                </a:solidFill>
                <a:effectLst/>
                <a:uLnTx/>
                <a:uFillTx/>
                <a:latin typeface="Arial" panose="020B0604020202020204"/>
                <a:ea typeface="+mn-ea"/>
                <a:cs typeface="+mn-cs"/>
              </a:rPr>
              <a:t>New Engl J Med </a:t>
            </a: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2025</a:t>
            </a:r>
          </a:p>
        </p:txBody>
      </p:sp>
      <p:pic>
        <p:nvPicPr>
          <p:cNvPr id="7" name="Picture 6" descr="A graph of a patient's disease&#10;&#10;AI-generated content may be incorrect.">
            <a:extLst>
              <a:ext uri="{FF2B5EF4-FFF2-40B4-BE49-F238E27FC236}">
                <a16:creationId xmlns:a16="http://schemas.microsoft.com/office/drawing/2014/main" id="{5A4E8620-432A-ED89-BCB8-6588732A96E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594782" y="1657072"/>
            <a:ext cx="5029902" cy="3962953"/>
          </a:xfrm>
          <a:prstGeom prst="rect">
            <a:avLst/>
          </a:prstGeom>
        </p:spPr>
      </p:pic>
      <p:pic>
        <p:nvPicPr>
          <p:cNvPr id="9" name="Picture 8" descr="A diagram of cancer cells&#10;&#10;AI-generated content may be incorrect.">
            <a:extLst>
              <a:ext uri="{FF2B5EF4-FFF2-40B4-BE49-F238E27FC236}">
                <a16:creationId xmlns:a16="http://schemas.microsoft.com/office/drawing/2014/main" id="{198DE737-5A84-E7F4-B47F-C196EAB5611A}"/>
              </a:ext>
            </a:extLst>
          </p:cNvPr>
          <p:cNvPicPr>
            <a:picLocks noChangeAspect="1"/>
          </p:cNvPicPr>
          <p:nvPr/>
        </p:nvPicPr>
        <p:blipFill>
          <a:blip r:embed="rId4"/>
          <a:stretch>
            <a:fillRect/>
          </a:stretch>
        </p:blipFill>
        <p:spPr>
          <a:xfrm>
            <a:off x="965885" y="1853052"/>
            <a:ext cx="5209455" cy="3764397"/>
          </a:xfrm>
          <a:prstGeom prst="rect">
            <a:avLst/>
          </a:prstGeom>
        </p:spPr>
      </p:pic>
      <p:sp>
        <p:nvSpPr>
          <p:cNvPr id="10" name="Star: 5 Points 9">
            <a:extLst>
              <a:ext uri="{FF2B5EF4-FFF2-40B4-BE49-F238E27FC236}">
                <a16:creationId xmlns:a16="http://schemas.microsoft.com/office/drawing/2014/main" id="{9F0546F7-18BB-53DE-AEE1-BCDE3F87190A}"/>
              </a:ext>
            </a:extLst>
          </p:cNvPr>
          <p:cNvSpPr/>
          <p:nvPr/>
        </p:nvSpPr>
        <p:spPr>
          <a:xfrm>
            <a:off x="1927654" y="2585925"/>
            <a:ext cx="395416" cy="321276"/>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54564978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E1BA8-803B-D1D9-5268-E807BEA0CA13}"/>
              </a:ext>
            </a:extLst>
          </p:cNvPr>
          <p:cNvSpPr>
            <a:spLocks noGrp="1"/>
          </p:cNvSpPr>
          <p:nvPr>
            <p:ph type="ctrTitle"/>
          </p:nvPr>
        </p:nvSpPr>
        <p:spPr/>
        <p:txBody>
          <a:bodyPr/>
          <a:lstStyle/>
          <a:p>
            <a:r>
              <a:rPr lang="en-US" dirty="0"/>
              <a:t>CALGB/SWOG 80702</a:t>
            </a:r>
          </a:p>
        </p:txBody>
      </p:sp>
      <p:sp>
        <p:nvSpPr>
          <p:cNvPr id="3" name="Text Placeholder 2">
            <a:extLst>
              <a:ext uri="{FF2B5EF4-FFF2-40B4-BE49-F238E27FC236}">
                <a16:creationId xmlns:a16="http://schemas.microsoft.com/office/drawing/2014/main" id="{A6377C98-BB8E-C02A-0C0A-EEA4778F9143}"/>
              </a:ext>
            </a:extLst>
          </p:cNvPr>
          <p:cNvSpPr>
            <a:spLocks noGrp="1"/>
          </p:cNvSpPr>
          <p:nvPr>
            <p:ph type="body" sz="quarter" idx="13"/>
          </p:nvPr>
        </p:nvSpPr>
        <p:spPr/>
        <p:txBody>
          <a:bodyPr/>
          <a:lstStyle/>
          <a:p>
            <a:r>
              <a:rPr lang="en-US" dirty="0"/>
              <a:t>Post-hoc analysis of this stage 3 adjuvant 3 vs 6 mo chemotherapy trial</a:t>
            </a:r>
          </a:p>
        </p:txBody>
      </p:sp>
      <p:sp>
        <p:nvSpPr>
          <p:cNvPr id="4" name="Text Placeholder 3">
            <a:extLst>
              <a:ext uri="{FF2B5EF4-FFF2-40B4-BE49-F238E27FC236}">
                <a16:creationId xmlns:a16="http://schemas.microsoft.com/office/drawing/2014/main" id="{25CE054D-905C-1A02-D6E1-EC0B1CFC1EE0}"/>
              </a:ext>
            </a:extLst>
          </p:cNvPr>
          <p:cNvSpPr>
            <a:spLocks noGrp="1"/>
          </p:cNvSpPr>
          <p:nvPr>
            <p:ph type="body" sz="quarter" idx="14"/>
          </p:nvPr>
        </p:nvSpPr>
        <p:spPr>
          <a:xfrm>
            <a:off x="5413972" y="2117419"/>
            <a:ext cx="5887071" cy="3610979"/>
          </a:xfrm>
        </p:spPr>
        <p:txBody>
          <a:bodyPr/>
          <a:lstStyle/>
          <a:p>
            <a:r>
              <a:rPr lang="en-US" dirty="0"/>
              <a:t>Patients were additionally randomized to 3 years of celecoxib or placebo</a:t>
            </a:r>
          </a:p>
          <a:p>
            <a:endParaRPr lang="en-US" dirty="0"/>
          </a:p>
          <a:p>
            <a:r>
              <a:rPr lang="en-US" dirty="0"/>
              <a:t>ctDNA remains associated with poor prognosis</a:t>
            </a:r>
          </a:p>
          <a:p>
            <a:endParaRPr lang="en-US" dirty="0"/>
          </a:p>
          <a:p>
            <a:r>
              <a:rPr lang="en-US" dirty="0"/>
              <a:t>Benefit of celecoxib seems to be in the ctDNA+ patients, even when restricting to PIK3CA-mut (22%)</a:t>
            </a:r>
          </a:p>
          <a:p>
            <a:endParaRPr lang="en-US" dirty="0"/>
          </a:p>
          <a:p>
            <a:endParaRPr lang="en-US" dirty="0"/>
          </a:p>
        </p:txBody>
      </p:sp>
      <p:sp>
        <p:nvSpPr>
          <p:cNvPr id="5" name="TextBox 4">
            <a:extLst>
              <a:ext uri="{FF2B5EF4-FFF2-40B4-BE49-F238E27FC236}">
                <a16:creationId xmlns:a16="http://schemas.microsoft.com/office/drawing/2014/main" id="{2F621420-728F-DECA-8065-612008E8364E}"/>
              </a:ext>
            </a:extLst>
          </p:cNvPr>
          <p:cNvSpPr txBox="1"/>
          <p:nvPr/>
        </p:nvSpPr>
        <p:spPr>
          <a:xfrm>
            <a:off x="2876549" y="6207361"/>
            <a:ext cx="81438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Nowak, </a:t>
            </a:r>
            <a:r>
              <a:rPr kumimoji="0" lang="en-US" sz="1600" b="0" i="1" u="none" strike="noStrike" kern="1200" cap="none" spc="0" normalizeH="0" baseline="0" noProof="0" dirty="0">
                <a:ln>
                  <a:noFill/>
                </a:ln>
                <a:solidFill>
                  <a:srgbClr val="1B365D"/>
                </a:solidFill>
                <a:effectLst/>
                <a:uLnTx/>
                <a:uFillTx/>
                <a:latin typeface="Arial" panose="020B0604020202020204"/>
                <a:ea typeface="+mn-ea"/>
                <a:cs typeface="+mn-cs"/>
              </a:rPr>
              <a:t>GI ASCO </a:t>
            </a: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2025; Zhang, </a:t>
            </a:r>
            <a:r>
              <a:rPr kumimoji="0" lang="en-US" sz="1600" b="0" i="1" u="none" strike="noStrike" kern="1200" cap="none" spc="0" normalizeH="0" baseline="0" noProof="0" dirty="0">
                <a:ln>
                  <a:noFill/>
                </a:ln>
                <a:solidFill>
                  <a:srgbClr val="1B365D"/>
                </a:solidFill>
                <a:effectLst/>
                <a:uLnTx/>
                <a:uFillTx/>
                <a:latin typeface="Arial" panose="020B0604020202020204"/>
                <a:ea typeface="+mn-ea"/>
                <a:cs typeface="+mn-cs"/>
              </a:rPr>
              <a:t>JAMA Oncol </a:t>
            </a: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2025</a:t>
            </a:r>
          </a:p>
        </p:txBody>
      </p:sp>
      <p:pic>
        <p:nvPicPr>
          <p:cNvPr id="7" name="Picture 6" descr="A graph of a number of patients&#10;&#10;AI-generated content may be incorrect.">
            <a:extLst>
              <a:ext uri="{FF2B5EF4-FFF2-40B4-BE49-F238E27FC236}">
                <a16:creationId xmlns:a16="http://schemas.microsoft.com/office/drawing/2014/main" id="{80FFCD21-B78D-C24F-6C9F-1F967CEF407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94859" y="1951745"/>
            <a:ext cx="4416431" cy="3951114"/>
          </a:xfrm>
          <a:prstGeom prst="rect">
            <a:avLst/>
          </a:prstGeom>
        </p:spPr>
      </p:pic>
      <p:pic>
        <p:nvPicPr>
          <p:cNvPr id="9" name="Picture 8">
            <a:extLst>
              <a:ext uri="{FF2B5EF4-FFF2-40B4-BE49-F238E27FC236}">
                <a16:creationId xmlns:a16="http://schemas.microsoft.com/office/drawing/2014/main" id="{350499BB-1632-4A68-8A29-C71B027D832A}"/>
              </a:ext>
            </a:extLst>
          </p:cNvPr>
          <p:cNvPicPr>
            <a:picLocks noChangeAspect="1"/>
          </p:cNvPicPr>
          <p:nvPr/>
        </p:nvPicPr>
        <p:blipFill>
          <a:blip r:embed="rId4"/>
          <a:stretch>
            <a:fillRect/>
          </a:stretch>
        </p:blipFill>
        <p:spPr>
          <a:xfrm rot="16200000">
            <a:off x="195306" y="3307384"/>
            <a:ext cx="1954295" cy="429944"/>
          </a:xfrm>
          <a:prstGeom prst="rect">
            <a:avLst/>
          </a:prstGeom>
        </p:spPr>
      </p:pic>
      <p:pic>
        <p:nvPicPr>
          <p:cNvPr id="11" name="Picture 10" descr="A graph of different colored lines&#10;&#10;AI-generated content may be incorrect.">
            <a:extLst>
              <a:ext uri="{FF2B5EF4-FFF2-40B4-BE49-F238E27FC236}">
                <a16:creationId xmlns:a16="http://schemas.microsoft.com/office/drawing/2014/main" id="{5AB83B24-76FC-D6EB-99D5-09247F403CA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096000" y="4123993"/>
            <a:ext cx="3082475" cy="2000405"/>
          </a:xfrm>
          <a:prstGeom prst="rect">
            <a:avLst/>
          </a:prstGeom>
        </p:spPr>
      </p:pic>
    </p:spTree>
    <p:extLst>
      <p:ext uri="{BB962C8B-B14F-4D97-AF65-F5344CB8AC3E}">
        <p14:creationId xmlns:p14="http://schemas.microsoft.com/office/powerpoint/2010/main" val="3759889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3"/>
          <p:cNvSpPr>
            <a:spLocks noChangeArrowheads="1"/>
          </p:cNvSpPr>
          <p:nvPr/>
        </p:nvSpPr>
        <p:spPr bwMode="auto">
          <a:xfrm>
            <a:off x="1920479" y="168653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A link to the program slides will be posted in the chat room at the start of the program.</a:t>
            </a:r>
          </a:p>
        </p:txBody>
      </p:sp>
      <p:sp>
        <p:nvSpPr>
          <p:cNvPr id="23" name="Rectangle 13"/>
          <p:cNvSpPr>
            <a:spLocks noChangeArrowheads="1"/>
          </p:cNvSpPr>
          <p:nvPr/>
        </p:nvSpPr>
        <p:spPr bwMode="auto">
          <a:xfrm>
            <a:off x="1920479" y="2824212"/>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a:t>
            </a:r>
          </a:p>
        </p:txBody>
      </p:sp>
      <p:sp>
        <p:nvSpPr>
          <p:cNvPr id="25" name="Rectangle 13"/>
          <p:cNvSpPr>
            <a:spLocks noChangeArrowheads="1"/>
          </p:cNvSpPr>
          <p:nvPr/>
        </p:nvSpPr>
        <p:spPr bwMode="auto">
          <a:xfrm>
            <a:off x="1920479" y="401339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Submit a challenging case or question for discussion using the Zoom chat room.</a:t>
            </a:r>
          </a:p>
        </p:txBody>
      </p:sp>
      <p:sp>
        <p:nvSpPr>
          <p:cNvPr id="26" name="Rectangle 13"/>
          <p:cNvSpPr>
            <a:spLocks noChangeArrowheads="1"/>
          </p:cNvSpPr>
          <p:nvPr/>
        </p:nvSpPr>
        <p:spPr bwMode="auto">
          <a:xfrm>
            <a:off x="1920479" y="5219346"/>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9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Get CME Credit: A credit link will be provided in the chat room at the conclusion of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640304"/>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3983960"/>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2809741"/>
            <a:ext cx="1005840" cy="774684"/>
          </a:xfrm>
          <a:prstGeom prst="rect">
            <a:avLst/>
          </a:prstGeom>
        </p:spPr>
      </p:pic>
      <p:pic>
        <p:nvPicPr>
          <p:cNvPr id="30" name="Picture 29" descr="ASCO-GI-16_iPad-icons_v1fr-cm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639" y="5159605"/>
            <a:ext cx="1005840" cy="765179"/>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Attending via Zoom</a:t>
            </a:r>
          </a:p>
        </p:txBody>
      </p:sp>
    </p:spTree>
    <p:extLst>
      <p:ext uri="{BB962C8B-B14F-4D97-AF65-F5344CB8AC3E}">
        <p14:creationId xmlns:p14="http://schemas.microsoft.com/office/powerpoint/2010/main" val="2748566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1582A-7F90-1ADC-47D4-FCEDF411BA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9CC3FD-AC8F-00B4-19CC-DF74E18315E7}"/>
              </a:ext>
            </a:extLst>
          </p:cNvPr>
          <p:cNvSpPr>
            <a:spLocks noGrp="1"/>
          </p:cNvSpPr>
          <p:nvPr>
            <p:ph type="ctrTitle"/>
          </p:nvPr>
        </p:nvSpPr>
        <p:spPr/>
        <p:txBody>
          <a:bodyPr/>
          <a:lstStyle/>
          <a:p>
            <a:r>
              <a:rPr lang="en-US" dirty="0"/>
              <a:t>State of the data on ctDNA in colorectal cancer</a:t>
            </a:r>
          </a:p>
        </p:txBody>
      </p:sp>
      <p:sp>
        <p:nvSpPr>
          <p:cNvPr id="5" name="Rectangle 4">
            <a:extLst>
              <a:ext uri="{FF2B5EF4-FFF2-40B4-BE49-F238E27FC236}">
                <a16:creationId xmlns:a16="http://schemas.microsoft.com/office/drawing/2014/main" id="{602A5735-6804-5CBE-269D-94A287FC670E}"/>
              </a:ext>
            </a:extLst>
          </p:cNvPr>
          <p:cNvSpPr/>
          <p:nvPr/>
        </p:nvSpPr>
        <p:spPr>
          <a:xfrm>
            <a:off x="1886465" y="1309817"/>
            <a:ext cx="1779373" cy="650395"/>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ctDNA</a:t>
            </a:r>
          </a:p>
        </p:txBody>
      </p:sp>
      <p:cxnSp>
        <p:nvCxnSpPr>
          <p:cNvPr id="7" name="Straight Arrow Connector 6">
            <a:extLst>
              <a:ext uri="{FF2B5EF4-FFF2-40B4-BE49-F238E27FC236}">
                <a16:creationId xmlns:a16="http://schemas.microsoft.com/office/drawing/2014/main" id="{4EB080ED-BB36-18AC-07BC-B59AB776F4E4}"/>
              </a:ext>
            </a:extLst>
          </p:cNvPr>
          <p:cNvCxnSpPr/>
          <p:nvPr/>
        </p:nvCxnSpPr>
        <p:spPr>
          <a:xfrm>
            <a:off x="3830594" y="1651490"/>
            <a:ext cx="7002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8C6C099-0DBF-4D3D-5E74-DF846B197AFE}"/>
              </a:ext>
            </a:extLst>
          </p:cNvPr>
          <p:cNvSpPr/>
          <p:nvPr/>
        </p:nvSpPr>
        <p:spPr>
          <a:xfrm>
            <a:off x="4658498" y="1309817"/>
            <a:ext cx="1779373" cy="650395"/>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Improved technology</a:t>
            </a:r>
          </a:p>
        </p:txBody>
      </p:sp>
      <p:cxnSp>
        <p:nvCxnSpPr>
          <p:cNvPr id="12" name="Straight Arrow Connector 11">
            <a:extLst>
              <a:ext uri="{FF2B5EF4-FFF2-40B4-BE49-F238E27FC236}">
                <a16:creationId xmlns:a16="http://schemas.microsoft.com/office/drawing/2014/main" id="{2AD7CCF2-6F3A-FCF9-418F-A1F4763AE436}"/>
              </a:ext>
            </a:extLst>
          </p:cNvPr>
          <p:cNvCxnSpPr>
            <a:cxnSpLocks/>
          </p:cNvCxnSpPr>
          <p:nvPr/>
        </p:nvCxnSpPr>
        <p:spPr>
          <a:xfrm flipH="1">
            <a:off x="2776150" y="2067698"/>
            <a:ext cx="1" cy="3624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2769DB1-2F73-4E28-B91D-72F247B83FA2}"/>
              </a:ext>
            </a:extLst>
          </p:cNvPr>
          <p:cNvSpPr/>
          <p:nvPr/>
        </p:nvSpPr>
        <p:spPr>
          <a:xfrm>
            <a:off x="1886465" y="2529409"/>
            <a:ext cx="1779373" cy="650395"/>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Retrospective studies</a:t>
            </a:r>
          </a:p>
        </p:txBody>
      </p:sp>
      <p:cxnSp>
        <p:nvCxnSpPr>
          <p:cNvPr id="14" name="Straight Arrow Connector 13">
            <a:extLst>
              <a:ext uri="{FF2B5EF4-FFF2-40B4-BE49-F238E27FC236}">
                <a16:creationId xmlns:a16="http://schemas.microsoft.com/office/drawing/2014/main" id="{96AD42FA-F75A-3436-F085-09CAB5DEAC21}"/>
              </a:ext>
            </a:extLst>
          </p:cNvPr>
          <p:cNvCxnSpPr>
            <a:cxnSpLocks/>
          </p:cNvCxnSpPr>
          <p:nvPr/>
        </p:nvCxnSpPr>
        <p:spPr>
          <a:xfrm>
            <a:off x="2776150" y="3289349"/>
            <a:ext cx="0" cy="3105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E9CB52F-BA39-77C9-4A7E-F10FC4C1B112}"/>
              </a:ext>
            </a:extLst>
          </p:cNvPr>
          <p:cNvSpPr/>
          <p:nvPr/>
        </p:nvSpPr>
        <p:spPr>
          <a:xfrm>
            <a:off x="1886464" y="3690550"/>
            <a:ext cx="1779373" cy="834476"/>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Large observational cohorts</a:t>
            </a:r>
          </a:p>
        </p:txBody>
      </p:sp>
      <p:cxnSp>
        <p:nvCxnSpPr>
          <p:cNvPr id="16" name="Straight Arrow Connector 15">
            <a:extLst>
              <a:ext uri="{FF2B5EF4-FFF2-40B4-BE49-F238E27FC236}">
                <a16:creationId xmlns:a16="http://schemas.microsoft.com/office/drawing/2014/main" id="{EA07109F-2795-A3A0-EB0B-E05059FD3B65}"/>
              </a:ext>
            </a:extLst>
          </p:cNvPr>
          <p:cNvCxnSpPr>
            <a:cxnSpLocks/>
          </p:cNvCxnSpPr>
          <p:nvPr/>
        </p:nvCxnSpPr>
        <p:spPr>
          <a:xfrm>
            <a:off x="2776150" y="4620943"/>
            <a:ext cx="0" cy="3629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A4FAA9E-36A7-4513-6FE0-B26CCDC2B36C}"/>
              </a:ext>
            </a:extLst>
          </p:cNvPr>
          <p:cNvSpPr/>
          <p:nvPr/>
        </p:nvSpPr>
        <p:spPr>
          <a:xfrm>
            <a:off x="1886464" y="5076624"/>
            <a:ext cx="1779373" cy="650395"/>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Prospective trials</a:t>
            </a:r>
          </a:p>
        </p:txBody>
      </p:sp>
      <p:sp>
        <p:nvSpPr>
          <p:cNvPr id="25" name="TextBox 24">
            <a:extLst>
              <a:ext uri="{FF2B5EF4-FFF2-40B4-BE49-F238E27FC236}">
                <a16:creationId xmlns:a16="http://schemas.microsoft.com/office/drawing/2014/main" id="{EB2ED2E1-6705-021C-78C2-95B989361AAC}"/>
              </a:ext>
            </a:extLst>
          </p:cNvPr>
          <p:cNvSpPr txBox="1"/>
          <p:nvPr/>
        </p:nvSpPr>
        <p:spPr>
          <a:xfrm>
            <a:off x="6565559" y="1289167"/>
            <a:ext cx="4512128"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Genetic changes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Epigenetics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Fragmentomics</a:t>
            </a:r>
          </a:p>
        </p:txBody>
      </p:sp>
    </p:spTree>
    <p:extLst>
      <p:ext uri="{BB962C8B-B14F-4D97-AF65-F5344CB8AC3E}">
        <p14:creationId xmlns:p14="http://schemas.microsoft.com/office/powerpoint/2010/main" val="12098154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ACE40-30C4-6780-6BB5-2794545A175D}"/>
              </a:ext>
            </a:extLst>
          </p:cNvPr>
          <p:cNvSpPr>
            <a:spLocks noGrp="1"/>
          </p:cNvSpPr>
          <p:nvPr>
            <p:ph type="ctrTitle"/>
          </p:nvPr>
        </p:nvSpPr>
        <p:spPr/>
        <p:txBody>
          <a:bodyPr/>
          <a:lstStyle/>
          <a:p>
            <a:r>
              <a:rPr lang="en-US" dirty="0"/>
              <a:t>ctDNA is not static, it is a technology</a:t>
            </a:r>
          </a:p>
        </p:txBody>
      </p:sp>
      <p:sp>
        <p:nvSpPr>
          <p:cNvPr id="3" name="Text Placeholder 2">
            <a:extLst>
              <a:ext uri="{FF2B5EF4-FFF2-40B4-BE49-F238E27FC236}">
                <a16:creationId xmlns:a16="http://schemas.microsoft.com/office/drawing/2014/main" id="{DACC16D8-1E28-A58B-09CB-975887318ADF}"/>
              </a:ext>
            </a:extLst>
          </p:cNvPr>
          <p:cNvSpPr>
            <a:spLocks noGrp="1"/>
          </p:cNvSpPr>
          <p:nvPr>
            <p:ph type="body" sz="quarter" idx="13"/>
          </p:nvPr>
        </p:nvSpPr>
        <p:spPr/>
        <p:txBody>
          <a:bodyPr/>
          <a:lstStyle/>
          <a:p>
            <a:r>
              <a:rPr lang="en-US" dirty="0"/>
              <a:t>Ongoing and future developments</a:t>
            </a:r>
          </a:p>
        </p:txBody>
      </p:sp>
      <p:sp>
        <p:nvSpPr>
          <p:cNvPr id="6" name="Text Placeholder 5">
            <a:extLst>
              <a:ext uri="{FF2B5EF4-FFF2-40B4-BE49-F238E27FC236}">
                <a16:creationId xmlns:a16="http://schemas.microsoft.com/office/drawing/2014/main" id="{CDE25B36-0A50-2B4B-329B-EDCD8CEF4994}"/>
              </a:ext>
            </a:extLst>
          </p:cNvPr>
          <p:cNvSpPr>
            <a:spLocks noGrp="1"/>
          </p:cNvSpPr>
          <p:nvPr>
            <p:ph type="body" sz="quarter" idx="14"/>
          </p:nvPr>
        </p:nvSpPr>
        <p:spPr/>
        <p:txBody>
          <a:bodyPr/>
          <a:lstStyle/>
          <a:p>
            <a:r>
              <a:rPr lang="en-US" dirty="0"/>
              <a:t>Discrete number of variants per patient (</a:t>
            </a:r>
            <a:r>
              <a:rPr lang="en-US" i="1" dirty="0"/>
              <a:t>e.g.</a:t>
            </a:r>
            <a:r>
              <a:rPr lang="en-US" dirty="0"/>
              <a:t>, 16) </a:t>
            </a:r>
            <a:r>
              <a:rPr lang="en-US" dirty="0">
                <a:sym typeface="Wingdings" panose="05000000000000000000" pitchFamily="2" charset="2"/>
              </a:rPr>
              <a:t> increased panel sizes</a:t>
            </a:r>
            <a:r>
              <a:rPr lang="en-US" dirty="0"/>
              <a:t> </a:t>
            </a:r>
          </a:p>
          <a:p>
            <a:endParaRPr lang="en-US" dirty="0"/>
          </a:p>
          <a:p>
            <a:r>
              <a:rPr lang="en-US" dirty="0"/>
              <a:t>Depth and breadth of sequencing (Whole exome </a:t>
            </a:r>
            <a:r>
              <a:rPr lang="en-US" dirty="0">
                <a:sym typeface="Wingdings" panose="05000000000000000000" pitchFamily="2" charset="2"/>
              </a:rPr>
              <a:t> whole genome)</a:t>
            </a:r>
          </a:p>
          <a:p>
            <a:endParaRPr lang="en-US" dirty="0">
              <a:sym typeface="Wingdings" panose="05000000000000000000" pitchFamily="2" charset="2"/>
            </a:endParaRPr>
          </a:p>
          <a:p>
            <a:r>
              <a:rPr lang="en-US" dirty="0">
                <a:sym typeface="Wingdings" panose="05000000000000000000" pitchFamily="2" charset="2"/>
              </a:rPr>
              <a:t>Inclusion/improvement of epigenetics</a:t>
            </a:r>
          </a:p>
          <a:p>
            <a:pPr lvl="1"/>
            <a:r>
              <a:rPr lang="en-US" dirty="0">
                <a:solidFill>
                  <a:schemeClr val="tx2"/>
                </a:solidFill>
                <a:sym typeface="Wingdings" panose="05000000000000000000" pitchFamily="2" charset="2"/>
              </a:rPr>
              <a:t>Especially relevant for tumor-agnostic assays</a:t>
            </a:r>
          </a:p>
          <a:p>
            <a:endParaRPr lang="en-US" dirty="0">
              <a:sym typeface="Wingdings" panose="05000000000000000000" pitchFamily="2" charset="2"/>
            </a:endParaRPr>
          </a:p>
          <a:p>
            <a:r>
              <a:rPr lang="en-US" dirty="0">
                <a:sym typeface="Wingdings" panose="05000000000000000000" pitchFamily="2" charset="2"/>
              </a:rPr>
              <a:t>Better cancellation of background “noise” (</a:t>
            </a:r>
            <a:r>
              <a:rPr lang="en-US" i="1" dirty="0">
                <a:sym typeface="Wingdings" panose="05000000000000000000" pitchFamily="2" charset="2"/>
              </a:rPr>
              <a:t>e.g.</a:t>
            </a:r>
            <a:r>
              <a:rPr lang="en-US" dirty="0">
                <a:sym typeface="Wingdings" panose="05000000000000000000" pitchFamily="2" charset="2"/>
              </a:rPr>
              <a:t>, </a:t>
            </a:r>
            <a:r>
              <a:rPr lang="en-US" dirty="0" err="1">
                <a:sym typeface="Wingdings" panose="05000000000000000000" pitchFamily="2" charset="2"/>
              </a:rPr>
              <a:t>CHiP</a:t>
            </a:r>
            <a:r>
              <a:rPr lang="en-US" dirty="0">
                <a:sym typeface="Wingdings" panose="05000000000000000000" pitchFamily="2" charset="2"/>
              </a:rPr>
              <a:t>)</a:t>
            </a:r>
          </a:p>
          <a:p>
            <a:endParaRPr lang="en-US" dirty="0">
              <a:sym typeface="Wingdings" panose="05000000000000000000" pitchFamily="2" charset="2"/>
            </a:endParaRPr>
          </a:p>
          <a:p>
            <a:r>
              <a:rPr lang="en-US" dirty="0">
                <a:sym typeface="Wingdings" panose="05000000000000000000" pitchFamily="2" charset="2"/>
              </a:rPr>
              <a:t>Binary reporting (positive/negative)  quantitative trending  evaluations of fold differences as a biomarker</a:t>
            </a:r>
            <a:endParaRPr lang="en-US" dirty="0"/>
          </a:p>
        </p:txBody>
      </p:sp>
    </p:spTree>
    <p:extLst>
      <p:ext uri="{BB962C8B-B14F-4D97-AF65-F5344CB8AC3E}">
        <p14:creationId xmlns:p14="http://schemas.microsoft.com/office/powerpoint/2010/main" val="275700638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721AEF-901D-B0F9-47AC-C112DDE4081C}"/>
              </a:ext>
            </a:extLst>
          </p:cNvPr>
          <p:cNvSpPr>
            <a:spLocks noGrp="1"/>
          </p:cNvSpPr>
          <p:nvPr>
            <p:ph type="ctrTitle"/>
          </p:nvPr>
        </p:nvSpPr>
        <p:spPr/>
        <p:txBody>
          <a:bodyPr/>
          <a:lstStyle/>
          <a:p>
            <a:r>
              <a:rPr lang="en-US" dirty="0"/>
              <a:t>Is ctDNA the future? Most likely in some capacity </a:t>
            </a:r>
          </a:p>
        </p:txBody>
      </p:sp>
      <p:pic>
        <p:nvPicPr>
          <p:cNvPr id="6" name="Picture 2" descr="figure3">
            <a:extLst>
              <a:ext uri="{FF2B5EF4-FFF2-40B4-BE49-F238E27FC236}">
                <a16:creationId xmlns:a16="http://schemas.microsoft.com/office/drawing/2014/main" id="{B6FB2347-15D4-F5A6-A3D0-1DD79E2A6CE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8506" y="1249695"/>
            <a:ext cx="6044748" cy="48799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5DEC7B5-3A01-9F3A-60EC-E962BFC20D9A}"/>
              </a:ext>
            </a:extLst>
          </p:cNvPr>
          <p:cNvSpPr txBox="1"/>
          <p:nvPr/>
        </p:nvSpPr>
        <p:spPr>
          <a:xfrm>
            <a:off x="2897202" y="6207833"/>
            <a:ext cx="81438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Dasari, </a:t>
            </a:r>
            <a:r>
              <a:rPr kumimoji="0" lang="en-US" sz="1600" b="0" i="1" u="none" strike="noStrike" kern="1200" cap="none" spc="0" normalizeH="0" baseline="0" noProof="0" dirty="0">
                <a:ln>
                  <a:noFill/>
                </a:ln>
                <a:solidFill>
                  <a:srgbClr val="000000"/>
                </a:solidFill>
                <a:effectLst/>
                <a:uLnTx/>
                <a:uFillTx/>
                <a:latin typeface="Arial" panose="020B0604020202020204"/>
                <a:ea typeface="+mn-ea"/>
                <a:cs typeface="+mn-cs"/>
              </a:rPr>
              <a:t>Nat Rev Clin Oncol</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2020; Cohen, </a:t>
            </a:r>
            <a:r>
              <a:rPr kumimoji="0" lang="en-US" sz="1600" b="0" i="1" u="none" strike="noStrike" kern="1200" cap="none" spc="0" normalizeH="0" baseline="0" noProof="0" dirty="0">
                <a:ln>
                  <a:noFill/>
                </a:ln>
                <a:solidFill>
                  <a:srgbClr val="000000"/>
                </a:solidFill>
                <a:effectLst/>
                <a:uLnTx/>
                <a:uFillTx/>
                <a:latin typeface="Arial" panose="020B0604020202020204"/>
                <a:ea typeface="+mn-ea"/>
                <a:cs typeface="+mn-cs"/>
              </a:rPr>
              <a:t>Nature </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2023</a:t>
            </a:r>
          </a:p>
        </p:txBody>
      </p:sp>
      <p:pic>
        <p:nvPicPr>
          <p:cNvPr id="8" name="Picture 7">
            <a:extLst>
              <a:ext uri="{FF2B5EF4-FFF2-40B4-BE49-F238E27FC236}">
                <a16:creationId xmlns:a16="http://schemas.microsoft.com/office/drawing/2014/main" id="{A128A0A7-9B0A-C5C7-0206-405A98958827}"/>
              </a:ext>
            </a:extLst>
          </p:cNvPr>
          <p:cNvPicPr>
            <a:picLocks noChangeAspect="1"/>
          </p:cNvPicPr>
          <p:nvPr/>
        </p:nvPicPr>
        <p:blipFill>
          <a:blip r:embed="rId4"/>
          <a:stretch>
            <a:fillRect/>
          </a:stretch>
        </p:blipFill>
        <p:spPr>
          <a:xfrm>
            <a:off x="6858524" y="1601667"/>
            <a:ext cx="4442519" cy="4287291"/>
          </a:xfrm>
          <a:prstGeom prst="rect">
            <a:avLst/>
          </a:prstGeom>
        </p:spPr>
      </p:pic>
    </p:spTree>
    <p:extLst>
      <p:ext uri="{BB962C8B-B14F-4D97-AF65-F5344CB8AC3E}">
        <p14:creationId xmlns:p14="http://schemas.microsoft.com/office/powerpoint/2010/main" val="347226159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C760C-AEEE-F2D4-3EF0-2F2130A186C8}"/>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A2EC530-88E5-7387-DD27-5FCE1EF1E60C}"/>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65 y/o with Stage II colon cancer – how comfortable </a:t>
            </a:r>
            <a:r>
              <a:rPr lang="en-US" sz="2600" kern="100" dirty="0">
                <a:latin typeface="Calibri" panose="020F0502020204030204" pitchFamily="34" charset="0"/>
                <a:ea typeface="Aptos" panose="020B0004020202020204" pitchFamily="34" charset="0"/>
                <a:cs typeface="Calibri" panose="020F0502020204030204" pitchFamily="34" charset="0"/>
              </a:rPr>
              <a:t>are we in </a:t>
            </a:r>
            <a:r>
              <a:rPr lang="en-US" sz="2600" b="1" kern="100" dirty="0">
                <a:effectLst/>
                <a:latin typeface="Calibri" panose="020F0502020204030204" pitchFamily="34" charset="0"/>
                <a:ea typeface="Aptos" panose="020B0004020202020204" pitchFamily="34" charset="0"/>
                <a:cs typeface="Calibri" panose="020F0502020204030204" pitchFamily="34" charset="0"/>
              </a:rPr>
              <a:t>recommending chemo for Stage II colon cancer if MRD positive?</a:t>
            </a:r>
          </a:p>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Stage IIb CRC adjuvant: preferred choice between available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ctDNA</a:t>
            </a:r>
            <a:r>
              <a:rPr lang="en-US" sz="2600" dirty="0">
                <a:effectLst/>
                <a:latin typeface="Calibri" panose="020F0502020204030204" pitchFamily="34" charset="0"/>
                <a:ea typeface="Times New Roman" panose="02020603050405020304" pitchFamily="18" charset="0"/>
                <a:cs typeface="Calibri" panose="020F0502020204030204" pitchFamily="34" charset="0"/>
              </a:rPr>
              <a:t> testing platforms? Practicality of waiting for testing results? </a:t>
            </a: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06B8036B-F4C2-3574-006F-958DC4EC6B69}"/>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algn="ctr">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Role of </a:t>
            </a:r>
            <a:r>
              <a:rPr kumimoji="0" lang="en-US" sz="3000" b="1" i="0" u="none" strike="noStrike" kern="0" cap="none" spc="0" normalizeH="0" baseline="0" noProof="0" dirty="0" err="1">
                <a:ln>
                  <a:noFill/>
                </a:ln>
                <a:solidFill>
                  <a:srgbClr val="FFFFFF"/>
                </a:solidFill>
                <a:effectLst/>
                <a:uLnTx/>
                <a:uFillTx/>
                <a:latin typeface="Calibri"/>
                <a:ea typeface="MS PGothic" pitchFamily="34" charset="-128"/>
                <a:cs typeface="Calibri"/>
              </a:rPr>
              <a:t>ctDNA</a:t>
            </a:r>
            <a:r>
              <a:rPr lang="en-US" sz="3000" kern="0" dirty="0">
                <a:solidFill>
                  <a:srgbClr val="FFFFFF"/>
                </a:solidFill>
                <a:latin typeface="Calibri"/>
                <a:ea typeface="MS PGothic" pitchFamily="34" charset="-128"/>
                <a:cs typeface="Calibri"/>
              </a:rPr>
              <a:t> </a:t>
            </a: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Testing in Localized CRC </a:t>
            </a:r>
          </a:p>
        </p:txBody>
      </p:sp>
    </p:spTree>
    <p:extLst>
      <p:ext uri="{BB962C8B-B14F-4D97-AF65-F5344CB8AC3E}">
        <p14:creationId xmlns:p14="http://schemas.microsoft.com/office/powerpoint/2010/main" val="6410307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31DC7-6C2E-58CE-C655-C67667AE829E}"/>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E1383EB-7CA2-07CA-EA27-86434BBF7A22}"/>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A 58-year-old man undergoes right hemicolectomy for colon cancer.  Pathology: pT3N0 (Stage II) adenocarcinoma, moderately differentiated, </a:t>
            </a:r>
            <a:br>
              <a:rPr lang="en-US" sz="2600" b="1" kern="100" dirty="0">
                <a:effectLst/>
                <a:latin typeface="Calibri" panose="020F0502020204030204" pitchFamily="34" charset="0"/>
                <a:ea typeface="Aptos" panose="020B0004020202020204" pitchFamily="34" charset="0"/>
                <a:cs typeface="Calibri" panose="020F0502020204030204" pitchFamily="34" charset="0"/>
              </a:rPr>
            </a:br>
            <a:r>
              <a:rPr lang="en-US" sz="2600" b="1" kern="100" dirty="0">
                <a:effectLst/>
                <a:latin typeface="Calibri" panose="020F0502020204030204" pitchFamily="34" charset="0"/>
                <a:ea typeface="Aptos" panose="020B0004020202020204" pitchFamily="34" charset="0"/>
                <a:cs typeface="Calibri" panose="020F0502020204030204" pitchFamily="34" charset="0"/>
              </a:rPr>
              <a:t>no LVI. Adequate nodal sampling (18 nodes). MMR proficient (MSS). Traditional risk assessment: Clinically low–intermediate risk. Adjuvant chemotherapy would typically be optional or omitted. ctDNA performed </a:t>
            </a:r>
            <a:br>
              <a:rPr lang="en-US" sz="2600" b="1" kern="100" dirty="0">
                <a:effectLst/>
                <a:latin typeface="Calibri" panose="020F0502020204030204" pitchFamily="34" charset="0"/>
                <a:ea typeface="Aptos" panose="020B0004020202020204" pitchFamily="34" charset="0"/>
                <a:cs typeface="Calibri" panose="020F0502020204030204" pitchFamily="34" charset="0"/>
              </a:rPr>
            </a:br>
            <a:r>
              <a:rPr lang="en-US" sz="2600" b="1" kern="100" dirty="0">
                <a:effectLst/>
                <a:latin typeface="Calibri" panose="020F0502020204030204" pitchFamily="34" charset="0"/>
                <a:ea typeface="Aptos" panose="020B0004020202020204" pitchFamily="34" charset="0"/>
                <a:cs typeface="Calibri" panose="020F0502020204030204" pitchFamily="34" charset="0"/>
              </a:rPr>
              <a:t>4 weeks post-op and was MRD-positive. Clinical dilemma: Standard clinicopathologic features suggest observation, MRD positivity implies high risk of recurrence. How do you approach low clinical risk patients, do you check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ctDNA</a:t>
            </a:r>
            <a:r>
              <a:rPr lang="en-US" sz="2600" b="1" kern="100" dirty="0">
                <a:effectLst/>
                <a:latin typeface="Calibri" panose="020F0502020204030204" pitchFamily="34" charset="0"/>
                <a:ea typeface="Aptos" panose="020B0004020202020204" pitchFamily="34" charset="0"/>
                <a:cs typeface="Calibri" panose="020F0502020204030204" pitchFamily="34" charset="0"/>
              </a:rPr>
              <a:t> on everyone?</a:t>
            </a: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FFFC6C2-6A85-B059-D023-21AFCF8116D0}"/>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algn="ctr">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Role of </a:t>
            </a:r>
            <a:r>
              <a:rPr kumimoji="0" lang="en-US" sz="3000" b="1" i="0" u="none" strike="noStrike" kern="0" cap="none" spc="0" normalizeH="0" baseline="0" noProof="0" dirty="0" err="1">
                <a:ln>
                  <a:noFill/>
                </a:ln>
                <a:solidFill>
                  <a:srgbClr val="FFFFFF"/>
                </a:solidFill>
                <a:effectLst/>
                <a:uLnTx/>
                <a:uFillTx/>
                <a:latin typeface="Calibri"/>
                <a:ea typeface="MS PGothic" pitchFamily="34" charset="-128"/>
                <a:cs typeface="Calibri"/>
              </a:rPr>
              <a:t>ctDNA</a:t>
            </a:r>
            <a:r>
              <a:rPr lang="en-US" sz="3000" kern="0" dirty="0">
                <a:solidFill>
                  <a:srgbClr val="FFFFFF"/>
                </a:solidFill>
                <a:latin typeface="Calibri"/>
                <a:ea typeface="MS PGothic" pitchFamily="34" charset="-128"/>
                <a:cs typeface="Calibri"/>
              </a:rPr>
              <a:t> </a:t>
            </a: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Testing in Localized CRC </a:t>
            </a:r>
          </a:p>
        </p:txBody>
      </p:sp>
    </p:spTree>
    <p:extLst>
      <p:ext uri="{BB962C8B-B14F-4D97-AF65-F5344CB8AC3E}">
        <p14:creationId xmlns:p14="http://schemas.microsoft.com/office/powerpoint/2010/main" val="3609708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52ADE-6162-5A50-0C7B-97F6D096C1FA}"/>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35A7FBC-56DA-8160-064A-9DEBD92549B8}"/>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72 yr old female with standard risk Stage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IIIb</a:t>
            </a:r>
            <a:r>
              <a:rPr lang="en-US" sz="2600" b="1" kern="100" dirty="0">
                <a:effectLst/>
                <a:latin typeface="Calibri" panose="020F0502020204030204" pitchFamily="34" charset="0"/>
                <a:ea typeface="Aptos" panose="020B0004020202020204" pitchFamily="34" charset="0"/>
                <a:cs typeface="Calibri" panose="020F0502020204030204" pitchFamily="34" charset="0"/>
              </a:rPr>
              <a:t> colon cancer and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ctDNA</a:t>
            </a:r>
            <a:r>
              <a:rPr lang="en-US" sz="2600" b="1" kern="100" dirty="0">
                <a:effectLst/>
                <a:latin typeface="Calibri" panose="020F0502020204030204" pitchFamily="34" charset="0"/>
                <a:ea typeface="Aptos" panose="020B0004020202020204" pitchFamily="34" charset="0"/>
                <a:cs typeface="Calibri" panose="020F0502020204030204" pitchFamily="34" charset="0"/>
              </a:rPr>
              <a:t> negative. If a patient would prefer not to receive chemotherapy do you think it’s a reasonable option to omit chemo if MRD tests are negative? </a:t>
            </a:r>
          </a:p>
          <a:p>
            <a:pPr marL="0" marR="0" lvl="0" indent="0">
              <a:lnSpc>
                <a:spcPct val="115000"/>
              </a:lnSpc>
              <a:spcAft>
                <a:spcPts val="800"/>
              </a:spcAft>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55 y/o female pt with Stage IIIA left-sided colon cancer, with only 1/16 LNs +, pt strongly wants MRD testing to decide adjuvant chemotherapy. Is it okay to go by ctDNA test result to guide FOLFOX adjuvant chemo in this pt’s case?</a:t>
            </a: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78BBDA45-FBEE-EFA4-F36F-DB072221CDCF}"/>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algn="ctr">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Role of </a:t>
            </a:r>
            <a:r>
              <a:rPr kumimoji="0" lang="en-US" sz="3000" b="1" i="0" u="none" strike="noStrike" kern="0" cap="none" spc="0" normalizeH="0" baseline="0" noProof="0" dirty="0" err="1">
                <a:ln>
                  <a:noFill/>
                </a:ln>
                <a:solidFill>
                  <a:srgbClr val="FFFFFF"/>
                </a:solidFill>
                <a:effectLst/>
                <a:uLnTx/>
                <a:uFillTx/>
                <a:latin typeface="Calibri"/>
                <a:ea typeface="MS PGothic" pitchFamily="34" charset="-128"/>
                <a:cs typeface="Calibri"/>
              </a:rPr>
              <a:t>ctDNA</a:t>
            </a:r>
            <a:r>
              <a:rPr lang="en-US" sz="3000" kern="0" dirty="0">
                <a:solidFill>
                  <a:srgbClr val="FFFFFF"/>
                </a:solidFill>
                <a:latin typeface="Calibri"/>
                <a:ea typeface="MS PGothic" pitchFamily="34" charset="-128"/>
                <a:cs typeface="Calibri"/>
              </a:rPr>
              <a:t> </a:t>
            </a: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Testing in Localized CRC </a:t>
            </a:r>
          </a:p>
        </p:txBody>
      </p:sp>
    </p:spTree>
    <p:extLst>
      <p:ext uri="{BB962C8B-B14F-4D97-AF65-F5344CB8AC3E}">
        <p14:creationId xmlns:p14="http://schemas.microsoft.com/office/powerpoint/2010/main" val="3267599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5751C-2154-2DB9-1FB4-FEA0F2FC62B4}"/>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BDCD6A8-6316-BE6D-A6BC-93F8A674ECD2}"/>
              </a:ext>
            </a:extLst>
          </p:cNvPr>
          <p:cNvSpPr>
            <a:spLocks noGrp="1"/>
          </p:cNvSpPr>
          <p:nvPr>
            <p:ph idx="1"/>
          </p:nvPr>
        </p:nvSpPr>
        <p:spPr>
          <a:xfrm>
            <a:off x="912287" y="1690792"/>
            <a:ext cx="1036015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58 y/o F with DM neuropathy and Stage II colon cancer with high</a:t>
            </a:r>
            <a:br>
              <a:rPr lang="en-US" sz="2600" b="1" kern="100" dirty="0">
                <a:effectLst/>
                <a:latin typeface="Calibri" panose="020F0502020204030204" pitchFamily="34" charset="0"/>
                <a:ea typeface="Aptos" panose="020B0004020202020204" pitchFamily="34" charset="0"/>
                <a:cs typeface="Calibri" panose="020F0502020204030204" pitchFamily="34" charset="0"/>
              </a:rPr>
            </a:br>
            <a:r>
              <a:rPr lang="en-US" sz="2600" kern="100" dirty="0">
                <a:latin typeface="Calibri" panose="020F0502020204030204" pitchFamily="34" charset="0"/>
                <a:ea typeface="Aptos" panose="020B0004020202020204" pitchFamily="34" charset="0"/>
                <a:cs typeface="Calibri" panose="020F0502020204030204" pitchFamily="34" charset="0"/>
              </a:rPr>
              <a:t>Onco</a:t>
            </a:r>
            <a:r>
              <a:rPr lang="en-US" sz="2600" i="1" kern="100" dirty="0">
                <a:latin typeface="Calibri" panose="020F0502020204030204" pitchFamily="34" charset="0"/>
                <a:ea typeface="Aptos" panose="020B0004020202020204" pitchFamily="34" charset="0"/>
                <a:cs typeface="Calibri" panose="020F0502020204030204" pitchFamily="34" charset="0"/>
              </a:rPr>
              <a:t>type</a:t>
            </a:r>
            <a:r>
              <a:rPr lang="en-US" sz="2600" kern="100" dirty="0">
                <a:latin typeface="Calibri" panose="020F0502020204030204" pitchFamily="34" charset="0"/>
                <a:ea typeface="Aptos" panose="020B0004020202020204" pitchFamily="34" charset="0"/>
                <a:cs typeface="Calibri" panose="020F0502020204030204" pitchFamily="34" charset="0"/>
              </a:rPr>
              <a:t> DX® Recurrence Score®, </a:t>
            </a:r>
            <a:r>
              <a:rPr lang="en-US" sz="2600" b="1" kern="100" dirty="0">
                <a:effectLst/>
                <a:latin typeface="Calibri" panose="020F0502020204030204" pitchFamily="34" charset="0"/>
                <a:ea typeface="Aptos" panose="020B0004020202020204" pitchFamily="34" charset="0"/>
                <a:cs typeface="Calibri" panose="020F0502020204030204" pitchFamily="34" charset="0"/>
              </a:rPr>
              <a:t>ctDNA for MRD is negative. Is it safe </a:t>
            </a:r>
            <a:br>
              <a:rPr lang="en-US" sz="2600" b="1" kern="100" dirty="0">
                <a:effectLst/>
                <a:latin typeface="Calibri" panose="020F0502020204030204" pitchFamily="34" charset="0"/>
                <a:ea typeface="Aptos" panose="020B0004020202020204" pitchFamily="34" charset="0"/>
                <a:cs typeface="Calibri" panose="020F0502020204030204" pitchFamily="34" charset="0"/>
              </a:rPr>
            </a:br>
            <a:r>
              <a:rPr lang="en-US" sz="2600" b="1" kern="100" dirty="0">
                <a:effectLst/>
                <a:latin typeface="Calibri" panose="020F0502020204030204" pitchFamily="34" charset="0"/>
                <a:ea typeface="Aptos" panose="020B0004020202020204" pitchFamily="34" charset="0"/>
                <a:cs typeface="Calibri" panose="020F0502020204030204" pitchFamily="34" charset="0"/>
              </a:rPr>
              <a:t>to omit adjuvant therapy in this pt? </a:t>
            </a:r>
          </a:p>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68 y/o M with L-sided colon cancer s/p hemicolectomy, about to start adjuvant FOLFOX and initial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ctDNA</a:t>
            </a:r>
            <a:r>
              <a:rPr lang="en-US" sz="2600" dirty="0">
                <a:effectLst/>
                <a:latin typeface="Calibri" panose="020F0502020204030204" pitchFamily="34" charset="0"/>
                <a:ea typeface="Times New Roman" panose="02020603050405020304" pitchFamily="18" charset="0"/>
                <a:cs typeface="Calibri" panose="020F0502020204030204" pitchFamily="34" charset="0"/>
              </a:rPr>
              <a:t> testing positive. Should positive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ctDNA</a:t>
            </a:r>
            <a:r>
              <a:rPr lang="en-US" sz="2600" dirty="0">
                <a:effectLst/>
                <a:latin typeface="Calibri" panose="020F0502020204030204" pitchFamily="34" charset="0"/>
                <a:ea typeface="Times New Roman" panose="02020603050405020304" pitchFamily="18" charset="0"/>
                <a:cs typeface="Calibri" panose="020F0502020204030204" pitchFamily="34" charset="0"/>
              </a:rPr>
              <a:t> test at initiation of adjuvant therapy affect aggressiveness or duration of therapy?</a:t>
            </a: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4D723EEE-4E52-2780-FD38-A73F0496993B}"/>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algn="ctr">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Role of </a:t>
            </a:r>
            <a:r>
              <a:rPr kumimoji="0" lang="en-US" sz="3000" b="1" i="0" u="none" strike="noStrike" kern="0" cap="none" spc="0" normalizeH="0" baseline="0" noProof="0" dirty="0" err="1">
                <a:ln>
                  <a:noFill/>
                </a:ln>
                <a:solidFill>
                  <a:srgbClr val="FFFFFF"/>
                </a:solidFill>
                <a:effectLst/>
                <a:uLnTx/>
                <a:uFillTx/>
                <a:latin typeface="Calibri"/>
                <a:ea typeface="MS PGothic" pitchFamily="34" charset="-128"/>
                <a:cs typeface="Calibri"/>
              </a:rPr>
              <a:t>ctDNA</a:t>
            </a:r>
            <a:r>
              <a:rPr lang="en-US" sz="3000" kern="0" dirty="0">
                <a:solidFill>
                  <a:srgbClr val="FFFFFF"/>
                </a:solidFill>
                <a:latin typeface="Calibri"/>
                <a:ea typeface="MS PGothic" pitchFamily="34" charset="-128"/>
                <a:cs typeface="Calibri"/>
              </a:rPr>
              <a:t> </a:t>
            </a: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Testing in Localized CRC </a:t>
            </a:r>
          </a:p>
        </p:txBody>
      </p:sp>
    </p:spTree>
    <p:extLst>
      <p:ext uri="{BB962C8B-B14F-4D97-AF65-F5344CB8AC3E}">
        <p14:creationId xmlns:p14="http://schemas.microsoft.com/office/powerpoint/2010/main" val="23338656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3A7E2-747B-4234-9CA0-2F183A28CF66}"/>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2B27448-73A6-5769-951F-D2BEC661958F}"/>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82F with hypothyroidism, DM, HTN, CAD, and T3N2 colon cancer s/p surgery, recommendation is for adjuvant chemotherapy. Patient is worried about chemo toxicities and functional decline. Would MRD assay results help you with treatment duration decision-making?</a:t>
            </a: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ADDF5DE8-31BB-3928-1349-351E42DE4004}"/>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algn="ctr">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Role of </a:t>
            </a:r>
            <a:r>
              <a:rPr kumimoji="0" lang="en-US" sz="3000" b="1" i="0" u="none" strike="noStrike" kern="0" cap="none" spc="0" normalizeH="0" baseline="0" noProof="0" dirty="0" err="1">
                <a:ln>
                  <a:noFill/>
                </a:ln>
                <a:solidFill>
                  <a:srgbClr val="FFFFFF"/>
                </a:solidFill>
                <a:effectLst/>
                <a:uLnTx/>
                <a:uFillTx/>
                <a:latin typeface="Calibri"/>
                <a:ea typeface="MS PGothic" pitchFamily="34" charset="-128"/>
                <a:cs typeface="Calibri"/>
              </a:rPr>
              <a:t>ctDNA</a:t>
            </a:r>
            <a:r>
              <a:rPr lang="en-US" sz="3000" kern="0" dirty="0">
                <a:solidFill>
                  <a:srgbClr val="FFFFFF"/>
                </a:solidFill>
                <a:latin typeface="Calibri"/>
                <a:ea typeface="MS PGothic" pitchFamily="34" charset="-128"/>
                <a:cs typeface="Calibri"/>
              </a:rPr>
              <a:t> </a:t>
            </a: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Testing in Localized CRC </a:t>
            </a:r>
          </a:p>
        </p:txBody>
      </p:sp>
    </p:spTree>
    <p:extLst>
      <p:ext uri="{BB962C8B-B14F-4D97-AF65-F5344CB8AC3E}">
        <p14:creationId xmlns:p14="http://schemas.microsoft.com/office/powerpoint/2010/main" val="28594626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BFFF2-B339-DC39-4AAC-A2484C01BC16}"/>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039BA97-CD3A-99F8-BC90-FB31F36C4E2D}"/>
              </a:ext>
            </a:extLst>
          </p:cNvPr>
          <p:cNvSpPr>
            <a:spLocks noGrp="1"/>
          </p:cNvSpPr>
          <p:nvPr>
            <p:ph idx="1"/>
          </p:nvPr>
        </p:nvSpPr>
        <p:spPr>
          <a:xfrm>
            <a:off x="912287" y="1690792"/>
            <a:ext cx="10584313" cy="4514258"/>
          </a:xfrm>
        </p:spPr>
        <p:txBody>
          <a:bodyPr/>
          <a:lstStyle/>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68 y/o with Stage III MSI-H rectal cancer treated with 6 months of dostarlimab and achieves clinical CR on images and sigmoidoscopy but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ctDNA</a:t>
            </a:r>
            <a:r>
              <a:rPr lang="en-US" sz="2600" dirty="0">
                <a:effectLst/>
                <a:latin typeface="Calibri" panose="020F0502020204030204" pitchFamily="34" charset="0"/>
                <a:ea typeface="Times New Roman" panose="02020603050405020304" pitchFamily="18" charset="0"/>
                <a:cs typeface="Calibri" panose="020F0502020204030204" pitchFamily="34" charset="0"/>
              </a:rPr>
              <a:t> positive. How many negative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ctDNA</a:t>
            </a:r>
            <a:r>
              <a:rPr lang="en-US" sz="2600" dirty="0">
                <a:effectLst/>
                <a:latin typeface="Calibri" panose="020F0502020204030204" pitchFamily="34" charset="0"/>
                <a:ea typeface="Times New Roman" panose="02020603050405020304" pitchFamily="18" charset="0"/>
                <a:cs typeface="Calibri" panose="020F0502020204030204" pitchFamily="34" charset="0"/>
              </a:rPr>
              <a:t> tests are sufficient to stop testing? How often do you test?</a:t>
            </a:r>
          </a:p>
          <a:p>
            <a:pPr marL="0" indent="0">
              <a:buNone/>
            </a:pPr>
            <a:r>
              <a:rPr lang="en-US" sz="2600" kern="100" dirty="0">
                <a:solidFill>
                  <a:schemeClr val="tx1"/>
                </a:solidFill>
                <a:effectLst/>
                <a:latin typeface="+mn-lt"/>
                <a:ea typeface="Calibri" panose="020F0502020204030204" pitchFamily="34" charset="0"/>
                <a:cs typeface="Times New Roman" panose="02020603050405020304" pitchFamily="18" charset="0"/>
              </a:rPr>
              <a:t>66 y/o man with osteoarthritis </a:t>
            </a:r>
            <a:r>
              <a:rPr lang="en-US" sz="2600" kern="100">
                <a:solidFill>
                  <a:schemeClr val="tx1"/>
                </a:solidFill>
                <a:effectLst/>
                <a:latin typeface="+mn-lt"/>
                <a:ea typeface="Calibri" panose="020F0502020204030204" pitchFamily="34" charset="0"/>
                <a:cs typeface="Times New Roman" panose="02020603050405020304" pitchFamily="18" charset="0"/>
              </a:rPr>
              <a:t>Stage IIIA </a:t>
            </a:r>
            <a:r>
              <a:rPr lang="en-US" sz="2600" kern="100" dirty="0">
                <a:solidFill>
                  <a:schemeClr val="tx1"/>
                </a:solidFill>
                <a:effectLst/>
                <a:latin typeface="+mn-lt"/>
                <a:ea typeface="Calibri" panose="020F0502020204030204" pitchFamily="34" charset="0"/>
                <a:cs typeface="Times New Roman" panose="02020603050405020304" pitchFamily="18" charset="0"/>
              </a:rPr>
              <a:t>rectal cancer s/p TNT and surgery, had pCR, but ctDNA+. Would you recommend additional therapy?</a:t>
            </a: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3769ED8F-BA43-0464-9FF1-21B2747A406D}"/>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algn="ctr">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Role of </a:t>
            </a:r>
            <a:r>
              <a:rPr kumimoji="0" lang="en-US" sz="3000" b="1" i="0" u="none" strike="noStrike" kern="0" cap="none" spc="0" normalizeH="0" baseline="0" noProof="0" dirty="0" err="1">
                <a:ln>
                  <a:noFill/>
                </a:ln>
                <a:solidFill>
                  <a:srgbClr val="FFFFFF"/>
                </a:solidFill>
                <a:effectLst/>
                <a:uLnTx/>
                <a:uFillTx/>
                <a:latin typeface="Calibri"/>
                <a:ea typeface="MS PGothic" pitchFamily="34" charset="-128"/>
                <a:cs typeface="Calibri"/>
              </a:rPr>
              <a:t>ctDNA</a:t>
            </a:r>
            <a:r>
              <a:rPr lang="en-US" sz="3000" kern="0" dirty="0">
                <a:solidFill>
                  <a:srgbClr val="FFFFFF"/>
                </a:solidFill>
                <a:latin typeface="Calibri"/>
                <a:ea typeface="MS PGothic" pitchFamily="34" charset="-128"/>
                <a:cs typeface="Calibri"/>
              </a:rPr>
              <a:t> </a:t>
            </a: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Testing in Localized CRC </a:t>
            </a:r>
          </a:p>
        </p:txBody>
      </p:sp>
    </p:spTree>
    <p:extLst>
      <p:ext uri="{BB962C8B-B14F-4D97-AF65-F5344CB8AC3E}">
        <p14:creationId xmlns:p14="http://schemas.microsoft.com/office/powerpoint/2010/main" val="2737395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CA9ED-D4B6-3B8A-86B0-EF9E6527AB49}"/>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24B4AB6-445A-C152-CF0F-AD71D0E8D5F3}"/>
              </a:ext>
            </a:extLst>
          </p:cNvPr>
          <p:cNvSpPr>
            <a:spLocks noGrp="1"/>
          </p:cNvSpPr>
          <p:nvPr>
            <p:ph idx="1"/>
          </p:nvPr>
        </p:nvSpPr>
        <p:spPr>
          <a:xfrm>
            <a:off x="912287" y="1690792"/>
            <a:ext cx="10584313" cy="4514258"/>
          </a:xfrm>
        </p:spPr>
        <p:txBody>
          <a:bodyPr/>
          <a:lstStyle/>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48-year-old man with Stage IIIB colorectal cancer s/p hemicolectomy s/p FOLFOX x 12C with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ctDNA</a:t>
            </a:r>
            <a:r>
              <a:rPr lang="en-US" sz="2600" dirty="0">
                <a:effectLst/>
                <a:latin typeface="Calibri" panose="020F0502020204030204" pitchFamily="34" charset="0"/>
                <a:ea typeface="Times New Roman" panose="02020603050405020304" pitchFamily="18" charset="0"/>
                <a:cs typeface="Calibri" panose="020F0502020204030204" pitchFamily="34" charset="0"/>
              </a:rPr>
              <a:t>. What to do with patients who have completed </a:t>
            </a:r>
            <a:br>
              <a:rPr lang="en-US" sz="2600" dirty="0">
                <a:effectLst/>
                <a:latin typeface="Calibri" panose="020F0502020204030204" pitchFamily="34" charset="0"/>
                <a:ea typeface="Times New Roman" panose="02020603050405020304" pitchFamily="18" charset="0"/>
                <a:cs typeface="Calibri" panose="020F0502020204030204" pitchFamily="34" charset="0"/>
              </a:rPr>
            </a:br>
            <a:r>
              <a:rPr lang="en-US" sz="2600" dirty="0">
                <a:effectLst/>
                <a:latin typeface="Calibri" panose="020F0502020204030204" pitchFamily="34" charset="0"/>
                <a:ea typeface="Times New Roman" panose="02020603050405020304" pitchFamily="18" charset="0"/>
                <a:cs typeface="Calibri" panose="020F0502020204030204" pitchFamily="34" charset="0"/>
              </a:rPr>
              <a:t>a full course of adjuvant therapy who have +ctDNA?</a:t>
            </a:r>
          </a:p>
          <a:p>
            <a:pPr marL="0" indent="0">
              <a:buNone/>
            </a:pPr>
            <a:r>
              <a:rPr lang="en-US" sz="2600" kern="100" dirty="0">
                <a:solidFill>
                  <a:schemeClr val="tx1"/>
                </a:solidFill>
                <a:effectLst/>
                <a:latin typeface="+mn-lt"/>
                <a:ea typeface="Calibri" panose="020F0502020204030204" pitchFamily="34" charset="0"/>
                <a:cs typeface="Times New Roman" panose="02020603050405020304" pitchFamily="18" charset="0"/>
              </a:rPr>
              <a:t>65 y/o F with L-sided colon ca s/p hemicolectomy and adjuvant FOLFOX. </a:t>
            </a:r>
            <a:r>
              <a:rPr lang="en-US" sz="2600" kern="100" dirty="0" err="1">
                <a:solidFill>
                  <a:schemeClr val="tx1"/>
                </a:solidFill>
                <a:effectLst/>
                <a:latin typeface="+mn-lt"/>
                <a:ea typeface="Calibri" panose="020F0502020204030204" pitchFamily="34" charset="0"/>
                <a:cs typeface="Times New Roman" panose="02020603050405020304" pitchFamily="18" charset="0"/>
              </a:rPr>
              <a:t>ctDNA</a:t>
            </a:r>
            <a:r>
              <a:rPr lang="en-US" sz="2600" kern="100" dirty="0">
                <a:solidFill>
                  <a:schemeClr val="tx1"/>
                </a:solidFill>
                <a:effectLst/>
                <a:latin typeface="+mn-lt"/>
                <a:ea typeface="Calibri" panose="020F0502020204030204" pitchFamily="34" charset="0"/>
                <a:cs typeface="Times New Roman" panose="02020603050405020304" pitchFamily="18" charset="0"/>
              </a:rPr>
              <a:t> testing negative for 1 year then returns low positive. Would experts start systemic therapy for a new positive </a:t>
            </a:r>
            <a:r>
              <a:rPr lang="en-US" sz="2600" kern="100" dirty="0" err="1">
                <a:solidFill>
                  <a:schemeClr val="tx1"/>
                </a:solidFill>
                <a:effectLst/>
                <a:latin typeface="+mn-lt"/>
                <a:ea typeface="Calibri" panose="020F0502020204030204" pitchFamily="34" charset="0"/>
                <a:cs typeface="Times New Roman" panose="02020603050405020304" pitchFamily="18" charset="0"/>
              </a:rPr>
              <a:t>ctDNA</a:t>
            </a:r>
            <a:r>
              <a:rPr lang="en-US" sz="2600" kern="100" dirty="0">
                <a:solidFill>
                  <a:schemeClr val="tx1"/>
                </a:solidFill>
                <a:effectLst/>
                <a:latin typeface="+mn-lt"/>
                <a:ea typeface="Calibri" panose="020F0502020204030204" pitchFamily="34" charset="0"/>
                <a:cs typeface="Times New Roman" panose="02020603050405020304" pitchFamily="18" charset="0"/>
              </a:rPr>
              <a:t> test after previous negativity?</a:t>
            </a: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080AD7D-2FB0-D735-77B3-25136E06F71B}"/>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algn="ctr">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Role of </a:t>
            </a:r>
            <a:r>
              <a:rPr kumimoji="0" lang="en-US" sz="3000" b="1" i="0" u="none" strike="noStrike" kern="0" cap="none" spc="0" normalizeH="0" baseline="0" noProof="0" dirty="0" err="1">
                <a:ln>
                  <a:noFill/>
                </a:ln>
                <a:solidFill>
                  <a:srgbClr val="FFFFFF"/>
                </a:solidFill>
                <a:effectLst/>
                <a:uLnTx/>
                <a:uFillTx/>
                <a:latin typeface="Calibri"/>
                <a:ea typeface="MS PGothic" pitchFamily="34" charset="-128"/>
                <a:cs typeface="Calibri"/>
              </a:rPr>
              <a:t>ctDNA</a:t>
            </a:r>
            <a:r>
              <a:rPr lang="en-US" sz="3000" kern="0" dirty="0">
                <a:solidFill>
                  <a:srgbClr val="FFFFFF"/>
                </a:solidFill>
                <a:latin typeface="Calibri"/>
                <a:ea typeface="MS PGothic" pitchFamily="34" charset="-128"/>
                <a:cs typeface="Calibri"/>
              </a:rPr>
              <a:t> </a:t>
            </a: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Testing in Localized CRC </a:t>
            </a:r>
          </a:p>
        </p:txBody>
      </p:sp>
    </p:spTree>
    <p:extLst>
      <p:ext uri="{BB962C8B-B14F-4D97-AF65-F5344CB8AC3E}">
        <p14:creationId xmlns:p14="http://schemas.microsoft.com/office/powerpoint/2010/main" val="1245914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lang="en-US" dirty="0">
                <a:latin typeface="Calibri" panose="020F0502020204030204" pitchFamily="34" charset="0"/>
                <a:ea typeface="ヒラギノ角ゴ Pro W3" charset="0"/>
                <a:cs typeface="Calibri" panose="020F0502020204030204" pitchFamily="34" charset="0"/>
              </a:rPr>
              <a:t>About the Enduring Program</a:t>
            </a:r>
            <a:endParaRPr lang="en-US" dirty="0">
              <a:latin typeface="Calibri" panose="020F0502020204030204" pitchFamily="34" charset="0"/>
              <a:ea typeface="ＭＳ Ｐゴシック" charset="0"/>
              <a:cs typeface="Calibri" panose="020F0502020204030204" pitchFamily="34" charset="0"/>
            </a:endParaRPr>
          </a:p>
        </p:txBody>
      </p:sp>
      <p:sp>
        <p:nvSpPr>
          <p:cNvPr id="15362" name="Content Placeholder 2"/>
          <p:cNvSpPr>
            <a:spLocks noGrp="1"/>
          </p:cNvSpPr>
          <p:nvPr>
            <p:ph idx="1"/>
          </p:nvPr>
        </p:nvSpPr>
        <p:spPr>
          <a:xfrm>
            <a:off x="912287" y="1416053"/>
            <a:ext cx="10008250" cy="4799013"/>
          </a:xfrm>
        </p:spPr>
        <p:txBody>
          <a:bodyPr/>
          <a:lstStyle/>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live meeting is being video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and audio recorded.</a:t>
            </a: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proceedings from today will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be edited and developed into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 enduring web-based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program.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An email will be sent to all attendees when the activity is available. </a:t>
            </a:r>
            <a:endParaRPr lang="en-US" b="0" dirty="0">
              <a:solidFill>
                <a:schemeClr val="tx1"/>
              </a:solidFill>
              <a:latin typeface="Calibri" panose="020F0502020204030204" pitchFamily="34" charset="0"/>
              <a:ea typeface="ヒラギノ角ゴ Pro W3" charset="0"/>
              <a:cs typeface="Calibri" panose="020F0502020204030204" pitchFamily="34" charset="0"/>
            </a:endParaRP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To learn more about our education programs, visit our website, </a:t>
            </a:r>
            <a:r>
              <a:rPr lang="en-US" u="sng" dirty="0" err="1">
                <a:solidFill>
                  <a:srgbClr val="3233FF"/>
                </a:solidFill>
                <a:latin typeface="Calibri" panose="020F0502020204030204" pitchFamily="34" charset="0"/>
                <a:ea typeface="ヒラギノ角ゴ Pro W3" charset="0"/>
                <a:cs typeface="Calibri" panose="020F0502020204030204" pitchFamily="34" charset="0"/>
              </a:rPr>
              <a:t>www.ResearchToPractice.com</a:t>
            </a:r>
            <a:endParaRPr lang="en-US" u="sng" dirty="0">
              <a:solidFill>
                <a:srgbClr val="3233FF"/>
              </a:solidFill>
              <a:latin typeface="Calibri" panose="020F0502020204030204" pitchFamily="34" charset="0"/>
              <a:ea typeface="ヒラギノ角ゴ Pro W3" charset="0"/>
              <a:cs typeface="Calibri" panose="020F0502020204030204" pitchFamily="34" charset="0"/>
            </a:endParaRPr>
          </a:p>
        </p:txBody>
      </p:sp>
      <p:pic>
        <p:nvPicPr>
          <p:cNvPr id="3" name="Picture 2">
            <a:extLst>
              <a:ext uri="{FF2B5EF4-FFF2-40B4-BE49-F238E27FC236}">
                <a16:creationId xmlns:a16="http://schemas.microsoft.com/office/drawing/2014/main" id="{DB0842FB-B899-BC74-EC69-3C731EC2FBA3}"/>
              </a:ext>
            </a:extLst>
          </p:cNvPr>
          <p:cNvPicPr>
            <a:picLocks noChangeAspect="1"/>
          </p:cNvPicPr>
          <p:nvPr/>
        </p:nvPicPr>
        <p:blipFill>
          <a:blip r:embed="rId3"/>
          <a:srcRect t="5667" b="5667"/>
          <a:stretch/>
        </p:blipFill>
        <p:spPr>
          <a:xfrm>
            <a:off x="7536160" y="1268760"/>
            <a:ext cx="4114800" cy="27363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599946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93C17-506D-A571-AEDB-AA26012553B2}"/>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2E037E4-73BD-B57A-2653-62B50EEF0DD8}"/>
              </a:ext>
            </a:extLst>
          </p:cNvPr>
          <p:cNvSpPr>
            <a:spLocks noGrp="1"/>
          </p:cNvSpPr>
          <p:nvPr>
            <p:ph idx="1"/>
          </p:nvPr>
        </p:nvSpPr>
        <p:spPr>
          <a:xfrm>
            <a:off x="912287" y="1690792"/>
            <a:ext cx="10584313" cy="4514258"/>
          </a:xfrm>
        </p:spPr>
        <p:txBody>
          <a:bodyPr/>
          <a:lstStyle/>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52 y/o female. Stage III colon cancer.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ctDNA</a:t>
            </a:r>
            <a:r>
              <a:rPr lang="en-US" sz="2600" dirty="0">
                <a:effectLst/>
                <a:latin typeface="Calibri" panose="020F0502020204030204" pitchFamily="34" charset="0"/>
                <a:ea typeface="Times New Roman" panose="02020603050405020304" pitchFamily="18" charset="0"/>
                <a:cs typeface="Calibri" panose="020F0502020204030204" pitchFamily="34" charset="0"/>
              </a:rPr>
              <a:t> was positive. After 3 months </a:t>
            </a:r>
            <a:br>
              <a:rPr lang="en-US" sz="2600" dirty="0">
                <a:effectLst/>
                <a:latin typeface="Calibri" panose="020F0502020204030204" pitchFamily="34" charset="0"/>
                <a:ea typeface="Times New Roman" panose="02020603050405020304" pitchFamily="18" charset="0"/>
                <a:cs typeface="Calibri" panose="020F0502020204030204" pitchFamily="34" charset="0"/>
              </a:rPr>
            </a:br>
            <a:r>
              <a:rPr lang="en-US" sz="2600" dirty="0">
                <a:effectLst/>
                <a:latin typeface="Calibri" panose="020F0502020204030204" pitchFamily="34" charset="0"/>
                <a:ea typeface="Times New Roman" panose="02020603050405020304" pitchFamily="18" charset="0"/>
                <a:cs typeface="Calibri" panose="020F0502020204030204" pitchFamily="34" charset="0"/>
              </a:rPr>
              <a:t>of adjuvant FOLFOX, ctDNA was zero. But it turned positive at 6 months. Now CT showed upper abdominal LN. FOLFIRI and Bev started. When imaging shows evidence of recurrence, and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ctDNA</a:t>
            </a:r>
            <a:r>
              <a:rPr lang="en-US" sz="2600" dirty="0">
                <a:effectLst/>
                <a:latin typeface="Calibri" panose="020F0502020204030204" pitchFamily="34" charset="0"/>
                <a:ea typeface="Times New Roman" panose="02020603050405020304" pitchFamily="18" charset="0"/>
                <a:cs typeface="Calibri" panose="020F0502020204030204" pitchFamily="34" charset="0"/>
              </a:rPr>
              <a:t> is positive, is a biopsy still needed to confirm the recurrence? </a:t>
            </a: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A3CB980E-8E6E-A378-6BF1-F88683CC7B02}"/>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algn="ctr">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Role of </a:t>
            </a:r>
            <a:r>
              <a:rPr kumimoji="0" lang="en-US" sz="3000" b="1" i="0" u="none" strike="noStrike" kern="0" cap="none" spc="0" normalizeH="0" baseline="0" noProof="0" dirty="0" err="1">
                <a:ln>
                  <a:noFill/>
                </a:ln>
                <a:solidFill>
                  <a:srgbClr val="FFFFFF"/>
                </a:solidFill>
                <a:effectLst/>
                <a:uLnTx/>
                <a:uFillTx/>
                <a:latin typeface="Calibri"/>
                <a:ea typeface="MS PGothic" pitchFamily="34" charset="-128"/>
                <a:cs typeface="Calibri"/>
              </a:rPr>
              <a:t>ctDNA</a:t>
            </a:r>
            <a:r>
              <a:rPr lang="en-US" sz="3000" kern="0" dirty="0">
                <a:solidFill>
                  <a:srgbClr val="FFFFFF"/>
                </a:solidFill>
                <a:latin typeface="Calibri"/>
                <a:ea typeface="MS PGothic" pitchFamily="34" charset="-128"/>
                <a:cs typeface="Calibri"/>
              </a:rPr>
              <a:t> </a:t>
            </a: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Testing in Localized CRC </a:t>
            </a:r>
          </a:p>
        </p:txBody>
      </p:sp>
    </p:spTree>
    <p:extLst>
      <p:ext uri="{BB962C8B-B14F-4D97-AF65-F5344CB8AC3E}">
        <p14:creationId xmlns:p14="http://schemas.microsoft.com/office/powerpoint/2010/main" val="4094024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45B5A-88B3-01A9-73A8-B166E5EC27F2}"/>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BE0ECAB8-B415-61AC-1D58-F13E44B1A246}"/>
              </a:ext>
            </a:extLst>
          </p:cNvPr>
          <p:cNvSpPr>
            <a:spLocks noGrp="1" noChangeArrowheads="1"/>
          </p:cNvSpPr>
          <p:nvPr>
            <p:ph type="title"/>
          </p:nvPr>
        </p:nvSpPr>
        <p:spPr>
          <a:xfrm>
            <a:off x="-13312" y="228600"/>
            <a:ext cx="12192000" cy="1678789"/>
          </a:xfrm>
        </p:spPr>
        <p:txBody>
          <a:bodyPr wrap="square" anchor="b">
            <a:noAutofit/>
          </a:bodyPr>
          <a:lstStyle/>
          <a:p>
            <a:pPr>
              <a:lnSpc>
                <a:spcPct val="85000"/>
              </a:lnSpc>
            </a:pPr>
            <a:r>
              <a:rPr lang="en-US" sz="3600" dirty="0"/>
              <a:t>Expert Second Opinion: Current and Future Roles </a:t>
            </a:r>
            <a:br>
              <a:rPr lang="en-US" sz="3600" dirty="0"/>
            </a:br>
            <a:r>
              <a:rPr lang="en-US" sz="3600" dirty="0"/>
              <a:t>of Immunotherapy and Targeted Therapy in the </a:t>
            </a:r>
            <a:br>
              <a:rPr lang="en-US" sz="3600" dirty="0"/>
            </a:br>
            <a:r>
              <a:rPr lang="en-US" sz="3600" dirty="0"/>
              <a:t>Management of Advanced Gastroesophageal Cancers</a:t>
            </a:r>
          </a:p>
        </p:txBody>
      </p:sp>
      <p:sp>
        <p:nvSpPr>
          <p:cNvPr id="12" name="Text Box 3">
            <a:extLst>
              <a:ext uri="{FF2B5EF4-FFF2-40B4-BE49-F238E27FC236}">
                <a16:creationId xmlns:a16="http://schemas.microsoft.com/office/drawing/2014/main" id="{6F575FAD-2065-7047-FBBF-C2084769FF57}"/>
              </a:ext>
            </a:extLst>
          </p:cNvPr>
          <p:cNvSpPr txBox="1">
            <a:spLocks noChangeArrowheads="1"/>
          </p:cNvSpPr>
          <p:nvPr/>
        </p:nvSpPr>
        <p:spPr bwMode="auto">
          <a:xfrm>
            <a:off x="3261360" y="5589240"/>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Samuel J Klempner, MD</a:t>
            </a:r>
          </a:p>
        </p:txBody>
      </p:sp>
      <p:sp>
        <p:nvSpPr>
          <p:cNvPr id="13" name="Text Box 7">
            <a:extLst>
              <a:ext uri="{FF2B5EF4-FFF2-40B4-BE49-F238E27FC236}">
                <a16:creationId xmlns:a16="http://schemas.microsoft.com/office/drawing/2014/main" id="{7F0A493A-967A-EF7D-ACCE-B5E7ED8EC104}"/>
              </a:ext>
            </a:extLst>
          </p:cNvPr>
          <p:cNvSpPr txBox="1">
            <a:spLocks noChangeArrowheads="1"/>
          </p:cNvSpPr>
          <p:nvPr/>
        </p:nvSpPr>
        <p:spPr bwMode="auto">
          <a:xfrm>
            <a:off x="2895600" y="3536576"/>
            <a:ext cx="640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a:t>
            </a:r>
          </a:p>
        </p:txBody>
      </p:sp>
      <p:sp>
        <p:nvSpPr>
          <p:cNvPr id="6" name="Text Box 6">
            <a:extLst>
              <a:ext uri="{FF2B5EF4-FFF2-40B4-BE49-F238E27FC236}">
                <a16:creationId xmlns:a16="http://schemas.microsoft.com/office/drawing/2014/main" id="{54E47027-68B9-EC66-3196-41DFDE82FC60}"/>
              </a:ext>
            </a:extLst>
          </p:cNvPr>
          <p:cNvSpPr txBox="1">
            <a:spLocks noChangeArrowheads="1"/>
          </p:cNvSpPr>
          <p:nvPr/>
        </p:nvSpPr>
        <p:spPr bwMode="auto">
          <a:xfrm>
            <a:off x="-13312" y="253628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January 9, 2026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6:00 PM – 8:00 PM PT</a:t>
            </a:r>
          </a:p>
        </p:txBody>
      </p:sp>
      <p:sp>
        <p:nvSpPr>
          <p:cNvPr id="8" name="Rectangle 4">
            <a:extLst>
              <a:ext uri="{FF2B5EF4-FFF2-40B4-BE49-F238E27FC236}">
                <a16:creationId xmlns:a16="http://schemas.microsoft.com/office/drawing/2014/main" id="{856D226D-8299-E639-D871-A1C6D00C8AC1}"/>
              </a:ext>
            </a:extLst>
          </p:cNvPr>
          <p:cNvSpPr txBox="1">
            <a:spLocks noChangeArrowheads="1"/>
          </p:cNvSpPr>
          <p:nvPr/>
        </p:nvSpPr>
        <p:spPr bwMode="auto">
          <a:xfrm>
            <a:off x="-13312" y="1821746"/>
            <a:ext cx="12192000" cy="54857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Held Adjunct to the 2026 ASCO® Gastrointestinal Cancers Symposium</a:t>
            </a:r>
          </a:p>
        </p:txBody>
      </p:sp>
      <p:sp>
        <p:nvSpPr>
          <p:cNvPr id="9" name="Text Box 6">
            <a:extLst>
              <a:ext uri="{FF2B5EF4-FFF2-40B4-BE49-F238E27FC236}">
                <a16:creationId xmlns:a16="http://schemas.microsoft.com/office/drawing/2014/main" id="{E382775D-934E-1274-5B36-75D01FFE9B74}"/>
              </a:ext>
            </a:extLst>
          </p:cNvPr>
          <p:cNvSpPr txBox="1">
            <a:spLocks noChangeArrowheads="1"/>
          </p:cNvSpPr>
          <p:nvPr/>
        </p:nvSpPr>
        <p:spPr bwMode="auto">
          <a:xfrm>
            <a:off x="2895600" y="4108348"/>
            <a:ext cx="64008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Jaffer A Ajani,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David H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Ilson</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Rutika Mehta, MD, MPH</a:t>
            </a:r>
          </a:p>
        </p:txBody>
      </p:sp>
    </p:spTree>
    <p:custDataLst>
      <p:tags r:id="rId1"/>
    </p:custDataLst>
    <p:extLst>
      <p:ext uri="{BB962C8B-B14F-4D97-AF65-F5344CB8AC3E}">
        <p14:creationId xmlns:p14="http://schemas.microsoft.com/office/powerpoint/2010/main" val="1091955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6517" y="2857500"/>
            <a:ext cx="10358967" cy="1143000"/>
          </a:xfrm>
        </p:spPr>
        <p:txBody>
          <a:bodyPr/>
          <a:lstStyle/>
          <a:p>
            <a:pPr>
              <a:lnSpc>
                <a:spcPct val="100000"/>
              </a:lnSpc>
            </a:pPr>
            <a:r>
              <a:rPr lang="en-US" sz="2900" dirty="0"/>
              <a:t>Thank you for joining us!</a:t>
            </a:r>
            <a:br>
              <a:rPr lang="en-US" sz="2900" dirty="0"/>
            </a:br>
            <a:r>
              <a:rPr lang="en-US" sz="2900" dirty="0"/>
              <a:t>Your feedback is very important to us. </a:t>
            </a:r>
            <a:br>
              <a:rPr lang="en-US" sz="2900" dirty="0"/>
            </a:br>
            <a:br>
              <a:rPr lang="en-US" sz="2900" dirty="0"/>
            </a:br>
            <a:r>
              <a:rPr lang="en-US" sz="2900" dirty="0"/>
              <a:t>Please complete the premeeting survey currently available via the corresponding QR code on the printed handout for attendees in the room and on Zoom for those attending virtually. </a:t>
            </a:r>
            <a:r>
              <a:rPr lang="en-US" sz="2900"/>
              <a:t>The </a:t>
            </a:r>
            <a:r>
              <a:rPr lang="en-US" sz="2900" dirty="0"/>
              <a:t>survey will remain open up </a:t>
            </a:r>
            <a:r>
              <a:rPr lang="en-US" sz="2900"/>
              <a:t>to 5 </a:t>
            </a:r>
            <a:r>
              <a:rPr lang="en-US" sz="2900" dirty="0"/>
              <a:t>minutes after the meeting ends.</a:t>
            </a:r>
            <a:r>
              <a:rPr lang="en-US" sz="2900" i="1" dirty="0"/>
              <a:t> </a:t>
            </a:r>
            <a:br>
              <a:rPr lang="en-US" sz="2900" i="1" dirty="0"/>
            </a:br>
            <a:br>
              <a:rPr lang="en-US" sz="2900" i="1" dirty="0"/>
            </a:br>
            <a:r>
              <a:rPr lang="en-US" sz="2900" i="1" u="sng" dirty="0"/>
              <a:t>How to Obtain CME Credit</a:t>
            </a:r>
            <a:br>
              <a:rPr lang="en-US" sz="2900" i="1" dirty="0"/>
            </a:br>
            <a:r>
              <a:rPr lang="en-US" sz="2900" i="1" dirty="0"/>
              <a:t>In-person attendees: Please refer to the program syllabus for the CME credit link or QR code. Online/Zoom attendees: </a:t>
            </a:r>
            <a:br>
              <a:rPr lang="en-US" sz="2900" i="1" dirty="0"/>
            </a:br>
            <a:r>
              <a:rPr lang="en-US" sz="2900" i="1" dirty="0"/>
              <a:t>The CME credit link is posted in the chat room.</a:t>
            </a:r>
          </a:p>
        </p:txBody>
      </p:sp>
    </p:spTree>
    <p:extLst>
      <p:ext uri="{BB962C8B-B14F-4D97-AF65-F5344CB8AC3E}">
        <p14:creationId xmlns:p14="http://schemas.microsoft.com/office/powerpoint/2010/main" val="3449196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07BA2-1B62-005C-4344-4D82F8477448}"/>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AE44D47B-AE76-1B99-DD03-8721B813D43E}"/>
              </a:ext>
            </a:extLst>
          </p:cNvPr>
          <p:cNvSpPr>
            <a:spLocks noGrp="1" noChangeArrowheads="1"/>
          </p:cNvSpPr>
          <p:nvPr>
            <p:ph type="title"/>
          </p:nvPr>
        </p:nvSpPr>
        <p:spPr>
          <a:xfrm>
            <a:off x="-13312" y="228600"/>
            <a:ext cx="12192000" cy="1678789"/>
          </a:xfrm>
        </p:spPr>
        <p:txBody>
          <a:bodyPr wrap="square" anchor="b">
            <a:noAutofit/>
          </a:bodyPr>
          <a:lstStyle/>
          <a:p>
            <a:pPr>
              <a:lnSpc>
                <a:spcPct val="85000"/>
              </a:lnSpc>
            </a:pPr>
            <a:r>
              <a:rPr lang="en-US" sz="3600" dirty="0"/>
              <a:t>Expert Second Opinion: Optimizing the Use of </a:t>
            </a:r>
            <a:br>
              <a:rPr lang="en-US" sz="3600" dirty="0"/>
            </a:br>
            <a:r>
              <a:rPr lang="en-US" sz="3600" dirty="0"/>
              <a:t>Immunotherapy, MRD Assessment and Other Novel Approaches for Patients with Localized Colorectal Cancer</a:t>
            </a:r>
          </a:p>
        </p:txBody>
      </p:sp>
      <p:sp>
        <p:nvSpPr>
          <p:cNvPr id="12" name="Text Box 3">
            <a:extLst>
              <a:ext uri="{FF2B5EF4-FFF2-40B4-BE49-F238E27FC236}">
                <a16:creationId xmlns:a16="http://schemas.microsoft.com/office/drawing/2014/main" id="{67476733-78D1-CCF3-A278-4F1830303FF4}"/>
              </a:ext>
            </a:extLst>
          </p:cNvPr>
          <p:cNvSpPr txBox="1">
            <a:spLocks noChangeArrowheads="1"/>
          </p:cNvSpPr>
          <p:nvPr/>
        </p:nvSpPr>
        <p:spPr bwMode="auto">
          <a:xfrm>
            <a:off x="3261360" y="5589240"/>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Christopher Lieu, MD</a:t>
            </a:r>
          </a:p>
        </p:txBody>
      </p:sp>
      <p:sp>
        <p:nvSpPr>
          <p:cNvPr id="13" name="Text Box 7">
            <a:extLst>
              <a:ext uri="{FF2B5EF4-FFF2-40B4-BE49-F238E27FC236}">
                <a16:creationId xmlns:a16="http://schemas.microsoft.com/office/drawing/2014/main" id="{C93BF5D2-6F47-5F0A-62E8-784807E8430B}"/>
              </a:ext>
            </a:extLst>
          </p:cNvPr>
          <p:cNvSpPr txBox="1">
            <a:spLocks noChangeArrowheads="1"/>
          </p:cNvSpPr>
          <p:nvPr/>
        </p:nvSpPr>
        <p:spPr bwMode="auto">
          <a:xfrm>
            <a:off x="2895600" y="3725679"/>
            <a:ext cx="640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a:t>
            </a:r>
          </a:p>
        </p:txBody>
      </p:sp>
      <p:sp>
        <p:nvSpPr>
          <p:cNvPr id="6" name="Text Box 6">
            <a:extLst>
              <a:ext uri="{FF2B5EF4-FFF2-40B4-BE49-F238E27FC236}">
                <a16:creationId xmlns:a16="http://schemas.microsoft.com/office/drawing/2014/main" id="{DFB37367-5B0B-13BC-1918-CD15B49DC4C7}"/>
              </a:ext>
            </a:extLst>
          </p:cNvPr>
          <p:cNvSpPr txBox="1">
            <a:spLocks noChangeArrowheads="1"/>
          </p:cNvSpPr>
          <p:nvPr/>
        </p:nvSpPr>
        <p:spPr bwMode="auto">
          <a:xfrm>
            <a:off x="-13312" y="253628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January 8, 2026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7:15 PM – 8:45 PM PT</a:t>
            </a:r>
          </a:p>
        </p:txBody>
      </p:sp>
      <p:sp>
        <p:nvSpPr>
          <p:cNvPr id="8" name="Rectangle 4">
            <a:extLst>
              <a:ext uri="{FF2B5EF4-FFF2-40B4-BE49-F238E27FC236}">
                <a16:creationId xmlns:a16="http://schemas.microsoft.com/office/drawing/2014/main" id="{5EC5CE24-504B-2CEC-D21D-DC871970C8E5}"/>
              </a:ext>
            </a:extLst>
          </p:cNvPr>
          <p:cNvSpPr txBox="1">
            <a:spLocks noChangeArrowheads="1"/>
          </p:cNvSpPr>
          <p:nvPr/>
        </p:nvSpPr>
        <p:spPr bwMode="auto">
          <a:xfrm>
            <a:off x="-13312" y="1821746"/>
            <a:ext cx="12192000" cy="54857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Held Adjunct to the 2026 ASCO® Gastrointestinal Cancers Symposium</a:t>
            </a:r>
          </a:p>
        </p:txBody>
      </p:sp>
      <p:sp>
        <p:nvSpPr>
          <p:cNvPr id="9" name="Text Box 6">
            <a:extLst>
              <a:ext uri="{FF2B5EF4-FFF2-40B4-BE49-F238E27FC236}">
                <a16:creationId xmlns:a16="http://schemas.microsoft.com/office/drawing/2014/main" id="{635AC592-AB5A-C374-A42C-99C4C0600234}"/>
              </a:ext>
            </a:extLst>
          </p:cNvPr>
          <p:cNvSpPr txBox="1">
            <a:spLocks noChangeArrowheads="1"/>
          </p:cNvSpPr>
          <p:nvPr/>
        </p:nvSpPr>
        <p:spPr bwMode="auto">
          <a:xfrm>
            <a:off x="2895600" y="4297451"/>
            <a:ext cx="64008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Stacey A Cohen, MD </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Jenny Seligmann, MBChB, PhD</a:t>
            </a:r>
          </a:p>
        </p:txBody>
      </p:sp>
    </p:spTree>
    <p:custDataLst>
      <p:tags r:id="rId1"/>
    </p:custDataLst>
    <p:extLst>
      <p:ext uri="{BB962C8B-B14F-4D97-AF65-F5344CB8AC3E}">
        <p14:creationId xmlns:p14="http://schemas.microsoft.com/office/powerpoint/2010/main" val="1117283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447684" y="1700809"/>
            <a:ext cx="9288169" cy="4032448"/>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Neoadjuvant Treatment for Localized Colorectal Cancer (CRC) — Dr Seligmann</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Emerging Novel Approaches to Adjuvant Treatment for Localized CRC — Dr Lieu</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Role of Circulating Tumor DNA (</a:t>
            </a:r>
            <a:r>
              <a:rPr lang="en-US" sz="2500" dirty="0" err="1">
                <a:solidFill>
                  <a:schemeClr val="tx1"/>
                </a:solidFill>
              </a:rPr>
              <a:t>ctDNA</a:t>
            </a:r>
            <a:r>
              <a:rPr lang="en-US" sz="2500" dirty="0">
                <a:solidFill>
                  <a:schemeClr val="tx1"/>
                </a:solidFill>
              </a:rPr>
              <a:t>) Testing in Localized CRC — Dr Cohen</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1299785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D0EAB-A28A-E855-8546-B34959CF622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33646AD-E348-C5D3-1766-C8C7E2B887A9}"/>
              </a:ext>
            </a:extLst>
          </p:cNvPr>
          <p:cNvSpPr>
            <a:spLocks noGrp="1"/>
          </p:cNvSpPr>
          <p:nvPr>
            <p:ph type="title"/>
          </p:nvPr>
        </p:nvSpPr>
        <p:spPr>
          <a:xfrm>
            <a:off x="609600" y="2492896"/>
            <a:ext cx="10972800" cy="1075556"/>
          </a:xfrm>
        </p:spPr>
        <p:txBody>
          <a:bodyPr/>
          <a:lstStyle/>
          <a:p>
            <a:r>
              <a:rPr lang="en-US" sz="4000" dirty="0"/>
              <a:t>Survey of 50 Community-Based </a:t>
            </a:r>
            <a:br>
              <a:rPr lang="en-US" sz="4000" dirty="0"/>
            </a:br>
            <a:r>
              <a:rPr lang="en-US" sz="4000" dirty="0"/>
              <a:t>General Medical Oncologists  </a:t>
            </a:r>
            <a:endParaRPr lang="en-US" sz="4000" i="1" dirty="0"/>
          </a:p>
        </p:txBody>
      </p:sp>
      <p:sp>
        <p:nvSpPr>
          <p:cNvPr id="2" name="Title 9">
            <a:extLst>
              <a:ext uri="{FF2B5EF4-FFF2-40B4-BE49-F238E27FC236}">
                <a16:creationId xmlns:a16="http://schemas.microsoft.com/office/drawing/2014/main" id="{C4DC1887-84BF-D87F-7B10-96DA21C6B28C}"/>
              </a:ext>
            </a:extLst>
          </p:cNvPr>
          <p:cNvSpPr txBox="1">
            <a:spLocks/>
          </p:cNvSpPr>
          <p:nvPr/>
        </p:nvSpPr>
        <p:spPr bwMode="auto">
          <a:xfrm>
            <a:off x="609600" y="3361556"/>
            <a:ext cx="10972800" cy="107555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4000" b="1" i="0" u="none" strike="noStrike" kern="0" cap="none" spc="0" normalizeH="0" baseline="0" noProof="0">
                <a:ln>
                  <a:noFill/>
                </a:ln>
                <a:solidFill>
                  <a:srgbClr val="3333FF"/>
                </a:solidFill>
                <a:effectLst/>
                <a:uLnTx/>
                <a:uFillTx/>
                <a:latin typeface="Calibri"/>
                <a:ea typeface="MS PGothic" pitchFamily="34" charset="-128"/>
                <a:cs typeface="Calibri"/>
              </a:rPr>
              <a:t>December 22, </a:t>
            </a:r>
            <a:r>
              <a:rPr kumimoji="0" lang="en-US" sz="4000" b="1" i="0" u="none" strike="noStrike" kern="0" cap="none" spc="0" normalizeH="0" baseline="0" noProof="0" dirty="0">
                <a:ln>
                  <a:noFill/>
                </a:ln>
                <a:solidFill>
                  <a:srgbClr val="3333FF"/>
                </a:solidFill>
                <a:effectLst/>
                <a:uLnTx/>
                <a:uFillTx/>
                <a:latin typeface="Calibri"/>
                <a:ea typeface="MS PGothic" pitchFamily="34" charset="-128"/>
                <a:cs typeface="Calibri"/>
              </a:rPr>
              <a:t>2025 – January 7, 2026</a:t>
            </a:r>
            <a:endParaRPr kumimoji="0" lang="en-US" sz="4000" b="1" i="1"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Tree>
    <p:extLst>
      <p:ext uri="{BB962C8B-B14F-4D97-AF65-F5344CB8AC3E}">
        <p14:creationId xmlns:p14="http://schemas.microsoft.com/office/powerpoint/2010/main" val="882666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ADE0D3-E9B8-67B4-00C7-D55A2211B843}"/>
              </a:ext>
            </a:extLst>
          </p:cNvPr>
          <p:cNvSpPr/>
          <p:nvPr/>
        </p:nvSpPr>
        <p:spPr bwMode="auto">
          <a:xfrm>
            <a:off x="907853" y="1628800"/>
            <a:ext cx="10228707"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447684" y="1700809"/>
            <a:ext cx="9288169" cy="4032448"/>
          </a:xfrm>
        </p:spPr>
        <p:txBody>
          <a:bodyPr/>
          <a:lstStyle/>
          <a:p>
            <a:pPr marL="98425" indent="0">
              <a:lnSpc>
                <a:spcPct val="100000"/>
              </a:lnSpc>
              <a:spcBef>
                <a:spcPts val="1600"/>
              </a:spcBef>
              <a:spcAft>
                <a:spcPts val="0"/>
              </a:spcAft>
              <a:buNone/>
            </a:pPr>
            <a:r>
              <a:rPr lang="en-US" sz="2500" dirty="0">
                <a:solidFill>
                  <a:schemeClr val="bg1"/>
                </a:solidFill>
              </a:rPr>
              <a:t>Module 1: Neoadjuvant Treatment for Localized Colorectal Cancer (CRC) — Dr Seligmann</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Emerging Novel Approaches to Adjuvant Treatment for Localized CRC — Dr Lieu</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Role of Circulating Tumor DNA (</a:t>
            </a:r>
            <a:r>
              <a:rPr lang="en-US" sz="2500" dirty="0" err="1">
                <a:solidFill>
                  <a:schemeClr val="tx1"/>
                </a:solidFill>
              </a:rPr>
              <a:t>ctDNA</a:t>
            </a:r>
            <a:r>
              <a:rPr lang="en-US" sz="2500" dirty="0">
                <a:solidFill>
                  <a:schemeClr val="tx1"/>
                </a:solidFill>
              </a:rPr>
              <a:t>) Testing in Localized CRC — Dr Cohen</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571490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02208A3-5B42-4C64-96EC-BCB605D2D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E1A5431-19BF-2F4D-ADEC-9E95C7375790}"/>
              </a:ext>
            </a:extLst>
          </p:cNvPr>
          <p:cNvSpPr>
            <a:spLocks noGrp="1"/>
          </p:cNvSpPr>
          <p:nvPr>
            <p:ph type="ctrTitle"/>
          </p:nvPr>
        </p:nvSpPr>
        <p:spPr>
          <a:xfrm>
            <a:off x="5942176" y="268515"/>
            <a:ext cx="5569858" cy="3626217"/>
          </a:xfrm>
        </p:spPr>
        <p:txBody>
          <a:bodyPr anchor="t">
            <a:normAutofit/>
          </a:bodyPr>
          <a:lstStyle/>
          <a:p>
            <a:br>
              <a:rPr lang="en-US" sz="4400" dirty="0">
                <a:solidFill>
                  <a:srgbClr val="FFFFFF"/>
                </a:solidFill>
              </a:rPr>
            </a:br>
            <a:r>
              <a:rPr lang="en-US" sz="4400" dirty="0">
                <a:solidFill>
                  <a:srgbClr val="FFFFFF"/>
                </a:solidFill>
              </a:rPr>
              <a:t>Neoadjuvant treatments for </a:t>
            </a:r>
            <a:r>
              <a:rPr lang="en-US" sz="4400" dirty="0" err="1">
                <a:solidFill>
                  <a:srgbClr val="FFFFFF"/>
                </a:solidFill>
              </a:rPr>
              <a:t>localised</a:t>
            </a:r>
            <a:r>
              <a:rPr lang="en-US" sz="4400" dirty="0">
                <a:solidFill>
                  <a:srgbClr val="FFFFFF"/>
                </a:solidFill>
              </a:rPr>
              <a:t> CRC: Opportunities for Progress</a:t>
            </a:r>
          </a:p>
        </p:txBody>
      </p:sp>
      <p:sp>
        <p:nvSpPr>
          <p:cNvPr id="3" name="Subtitle 2">
            <a:extLst>
              <a:ext uri="{FF2B5EF4-FFF2-40B4-BE49-F238E27FC236}">
                <a16:creationId xmlns:a16="http://schemas.microsoft.com/office/drawing/2014/main" id="{7AA33EB5-030B-674F-8658-FBBF1E1EDBAB}"/>
              </a:ext>
            </a:extLst>
          </p:cNvPr>
          <p:cNvSpPr>
            <a:spLocks noGrp="1"/>
          </p:cNvSpPr>
          <p:nvPr>
            <p:ph type="subTitle" idx="1"/>
          </p:nvPr>
        </p:nvSpPr>
        <p:spPr>
          <a:xfrm>
            <a:off x="5942179" y="4646026"/>
            <a:ext cx="5569855" cy="1031537"/>
          </a:xfrm>
        </p:spPr>
        <p:txBody>
          <a:bodyPr>
            <a:noAutofit/>
          </a:bodyPr>
          <a:lstStyle/>
          <a:p>
            <a:r>
              <a:rPr lang="en-US" dirty="0">
                <a:solidFill>
                  <a:srgbClr val="FFFFFF"/>
                </a:solidFill>
              </a:rPr>
              <a:t>Jenny Seligmann</a:t>
            </a:r>
          </a:p>
          <a:p>
            <a:r>
              <a:rPr lang="en-US" dirty="0">
                <a:solidFill>
                  <a:srgbClr val="FFFFFF"/>
                </a:solidFill>
              </a:rPr>
              <a:t>Professor of Gastrointestinal Oncology and Honorary Medical Oncologist</a:t>
            </a:r>
          </a:p>
          <a:p>
            <a:r>
              <a:rPr lang="en-US" dirty="0">
                <a:solidFill>
                  <a:srgbClr val="FFFFFF"/>
                </a:solidFill>
              </a:rPr>
              <a:t>University of Leeds, UK</a:t>
            </a:r>
          </a:p>
        </p:txBody>
      </p:sp>
      <p:sp>
        <p:nvSpPr>
          <p:cNvPr id="17"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12034" y="1267063"/>
            <a:ext cx="139037" cy="139039"/>
          </a:xfrm>
          <a:custGeom>
            <a:avLst/>
            <a:gdLst>
              <a:gd name="connsiteX0" fmla="*/ 129600 w 139037"/>
              <a:gd name="connsiteY0" fmla="*/ 60082 h 139039"/>
              <a:gd name="connsiteX1" fmla="*/ 78955 w 139037"/>
              <a:gd name="connsiteY1" fmla="*/ 60082 h 139039"/>
              <a:gd name="connsiteX2" fmla="*/ 78955 w 139037"/>
              <a:gd name="connsiteY2" fmla="*/ 9437 h 139039"/>
              <a:gd name="connsiteX3" fmla="*/ 69519 w 139037"/>
              <a:gd name="connsiteY3" fmla="*/ 0 h 139039"/>
              <a:gd name="connsiteX4" fmla="*/ 60082 w 139037"/>
              <a:gd name="connsiteY4" fmla="*/ 9437 h 139039"/>
              <a:gd name="connsiteX5" fmla="*/ 60082 w 139037"/>
              <a:gd name="connsiteY5" fmla="*/ 60082 h 139039"/>
              <a:gd name="connsiteX6" fmla="*/ 9437 w 139037"/>
              <a:gd name="connsiteY6" fmla="*/ 60082 h 139039"/>
              <a:gd name="connsiteX7" fmla="*/ 0 w 139037"/>
              <a:gd name="connsiteY7" fmla="*/ 69520 h 139039"/>
              <a:gd name="connsiteX8" fmla="*/ 9437 w 139037"/>
              <a:gd name="connsiteY8" fmla="*/ 78957 h 139039"/>
              <a:gd name="connsiteX9" fmla="*/ 60082 w 139037"/>
              <a:gd name="connsiteY9" fmla="*/ 78957 h 139039"/>
              <a:gd name="connsiteX10" fmla="*/ 60082 w 139037"/>
              <a:gd name="connsiteY10" fmla="*/ 129602 h 139039"/>
              <a:gd name="connsiteX11" fmla="*/ 69519 w 139037"/>
              <a:gd name="connsiteY11" fmla="*/ 139039 h 139039"/>
              <a:gd name="connsiteX12" fmla="*/ 78955 w 139037"/>
              <a:gd name="connsiteY12" fmla="*/ 129602 h 139039"/>
              <a:gd name="connsiteX13" fmla="*/ 78955 w 139037"/>
              <a:gd name="connsiteY13" fmla="*/ 78957 h 139039"/>
              <a:gd name="connsiteX14" fmla="*/ 129600 w 139037"/>
              <a:gd name="connsiteY14" fmla="*/ 78957 h 139039"/>
              <a:gd name="connsiteX15" fmla="*/ 139037 w 139037"/>
              <a:gd name="connsiteY15" fmla="*/ 69520 h 139039"/>
              <a:gd name="connsiteX16" fmla="*/ 129600 w 139037"/>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7" h="139039">
                <a:moveTo>
                  <a:pt x="129600" y="60082"/>
                </a:moveTo>
                <a:lnTo>
                  <a:pt x="78955" y="60082"/>
                </a:lnTo>
                <a:lnTo>
                  <a:pt x="78955" y="9437"/>
                </a:lnTo>
                <a:cubicBezTo>
                  <a:pt x="78955" y="4225"/>
                  <a:pt x="74730" y="0"/>
                  <a:pt x="69519" y="0"/>
                </a:cubicBezTo>
                <a:cubicBezTo>
                  <a:pt x="64307"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7" y="139039"/>
                  <a:pt x="69519" y="139039"/>
                </a:cubicBezTo>
                <a:cubicBezTo>
                  <a:pt x="74730" y="139039"/>
                  <a:pt x="78955" y="134814"/>
                  <a:pt x="78955" y="129602"/>
                </a:cubicBezTo>
                <a:lnTo>
                  <a:pt x="78955" y="78957"/>
                </a:lnTo>
                <a:lnTo>
                  <a:pt x="129600" y="78957"/>
                </a:lnTo>
                <a:cubicBezTo>
                  <a:pt x="134812" y="78957"/>
                  <a:pt x="139037" y="74731"/>
                  <a:pt x="139037" y="69520"/>
                </a:cubicBezTo>
                <a:cubicBezTo>
                  <a:pt x="139037" y="64308"/>
                  <a:pt x="134812" y="60082"/>
                  <a:pt x="129600"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8" name="Picture 4" descr="Yorkshire dales national park ...">
            <a:extLst>
              <a:ext uri="{FF2B5EF4-FFF2-40B4-BE49-F238E27FC236}">
                <a16:creationId xmlns:a16="http://schemas.microsoft.com/office/drawing/2014/main" id="{84A6A0A7-F72A-0EB0-40CE-E0F6840D253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5216" y="842415"/>
            <a:ext cx="4523818" cy="30103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53F83B1-027D-0C47-9535-A2B9B210B6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4925" y="4646026"/>
            <a:ext cx="1937472" cy="787098"/>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D3333BAF-569B-B84E-B376-8660E0006B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22496" y="5799101"/>
            <a:ext cx="2795665" cy="768808"/>
          </a:xfrm>
          <a:prstGeom prst="rect">
            <a:avLst/>
          </a:prstGeom>
        </p:spPr>
      </p:pic>
      <p:cxnSp>
        <p:nvCxnSpPr>
          <p:cNvPr id="19" name="Straight Connector 18">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21"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52801" y="1659316"/>
            <a:ext cx="127713" cy="127714"/>
          </a:xfrm>
          <a:custGeom>
            <a:avLst/>
            <a:gdLst>
              <a:gd name="connsiteX0" fmla="*/ 63857 w 127713"/>
              <a:gd name="connsiteY0" fmla="*/ 18874 h 127714"/>
              <a:gd name="connsiteX1" fmla="*/ 108839 w 127713"/>
              <a:gd name="connsiteY1" fmla="*/ 63857 h 127714"/>
              <a:gd name="connsiteX2" fmla="*/ 63857 w 127713"/>
              <a:gd name="connsiteY2" fmla="*/ 108840 h 127714"/>
              <a:gd name="connsiteX3" fmla="*/ 18874 w 127713"/>
              <a:gd name="connsiteY3" fmla="*/ 63857 h 127714"/>
              <a:gd name="connsiteX4" fmla="*/ 63857 w 127713"/>
              <a:gd name="connsiteY4" fmla="*/ 18874 h 127714"/>
              <a:gd name="connsiteX5" fmla="*/ 63857 w 127713"/>
              <a:gd name="connsiteY5" fmla="*/ 0 h 127714"/>
              <a:gd name="connsiteX6" fmla="*/ 0 w 127713"/>
              <a:gd name="connsiteY6" fmla="*/ 63857 h 127714"/>
              <a:gd name="connsiteX7" fmla="*/ 63857 w 127713"/>
              <a:gd name="connsiteY7" fmla="*/ 127714 h 127714"/>
              <a:gd name="connsiteX8" fmla="*/ 127713 w 127713"/>
              <a:gd name="connsiteY8" fmla="*/ 63857 h 127714"/>
              <a:gd name="connsiteX9" fmla="*/ 63857 w 127713"/>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4">
                <a:moveTo>
                  <a:pt x="63857" y="18874"/>
                </a:moveTo>
                <a:cubicBezTo>
                  <a:pt x="88700" y="18874"/>
                  <a:pt x="108839" y="39014"/>
                  <a:pt x="108839" y="63857"/>
                </a:cubicBezTo>
                <a:cubicBezTo>
                  <a:pt x="108839" y="88700"/>
                  <a:pt x="88700" y="108840"/>
                  <a:pt x="63857" y="108840"/>
                </a:cubicBezTo>
                <a:cubicBezTo>
                  <a:pt x="39013" y="108840"/>
                  <a:pt x="18874" y="88700"/>
                  <a:pt x="18874" y="63857"/>
                </a:cubicBezTo>
                <a:cubicBezTo>
                  <a:pt x="18898" y="39024"/>
                  <a:pt x="39023" y="18898"/>
                  <a:pt x="63857" y="18874"/>
                </a:cubicBezTo>
                <a:moveTo>
                  <a:pt x="63857" y="0"/>
                </a:moveTo>
                <a:cubicBezTo>
                  <a:pt x="28590" y="0"/>
                  <a:pt x="0" y="28590"/>
                  <a:pt x="0" y="63857"/>
                </a:cubicBezTo>
                <a:cubicBezTo>
                  <a:pt x="0" y="99124"/>
                  <a:pt x="28590" y="127714"/>
                  <a:pt x="63857" y="127714"/>
                </a:cubicBezTo>
                <a:cubicBezTo>
                  <a:pt x="99124" y="127714"/>
                  <a:pt x="127713" y="99124"/>
                  <a:pt x="127713" y="63857"/>
                </a:cubicBezTo>
                <a:cubicBezTo>
                  <a:pt x="127713"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30447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845BA-9914-1C5D-E843-C2332E1D1AA3}"/>
              </a:ext>
            </a:extLst>
          </p:cNvPr>
          <p:cNvSpPr>
            <a:spLocks noGrp="1"/>
          </p:cNvSpPr>
          <p:nvPr>
            <p:ph type="title"/>
          </p:nvPr>
        </p:nvSpPr>
        <p:spPr>
          <a:xfrm>
            <a:off x="205154" y="-113176"/>
            <a:ext cx="10515600" cy="1325563"/>
          </a:xfrm>
        </p:spPr>
        <p:txBody>
          <a:bodyPr>
            <a:normAutofit/>
          </a:bodyPr>
          <a:lstStyle/>
          <a:p>
            <a:r>
              <a:rPr lang="en-US" sz="3600" dirty="0"/>
              <a:t>Locally advanced colorectal cancer</a:t>
            </a:r>
          </a:p>
        </p:txBody>
      </p:sp>
      <p:pic>
        <p:nvPicPr>
          <p:cNvPr id="3" name="Picture 2">
            <a:extLst>
              <a:ext uri="{FF2B5EF4-FFF2-40B4-BE49-F238E27FC236}">
                <a16:creationId xmlns:a16="http://schemas.microsoft.com/office/drawing/2014/main" id="{81F51B60-F4FB-6741-514E-A4B7B2A3058F}"/>
              </a:ext>
            </a:extLst>
          </p:cNvPr>
          <p:cNvPicPr>
            <a:picLocks noChangeAspect="1"/>
          </p:cNvPicPr>
          <p:nvPr/>
        </p:nvPicPr>
        <p:blipFill>
          <a:blip r:embed="rId3"/>
          <a:stretch>
            <a:fillRect/>
          </a:stretch>
        </p:blipFill>
        <p:spPr>
          <a:xfrm>
            <a:off x="0" y="2027409"/>
            <a:ext cx="6372665" cy="3508230"/>
          </a:xfrm>
          <a:prstGeom prst="rect">
            <a:avLst/>
          </a:prstGeom>
        </p:spPr>
      </p:pic>
      <p:sp>
        <p:nvSpPr>
          <p:cNvPr id="4" name="Rounded Rectangle 3">
            <a:extLst>
              <a:ext uri="{FF2B5EF4-FFF2-40B4-BE49-F238E27FC236}">
                <a16:creationId xmlns:a16="http://schemas.microsoft.com/office/drawing/2014/main" id="{4F00E318-1595-1B56-91F8-EB8A1076642B}"/>
              </a:ext>
            </a:extLst>
          </p:cNvPr>
          <p:cNvSpPr/>
          <p:nvPr/>
        </p:nvSpPr>
        <p:spPr>
          <a:xfrm>
            <a:off x="928468" y="1322361"/>
            <a:ext cx="4126524" cy="50643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A tale of 2 tumor sites…..</a:t>
            </a:r>
          </a:p>
        </p:txBody>
      </p:sp>
      <p:grpSp>
        <p:nvGrpSpPr>
          <p:cNvPr id="10" name="Group 9">
            <a:extLst>
              <a:ext uri="{FF2B5EF4-FFF2-40B4-BE49-F238E27FC236}">
                <a16:creationId xmlns:a16="http://schemas.microsoft.com/office/drawing/2014/main" id="{CEDD894F-DADE-F7DE-ACA1-0496A0B763DA}"/>
              </a:ext>
            </a:extLst>
          </p:cNvPr>
          <p:cNvGrpSpPr/>
          <p:nvPr/>
        </p:nvGrpSpPr>
        <p:grpSpPr>
          <a:xfrm>
            <a:off x="6977575" y="1322362"/>
            <a:ext cx="6567511" cy="4698610"/>
            <a:chOff x="6977575" y="1322362"/>
            <a:chExt cx="6567511" cy="4698610"/>
          </a:xfrm>
        </p:grpSpPr>
        <p:sp>
          <p:nvSpPr>
            <p:cNvPr id="5" name="Rounded Rectangle 4">
              <a:extLst>
                <a:ext uri="{FF2B5EF4-FFF2-40B4-BE49-F238E27FC236}">
                  <a16:creationId xmlns:a16="http://schemas.microsoft.com/office/drawing/2014/main" id="{D00E6CE6-BDCF-419E-3837-929DBF394AB4}"/>
                </a:ext>
              </a:extLst>
            </p:cNvPr>
            <p:cNvSpPr/>
            <p:nvPr/>
          </p:nvSpPr>
          <p:spPr>
            <a:xfrm>
              <a:off x="6977575" y="1322362"/>
              <a:ext cx="4548556" cy="5064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A tale of 2 biomarker groups…..</a:t>
              </a:r>
            </a:p>
          </p:txBody>
        </p:sp>
        <p:pic>
          <p:nvPicPr>
            <p:cNvPr id="6" name="Picture 2" descr="Team USA | Simone Biles">
              <a:extLst>
                <a:ext uri="{FF2B5EF4-FFF2-40B4-BE49-F238E27FC236}">
                  <a16:creationId xmlns:a16="http://schemas.microsoft.com/office/drawing/2014/main" id="{599FF66B-4720-1C65-EB08-A620B0B208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8400" y="2377440"/>
              <a:ext cx="1675774" cy="17288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BC - John Beattie: Time for pro teams ...">
              <a:extLst>
                <a:ext uri="{FF2B5EF4-FFF2-40B4-BE49-F238E27FC236}">
                  <a16:creationId xmlns:a16="http://schemas.microsoft.com/office/drawing/2014/main" id="{863982E7-B2BC-8BD9-445E-734FE9AAC8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8400" y="4417004"/>
              <a:ext cx="1678968" cy="160396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9">
              <a:extLst>
                <a:ext uri="{FF2B5EF4-FFF2-40B4-BE49-F238E27FC236}">
                  <a16:creationId xmlns:a16="http://schemas.microsoft.com/office/drawing/2014/main" id="{C7CF10D8-20AB-61BF-3578-4C643EC89DDD}"/>
                </a:ext>
              </a:extLst>
            </p:cNvPr>
            <p:cNvSpPr txBox="1">
              <a:spLocks/>
            </p:cNvSpPr>
            <p:nvPr/>
          </p:nvSpPr>
          <p:spPr>
            <a:xfrm>
              <a:off x="9362777" y="2588620"/>
              <a:ext cx="4037911" cy="130645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MSI-H/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dMMR</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5% LARC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15-20% LACC</a:t>
              </a:r>
            </a:p>
          </p:txBody>
        </p:sp>
        <p:sp>
          <p:nvSpPr>
            <p:cNvPr id="9" name="Content Placeholder 9">
              <a:extLst>
                <a:ext uri="{FF2B5EF4-FFF2-40B4-BE49-F238E27FC236}">
                  <a16:creationId xmlns:a16="http://schemas.microsoft.com/office/drawing/2014/main" id="{006B54F2-E895-4545-709C-059A14CB3458}"/>
                </a:ext>
              </a:extLst>
            </p:cNvPr>
            <p:cNvSpPr txBox="1">
              <a:spLocks/>
            </p:cNvSpPr>
            <p:nvPr/>
          </p:nvSpPr>
          <p:spPr>
            <a:xfrm>
              <a:off x="9507175" y="4565761"/>
              <a:ext cx="4037911" cy="130645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MSS/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pMMR</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95% LARC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80-85% LACC</a:t>
              </a:r>
            </a:p>
          </p:txBody>
        </p:sp>
      </p:grpSp>
      <p:sp>
        <p:nvSpPr>
          <p:cNvPr id="11" name="TextBox 10">
            <a:extLst>
              <a:ext uri="{FF2B5EF4-FFF2-40B4-BE49-F238E27FC236}">
                <a16:creationId xmlns:a16="http://schemas.microsoft.com/office/drawing/2014/main" id="{EBD8BE67-953C-39B6-C64E-EA9B332F3C1B}"/>
              </a:ext>
            </a:extLst>
          </p:cNvPr>
          <p:cNvSpPr txBox="1"/>
          <p:nvPr/>
        </p:nvSpPr>
        <p:spPr>
          <a:xfrm>
            <a:off x="4247048" y="2996587"/>
            <a:ext cx="1999515" cy="323165"/>
          </a:xfrm>
          <a:prstGeom prst="rect">
            <a:avLst/>
          </a:prstGeom>
          <a:solidFill>
            <a:schemeClr val="bg1"/>
          </a:solidFill>
          <a:ln>
            <a:noFill/>
          </a:ln>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less well established</a:t>
            </a:r>
          </a:p>
        </p:txBody>
      </p:sp>
    </p:spTree>
    <p:extLst>
      <p:ext uri="{BB962C8B-B14F-4D97-AF65-F5344CB8AC3E}">
        <p14:creationId xmlns:p14="http://schemas.microsoft.com/office/powerpoint/2010/main" val="2123243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34108" y="1888761"/>
            <a:ext cx="5761892" cy="4351338"/>
          </a:xfrm>
        </p:spPr>
        <p:txBody>
          <a:bodyPr>
            <a:normAutofit lnSpcReduction="10000"/>
          </a:bodyPr>
          <a:lstStyle/>
          <a:p>
            <a:pPr marL="342900" indent="-342900">
              <a:spcBef>
                <a:spcPts val="0"/>
              </a:spcBef>
              <a:buFont typeface="Arial" panose="020B0604020202020204" pitchFamily="34" charset="0"/>
              <a:buChar char="•"/>
            </a:pPr>
            <a:r>
              <a:rPr lang="en-GB" altLang="en-US" dirty="0">
                <a:solidFill>
                  <a:schemeClr val="tx1"/>
                </a:solidFill>
                <a:latin typeface="Calibri" panose="020F0502020204030204" pitchFamily="34" charset="0"/>
                <a:cs typeface="Calibri" panose="020F0502020204030204" pitchFamily="34" charset="0"/>
              </a:rPr>
              <a:t>Positive experience in other cancers</a:t>
            </a:r>
          </a:p>
          <a:p>
            <a:pPr marL="342900" indent="-342900">
              <a:spcBef>
                <a:spcPts val="0"/>
              </a:spcBef>
              <a:buFont typeface="Arial" panose="020B0604020202020204" pitchFamily="34" charset="0"/>
              <a:buChar char="•"/>
            </a:pPr>
            <a:r>
              <a:rPr lang="en-GB" altLang="en-US" dirty="0">
                <a:solidFill>
                  <a:schemeClr val="tx1"/>
                </a:solidFill>
                <a:latin typeface="Calibri" panose="020F0502020204030204" pitchFamily="34" charset="0"/>
                <a:cs typeface="Calibri" panose="020F0502020204030204" pitchFamily="34" charset="0"/>
              </a:rPr>
              <a:t>Early treatment of micro-metastases </a:t>
            </a:r>
          </a:p>
          <a:p>
            <a:pPr marL="342900" indent="-342900">
              <a:spcBef>
                <a:spcPts val="0"/>
              </a:spcBef>
              <a:buFont typeface="Arial" panose="020B0604020202020204" pitchFamily="34" charset="0"/>
              <a:buChar char="•"/>
            </a:pPr>
            <a:r>
              <a:rPr lang="en-GB" altLang="en-US" dirty="0">
                <a:solidFill>
                  <a:schemeClr val="tx1"/>
                </a:solidFill>
                <a:latin typeface="Calibri" panose="020F0502020204030204" pitchFamily="34" charset="0"/>
                <a:cs typeface="Calibri" panose="020F0502020204030204" pitchFamily="34" charset="0"/>
              </a:rPr>
              <a:t>Downstaging for complete surgical resection</a:t>
            </a:r>
          </a:p>
          <a:p>
            <a:pPr marL="342900" indent="-342900">
              <a:spcBef>
                <a:spcPts val="0"/>
              </a:spcBef>
              <a:buFont typeface="Arial" panose="020B0604020202020204" pitchFamily="34" charset="0"/>
              <a:buChar char="•"/>
            </a:pPr>
            <a:r>
              <a:rPr lang="en-GB" altLang="en-US" dirty="0">
                <a:solidFill>
                  <a:schemeClr val="tx1"/>
                </a:solidFill>
                <a:latin typeface="Calibri" panose="020F0502020204030204" pitchFamily="34" charset="0"/>
                <a:cs typeface="Calibri" panose="020F0502020204030204" pitchFamily="34" charset="0"/>
              </a:rPr>
              <a:t>Potential for organ preservation</a:t>
            </a:r>
          </a:p>
          <a:p>
            <a:pPr marL="342900" indent="-342900">
              <a:buFont typeface="Arial" panose="020B0604020202020204" pitchFamily="34" charset="0"/>
              <a:buChar char="•"/>
            </a:pPr>
            <a:r>
              <a:rPr lang="en-GB" altLang="en-US" dirty="0">
                <a:solidFill>
                  <a:schemeClr val="tx1"/>
                </a:solidFill>
                <a:latin typeface="Calibri" panose="020F0502020204030204" pitchFamily="34" charset="0"/>
                <a:cs typeface="Calibri" panose="020F0502020204030204" pitchFamily="34" charset="0"/>
              </a:rPr>
              <a:t>Preclinical studies show a stronger and deeper immune response with IO when primary </a:t>
            </a:r>
            <a:r>
              <a:rPr lang="en-GB" altLang="en-US" dirty="0" err="1">
                <a:solidFill>
                  <a:schemeClr val="tx1"/>
                </a:solidFill>
                <a:latin typeface="Calibri" panose="020F0502020204030204" pitchFamily="34" charset="0"/>
                <a:cs typeface="Calibri" panose="020F0502020204030204" pitchFamily="34" charset="0"/>
              </a:rPr>
              <a:t>tumor</a:t>
            </a:r>
            <a:r>
              <a:rPr lang="en-GB" altLang="en-US" dirty="0">
                <a:solidFill>
                  <a:schemeClr val="tx1"/>
                </a:solidFill>
                <a:latin typeface="Calibri" panose="020F0502020204030204" pitchFamily="34" charset="0"/>
                <a:cs typeface="Calibri" panose="020F0502020204030204" pitchFamily="34" charset="0"/>
              </a:rPr>
              <a:t> is in situ</a:t>
            </a:r>
          </a:p>
          <a:p>
            <a:pPr marL="800100" lvl="1" indent="-342900"/>
            <a:r>
              <a:rPr lang="en-GB" altLang="en-US" dirty="0" err="1">
                <a:latin typeface="Calibri" panose="020F0502020204030204" pitchFamily="34" charset="0"/>
                <a:cs typeface="Calibri" panose="020F0502020204030204" pitchFamily="34" charset="0"/>
              </a:rPr>
              <a:t>T</a:t>
            </a:r>
            <a:r>
              <a:rPr lang="en-GB" altLang="en-US" dirty="0" err="1">
                <a:solidFill>
                  <a:schemeClr val="tx1"/>
                </a:solidFill>
                <a:latin typeface="Calibri" panose="020F0502020204030204" pitchFamily="34" charset="0"/>
                <a:cs typeface="Calibri" panose="020F0502020204030204" pitchFamily="34" charset="0"/>
              </a:rPr>
              <a:t>umor</a:t>
            </a:r>
            <a:r>
              <a:rPr lang="en-GB" altLang="en-US" dirty="0">
                <a:solidFill>
                  <a:schemeClr val="tx1"/>
                </a:solidFill>
                <a:latin typeface="Calibri" panose="020F0502020204030204" pitchFamily="34" charset="0"/>
                <a:cs typeface="Calibri" panose="020F0502020204030204" pitchFamily="34" charset="0"/>
              </a:rPr>
              <a:t> microenvironment intact and </a:t>
            </a:r>
            <a:r>
              <a:rPr lang="en-GB" altLang="en-US" dirty="0" err="1">
                <a:solidFill>
                  <a:schemeClr val="tx1"/>
                </a:solidFill>
                <a:latin typeface="Calibri" panose="020F0502020204030204" pitchFamily="34" charset="0"/>
                <a:cs typeface="Calibri" panose="020F0502020204030204" pitchFamily="34" charset="0"/>
              </a:rPr>
              <a:t>tumor</a:t>
            </a:r>
            <a:r>
              <a:rPr lang="en-GB" altLang="en-US" dirty="0">
                <a:solidFill>
                  <a:schemeClr val="tx1"/>
                </a:solidFill>
                <a:latin typeface="Calibri" panose="020F0502020204030204" pitchFamily="34" charset="0"/>
                <a:cs typeface="Calibri" panose="020F0502020204030204" pitchFamily="34" charset="0"/>
              </a:rPr>
              <a:t> antigen heterogeneity may be minimal</a:t>
            </a:r>
          </a:p>
          <a:p>
            <a:endParaRPr lang="en-US" dirty="0"/>
          </a:p>
        </p:txBody>
      </p:sp>
      <p:sp>
        <p:nvSpPr>
          <p:cNvPr id="5" name="Content Placeholder 4"/>
          <p:cNvSpPr>
            <a:spLocks noGrp="1"/>
          </p:cNvSpPr>
          <p:nvPr>
            <p:ph type="body" sz="quarter" idx="4294967295"/>
          </p:nvPr>
        </p:nvSpPr>
        <p:spPr>
          <a:xfrm>
            <a:off x="488852" y="418872"/>
            <a:ext cx="9822766" cy="600075"/>
          </a:xfrm>
        </p:spPr>
        <p:txBody>
          <a:bodyPr>
            <a:noAutofit/>
          </a:bodyPr>
          <a:lstStyle/>
          <a:p>
            <a:pPr marL="0" indent="0">
              <a:buNone/>
            </a:pPr>
            <a:r>
              <a:rPr lang="en-GB" sz="3200" dirty="0"/>
              <a:t>Potential advantages &amp; disadvantages of a neoadjuvant therapy in localised CRC</a:t>
            </a:r>
            <a:endParaRPr lang="en-US" sz="3200" dirty="0"/>
          </a:p>
        </p:txBody>
      </p:sp>
      <p:pic>
        <p:nvPicPr>
          <p:cNvPr id="10" name="Picture 9">
            <a:extLst>
              <a:ext uri="{FF2B5EF4-FFF2-40B4-BE49-F238E27FC236}">
                <a16:creationId xmlns:a16="http://schemas.microsoft.com/office/drawing/2014/main" id="{E790CFD6-1A82-6C46-AB6F-2E2B65F25ACC}"/>
              </a:ext>
            </a:extLst>
          </p:cNvPr>
          <p:cNvPicPr>
            <a:picLocks noChangeAspect="1"/>
          </p:cNvPicPr>
          <p:nvPr/>
        </p:nvPicPr>
        <p:blipFill>
          <a:blip r:embed="rId3"/>
          <a:stretch>
            <a:fillRect/>
          </a:stretch>
        </p:blipFill>
        <p:spPr>
          <a:xfrm>
            <a:off x="10646147" y="5717066"/>
            <a:ext cx="1401271" cy="1046065"/>
          </a:xfrm>
          <a:prstGeom prst="rect">
            <a:avLst/>
          </a:prstGeom>
        </p:spPr>
      </p:pic>
      <p:sp>
        <p:nvSpPr>
          <p:cNvPr id="11" name="TextBox 10">
            <a:extLst>
              <a:ext uri="{FF2B5EF4-FFF2-40B4-BE49-F238E27FC236}">
                <a16:creationId xmlns:a16="http://schemas.microsoft.com/office/drawing/2014/main" id="{587E7262-E166-134C-913E-3F369C8C4FD9}"/>
              </a:ext>
            </a:extLst>
          </p:cNvPr>
          <p:cNvSpPr txBox="1"/>
          <p:nvPr/>
        </p:nvSpPr>
        <p:spPr>
          <a:xfrm>
            <a:off x="6478535" y="1802272"/>
            <a:ext cx="5186348" cy="4524315"/>
          </a:xfrm>
          <a:prstGeom prst="rect">
            <a:avLst/>
          </a:prstGeom>
          <a:noFill/>
        </p:spPr>
        <p:txBody>
          <a:bodyPr wrap="square" rtlCol="0">
            <a:spAutoFit/>
          </a:bodyPr>
          <a:lstStyle/>
          <a:p>
            <a:pPr marL="609570" marR="0" lvl="0" indent="-6095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solidFill>
                  <a:prstClr val="black"/>
                </a:solidFill>
                <a:effectLst/>
                <a:uLnTx/>
                <a:uFillTx/>
                <a:latin typeface="Aptos" panose="02110004020202020204"/>
                <a:ea typeface="+mn-ea"/>
                <a:cs typeface="+mn-cs"/>
              </a:rPr>
              <a:t>Will patients not proceed to surgical resection?</a:t>
            </a:r>
          </a:p>
          <a:p>
            <a:pPr marL="1600120" marR="0" lvl="1" indent="-6095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solidFill>
                  <a:prstClr val="black"/>
                </a:solidFill>
                <a:effectLst/>
                <a:uLnTx/>
                <a:uFillTx/>
                <a:latin typeface="Aptos" panose="02110004020202020204"/>
                <a:ea typeface="+mn-ea"/>
                <a:cs typeface="+mn-cs"/>
              </a:rPr>
              <a:t>PD in neoadjuvant window</a:t>
            </a:r>
          </a:p>
          <a:p>
            <a:pPr marL="1600120" marR="0" lvl="1" indent="-6095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solidFill>
                  <a:prstClr val="black"/>
                </a:solidFill>
                <a:effectLst/>
                <a:uLnTx/>
                <a:uFillTx/>
                <a:latin typeface="Aptos" panose="02110004020202020204"/>
                <a:ea typeface="+mn-ea"/>
                <a:cs typeface="+mn-cs"/>
              </a:rPr>
              <a:t> Toxicity from neoadjuvant treatment</a:t>
            </a:r>
          </a:p>
          <a:p>
            <a:pPr marL="609570" marR="0" lvl="0" indent="-6095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solidFill>
                  <a:prstClr val="black"/>
                </a:solidFill>
                <a:effectLst/>
                <a:uLnTx/>
                <a:uFillTx/>
                <a:latin typeface="Aptos" panose="02110004020202020204"/>
                <a:ea typeface="+mn-ea"/>
                <a:cs typeface="+mn-cs"/>
              </a:rPr>
              <a:t>Will NAC lead to an increase in peri-operative complications?</a:t>
            </a:r>
          </a:p>
          <a:p>
            <a:pPr marL="609570" marR="0" lvl="0" indent="-6095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solidFill>
                  <a:prstClr val="black"/>
                </a:solidFill>
                <a:effectLst/>
                <a:uLnTx/>
                <a:uFillTx/>
                <a:latin typeface="Aptos" panose="02110004020202020204"/>
                <a:ea typeface="+mn-ea"/>
                <a:cs typeface="+mn-cs"/>
              </a:rPr>
              <a:t>Can we select appropriate patients using radiological staging assessment?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DF84EB40-4798-F612-6479-9F951030F4FC}"/>
              </a:ext>
            </a:extLst>
          </p:cNvPr>
          <p:cNvSpPr txBox="1"/>
          <p:nvPr/>
        </p:nvSpPr>
        <p:spPr>
          <a:xfrm>
            <a:off x="130403" y="6343508"/>
            <a:ext cx="105157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black"/>
                </a:solidFill>
                <a:effectLst/>
                <a:uLnTx/>
                <a:uFillTx/>
                <a:latin typeface="Aptos" panose="02110004020202020204"/>
                <a:ea typeface="+mn-ea"/>
                <a:cs typeface="+mn-cs"/>
              </a:rPr>
              <a:t>Battaglin</a:t>
            </a: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rPr>
              <a:t> F. Clin Adv </a:t>
            </a:r>
            <a:r>
              <a:rPr kumimoji="0" lang="en-GB" sz="1600" b="0" i="0" u="none" strike="noStrike" kern="1200" cap="none" spc="0" normalizeH="0" baseline="0" noProof="0" dirty="0" err="1">
                <a:ln>
                  <a:noFill/>
                </a:ln>
                <a:solidFill>
                  <a:prstClr val="black"/>
                </a:solidFill>
                <a:effectLst/>
                <a:uLnTx/>
                <a:uFillTx/>
                <a:latin typeface="Aptos" panose="02110004020202020204"/>
                <a:ea typeface="+mn-ea"/>
                <a:cs typeface="+mn-cs"/>
              </a:rPr>
              <a:t>Hematol</a:t>
            </a: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rPr>
              <a:t> Oncol. 2018; </a:t>
            </a:r>
            <a:r>
              <a:rPr kumimoji="0" lang="en-GB" sz="1600" b="0" i="0" u="none" strike="noStrike" kern="1200" cap="none" spc="0" normalizeH="0" baseline="0" noProof="0" dirty="0" err="1">
                <a:ln>
                  <a:noFill/>
                </a:ln>
                <a:solidFill>
                  <a:prstClr val="black"/>
                </a:solidFill>
                <a:effectLst/>
                <a:uLnTx/>
                <a:uFillTx/>
                <a:latin typeface="Aptos" panose="02110004020202020204"/>
                <a:ea typeface="+mn-ea"/>
                <a:cs typeface="+mn-cs"/>
              </a:rPr>
              <a:t>Sciafani</a:t>
            </a: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rPr>
              <a:t> F et al. Cancers (Basel). 2021; Smith HG et al. BJS Open. 2024</a:t>
            </a:r>
            <a:endParaRPr kumimoji="0" lang="en-US" sz="1600" b="0" i="0" u="none" strike="noStrike" kern="1200" cap="none" spc="0" normalizeH="0" baseline="0" noProof="0" dirty="0">
              <a:ln>
                <a:noFill/>
              </a:ln>
              <a:solidFill>
                <a:prstClr val="black"/>
              </a:solidFill>
              <a:effectLst/>
              <a:uLnTx/>
              <a:uFillTx/>
              <a:latin typeface="Arial Narrow"/>
              <a:ea typeface="+mn-ea"/>
              <a:cs typeface="Arial Narrow"/>
            </a:endParaRPr>
          </a:p>
        </p:txBody>
      </p:sp>
    </p:spTree>
    <p:extLst>
      <p:ext uri="{BB962C8B-B14F-4D97-AF65-F5344CB8AC3E}">
        <p14:creationId xmlns:p14="http://schemas.microsoft.com/office/powerpoint/2010/main" val="3055094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824517"/>
          </a:xfrm>
        </p:spPr>
        <p:txBody>
          <a:bodyPr/>
          <a:lstStyle/>
          <a:p>
            <a:r>
              <a:rPr lang="en-US" dirty="0"/>
              <a:t>Faculty</a:t>
            </a:r>
          </a:p>
        </p:txBody>
      </p:sp>
      <p:sp>
        <p:nvSpPr>
          <p:cNvPr id="3" name="Text Box 7">
            <a:extLst>
              <a:ext uri="{FF2B5EF4-FFF2-40B4-BE49-F238E27FC236}">
                <a16:creationId xmlns:a16="http://schemas.microsoft.com/office/drawing/2014/main" id="{68212B66-3867-19C1-A02A-CD2F66D2DB30}"/>
              </a:ext>
            </a:extLst>
          </p:cNvPr>
          <p:cNvSpPr txBox="1">
            <a:spLocks noChangeArrowheads="1"/>
          </p:cNvSpPr>
          <p:nvPr/>
        </p:nvSpPr>
        <p:spPr bwMode="auto">
          <a:xfrm>
            <a:off x="1752600" y="1309234"/>
            <a:ext cx="411480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Stacey A Cohen, MD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Fred Hutchinson Cancer Center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University of Washington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Seattle, Washington</a:t>
            </a:r>
          </a:p>
        </p:txBody>
      </p:sp>
      <p:pic>
        <p:nvPicPr>
          <p:cNvPr id="5" name="Picture 4">
            <a:extLst>
              <a:ext uri="{FF2B5EF4-FFF2-40B4-BE49-F238E27FC236}">
                <a16:creationId xmlns:a16="http://schemas.microsoft.com/office/drawing/2014/main" id="{417E00C0-B344-9597-E2B6-70E097F1F547}"/>
              </a:ext>
            </a:extLst>
          </p:cNvPr>
          <p:cNvPicPr>
            <a:picLocks noChangeAspect="1"/>
          </p:cNvPicPr>
          <p:nvPr/>
        </p:nvPicPr>
        <p:blipFill>
          <a:blip r:embed="rId3"/>
          <a:srcRect/>
          <a:stretch/>
        </p:blipFill>
        <p:spPr>
          <a:xfrm>
            <a:off x="430961" y="1309234"/>
            <a:ext cx="1261872" cy="1261872"/>
          </a:xfrm>
          <a:prstGeom prst="rect">
            <a:avLst/>
          </a:prstGeom>
        </p:spPr>
      </p:pic>
      <p:sp>
        <p:nvSpPr>
          <p:cNvPr id="10" name="Text Box 9">
            <a:extLst>
              <a:ext uri="{FF2B5EF4-FFF2-40B4-BE49-F238E27FC236}">
                <a16:creationId xmlns:a16="http://schemas.microsoft.com/office/drawing/2014/main" id="{218C4E00-9474-D984-3CA3-4108A5128A34}"/>
              </a:ext>
            </a:extLst>
          </p:cNvPr>
          <p:cNvSpPr txBox="1">
            <a:spLocks noChangeArrowheads="1"/>
          </p:cNvSpPr>
          <p:nvPr/>
        </p:nvSpPr>
        <p:spPr bwMode="auto">
          <a:xfrm>
            <a:off x="7673960" y="1144415"/>
            <a:ext cx="4114800"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t>Christopher Lieu, MD</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Professor of Medicine</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Associate Director for Clinical Research</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Director, GI Medical Oncology</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University of Colorado Cancer Center</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Aurora, Colorado</a:t>
            </a:r>
          </a:p>
        </p:txBody>
      </p:sp>
      <p:pic>
        <p:nvPicPr>
          <p:cNvPr id="11" name="Picture 10">
            <a:extLst>
              <a:ext uri="{FF2B5EF4-FFF2-40B4-BE49-F238E27FC236}">
                <a16:creationId xmlns:a16="http://schemas.microsoft.com/office/drawing/2014/main" id="{89480FE5-B669-AEDB-44BC-0FC80DD30DB3}"/>
              </a:ext>
            </a:extLst>
          </p:cNvPr>
          <p:cNvPicPr>
            <a:picLocks noChangeAspect="1"/>
          </p:cNvPicPr>
          <p:nvPr/>
        </p:nvPicPr>
        <p:blipFill>
          <a:blip r:embed="rId4"/>
          <a:srcRect/>
          <a:stretch/>
        </p:blipFill>
        <p:spPr>
          <a:xfrm>
            <a:off x="6352321" y="1144415"/>
            <a:ext cx="1261872" cy="1261872"/>
          </a:xfrm>
          <a:prstGeom prst="rect">
            <a:avLst/>
          </a:prstGeom>
        </p:spPr>
      </p:pic>
      <p:sp>
        <p:nvSpPr>
          <p:cNvPr id="9" name="Text Box 7">
            <a:extLst>
              <a:ext uri="{FF2B5EF4-FFF2-40B4-BE49-F238E27FC236}">
                <a16:creationId xmlns:a16="http://schemas.microsoft.com/office/drawing/2014/main" id="{A565E22C-B02F-4D21-4F55-695D10D20EA0}"/>
              </a:ext>
            </a:extLst>
          </p:cNvPr>
          <p:cNvSpPr txBox="1">
            <a:spLocks noChangeArrowheads="1"/>
          </p:cNvSpPr>
          <p:nvPr/>
        </p:nvSpPr>
        <p:spPr bwMode="auto">
          <a:xfrm>
            <a:off x="1752783" y="4016964"/>
            <a:ext cx="4114800" cy="1531803"/>
          </a:xfrm>
          <a:prstGeom prst="rect">
            <a:avLst/>
          </a:prstGeom>
          <a:noFill/>
          <a:ln w="9525">
            <a:noFill/>
            <a:miter lim="800000"/>
            <a:headEnd/>
            <a:tailEnd/>
          </a:ln>
        </p:spPr>
        <p:txBody>
          <a:bodyPr lIns="91440" tIns="0" rIns="0" bIns="0">
            <a:prstTxWarp prst="textNoShape">
              <a:avLst/>
            </a:prstTxWarp>
          </a:bodyPr>
          <a:lstStyle/>
          <a:p>
            <a:pPr lvl="0">
              <a:defRPr/>
            </a:pPr>
            <a:r>
              <a:rPr lang="en-US" sz="1700" dirty="0">
                <a:solidFill>
                  <a:srgbClr val="000000"/>
                </a:solidFill>
                <a:latin typeface="Calibri" panose="020F0502020204030204" pitchFamily="34" charset="0"/>
                <a:ea typeface="ＭＳ Ｐゴシック" charset="0"/>
                <a:cs typeface="Calibri" panose="020F0502020204030204" pitchFamily="34" charset="0"/>
              </a:rPr>
              <a:t>Jenny Seligmann, MBChB, PhD</a:t>
            </a:r>
          </a:p>
          <a:p>
            <a:pPr lvl="0">
              <a:defRPr/>
            </a:pPr>
            <a:r>
              <a:rPr lang="en-US" sz="1700" b="0" dirty="0">
                <a:solidFill>
                  <a:srgbClr val="000000"/>
                </a:solidFill>
                <a:latin typeface="Calibri" panose="020F0502020204030204" pitchFamily="34" charset="0"/>
                <a:ea typeface="ＭＳ Ｐゴシック" charset="0"/>
                <a:cs typeface="Calibri" panose="020F0502020204030204" pitchFamily="34" charset="0"/>
              </a:rPr>
              <a:t>Professor of Gastrointestinal Cancer</a:t>
            </a:r>
          </a:p>
          <a:p>
            <a:pPr lvl="0">
              <a:defRPr/>
            </a:pPr>
            <a:r>
              <a:rPr lang="en-US" sz="1700" b="0" dirty="0">
                <a:solidFill>
                  <a:srgbClr val="000000"/>
                </a:solidFill>
                <a:latin typeface="Calibri" panose="020F0502020204030204" pitchFamily="34" charset="0"/>
                <a:ea typeface="ＭＳ Ｐゴシック" charset="0"/>
                <a:cs typeface="Calibri" panose="020F0502020204030204" pitchFamily="34" charset="0"/>
              </a:rPr>
              <a:t>University of Leeds</a:t>
            </a:r>
          </a:p>
          <a:p>
            <a:pPr lvl="0">
              <a:defRPr/>
            </a:pPr>
            <a:r>
              <a:rPr lang="en-US" sz="1700" b="0" dirty="0">
                <a:solidFill>
                  <a:srgbClr val="000000"/>
                </a:solidFill>
                <a:latin typeface="Calibri" panose="020F0502020204030204" pitchFamily="34" charset="0"/>
                <a:ea typeface="ＭＳ Ｐゴシック" charset="0"/>
                <a:cs typeface="Calibri" panose="020F0502020204030204" pitchFamily="34" charset="0"/>
              </a:rPr>
              <a:t>Leeds, United Kingdom</a:t>
            </a:r>
            <a:endPar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4" name="Picture 3">
            <a:extLst>
              <a:ext uri="{FF2B5EF4-FFF2-40B4-BE49-F238E27FC236}">
                <a16:creationId xmlns:a16="http://schemas.microsoft.com/office/drawing/2014/main" id="{F0370165-CD7E-78BD-9A61-00482FDC3AB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1144" y="4016964"/>
            <a:ext cx="1261872" cy="1261872"/>
          </a:xfrm>
          <a:prstGeom prst="rect">
            <a:avLst/>
          </a:prstGeom>
        </p:spPr>
      </p:pic>
    </p:spTree>
    <p:custDataLst>
      <p:tags r:id="rId1"/>
    </p:custDataLst>
    <p:extLst>
      <p:ext uri="{BB962C8B-B14F-4D97-AF65-F5344CB8AC3E}">
        <p14:creationId xmlns:p14="http://schemas.microsoft.com/office/powerpoint/2010/main" val="80146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661181" y="381758"/>
            <a:ext cx="9875838" cy="571500"/>
          </a:xfrm>
          <a:prstGeom prst="rect">
            <a:avLst/>
          </a:prstGeom>
        </p:spPr>
        <p:txBody>
          <a:bodyPr vert="horz" wrap="square" lIns="0" tIns="16510" rIns="0" bIns="0" rtlCol="0">
            <a:spAutoFit/>
          </a:bodyPr>
          <a:lstStyle/>
          <a:p>
            <a:pPr marL="12700">
              <a:lnSpc>
                <a:spcPct val="100000"/>
              </a:lnSpc>
              <a:spcBef>
                <a:spcPts val="130"/>
              </a:spcBef>
            </a:pPr>
            <a:r>
              <a:rPr lang="en-GB" sz="3600" b="0" spc="-45" dirty="0">
                <a:solidFill>
                  <a:srgbClr val="000000"/>
                </a:solidFill>
                <a:latin typeface="Calibri Light"/>
                <a:cs typeface="Calibri Light"/>
              </a:rPr>
              <a:t>Locally advanced r</a:t>
            </a:r>
            <a:r>
              <a:rPr sz="3600" b="0" spc="-45" dirty="0" err="1">
                <a:solidFill>
                  <a:srgbClr val="000000"/>
                </a:solidFill>
                <a:latin typeface="Calibri Light"/>
                <a:cs typeface="Calibri Light"/>
              </a:rPr>
              <a:t>ectal</a:t>
            </a:r>
            <a:r>
              <a:rPr sz="3600" b="0" spc="-195" dirty="0">
                <a:solidFill>
                  <a:srgbClr val="000000"/>
                </a:solidFill>
                <a:latin typeface="Calibri Light"/>
                <a:cs typeface="Calibri Light"/>
              </a:rPr>
              <a:t> </a:t>
            </a:r>
            <a:r>
              <a:rPr sz="3600" b="0" spc="-20" dirty="0">
                <a:solidFill>
                  <a:srgbClr val="000000"/>
                </a:solidFill>
                <a:latin typeface="Calibri Light"/>
                <a:cs typeface="Calibri Light"/>
              </a:rPr>
              <a:t>cancer</a:t>
            </a:r>
            <a:r>
              <a:rPr lang="en-GB" sz="3600" b="0" spc="-20" dirty="0">
                <a:solidFill>
                  <a:srgbClr val="000000"/>
                </a:solidFill>
                <a:latin typeface="Calibri Light"/>
                <a:cs typeface="Calibri Light"/>
              </a:rPr>
              <a:t> (LARC)</a:t>
            </a:r>
            <a:endParaRPr sz="3600" dirty="0">
              <a:latin typeface="Calibri Light"/>
              <a:cs typeface="Calibri Light"/>
            </a:endParaRPr>
          </a:p>
        </p:txBody>
      </p:sp>
      <p:sp>
        <p:nvSpPr>
          <p:cNvPr id="3" name="object 3"/>
          <p:cNvSpPr txBox="1"/>
          <p:nvPr/>
        </p:nvSpPr>
        <p:spPr>
          <a:xfrm>
            <a:off x="392751" y="1483347"/>
            <a:ext cx="5537717" cy="4684616"/>
          </a:xfrm>
          <a:prstGeom prst="rect">
            <a:avLst/>
          </a:prstGeom>
        </p:spPr>
        <p:txBody>
          <a:bodyPr vert="horz" wrap="square" lIns="0" tIns="16510" rIns="0" bIns="0" rtlCol="0">
            <a:spAutoFit/>
          </a:bodyPr>
          <a:lstStyle/>
          <a:p>
            <a:pPr marL="12700" marR="574040" lvl="0" indent="227965" algn="l" defTabSz="914400" rtl="0" eaLnBrk="1" fontAlgn="auto" latinLnBrk="0" hangingPunct="1">
              <a:lnSpc>
                <a:spcPct val="110600"/>
              </a:lnSpc>
              <a:spcBef>
                <a:spcPts val="235"/>
              </a:spcBef>
              <a:spcAft>
                <a:spcPts val="0"/>
              </a:spcAft>
              <a:buClrTx/>
              <a:buSzTx/>
              <a:buFont typeface="Arial"/>
              <a:buChar char="•"/>
              <a:tabLst>
                <a:tab pos="240665" algn="l"/>
              </a:tabLst>
              <a:defRPr/>
            </a:pPr>
            <a:r>
              <a:rPr kumimoji="0" lang="en-GB" sz="2150" b="0" i="0" u="none" strike="noStrike" kern="1200" cap="none" spc="0" normalizeH="0" baseline="0" noProof="0" dirty="0">
                <a:ln>
                  <a:noFill/>
                </a:ln>
                <a:solidFill>
                  <a:prstClr val="black"/>
                </a:solidFill>
                <a:effectLst/>
                <a:uLnTx/>
                <a:uFillTx/>
                <a:latin typeface="Calibri"/>
                <a:ea typeface="+mn-ea"/>
                <a:cs typeface="Calibri"/>
              </a:rPr>
              <a:t>Total n</a:t>
            </a:r>
            <a:r>
              <a:rPr kumimoji="0" sz="2150" b="0" i="0" u="none" strike="noStrike" kern="1200" cap="none" spc="0" normalizeH="0" baseline="0" noProof="0" dirty="0" err="1">
                <a:ln>
                  <a:noFill/>
                </a:ln>
                <a:solidFill>
                  <a:prstClr val="black"/>
                </a:solidFill>
                <a:effectLst/>
                <a:uLnTx/>
                <a:uFillTx/>
                <a:latin typeface="Calibri"/>
                <a:ea typeface="+mn-ea"/>
                <a:cs typeface="Calibri"/>
              </a:rPr>
              <a:t>eoadjuvant</a:t>
            </a:r>
            <a:r>
              <a:rPr kumimoji="0" sz="2150" b="0" i="0" u="none" strike="noStrike" kern="1200" cap="none" spc="75"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treatment</a:t>
            </a:r>
            <a:r>
              <a:rPr kumimoji="0" sz="2150" b="0" i="0" u="none" strike="noStrike" kern="1200" cap="none" spc="85"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with</a:t>
            </a:r>
            <a:r>
              <a:rPr kumimoji="0" sz="2150" b="0" i="0" u="none" strike="noStrike" kern="1200" cap="none" spc="85"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chemotherapy</a:t>
            </a:r>
            <a:r>
              <a:rPr kumimoji="0" sz="2150" b="0" i="0" u="none" strike="noStrike" kern="1200" cap="none" spc="90"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and</a:t>
            </a:r>
            <a:r>
              <a:rPr kumimoji="0" sz="2150" b="0" i="0" u="none" strike="noStrike" kern="1200" cap="none" spc="85"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radiotherapy</a:t>
            </a:r>
            <a:r>
              <a:rPr kumimoji="0" lang="en-GB" sz="2150" b="0" i="0" u="none" strike="noStrike" kern="1200" cap="none" spc="0" normalizeH="0" baseline="0" noProof="0" dirty="0">
                <a:ln>
                  <a:noFill/>
                </a:ln>
                <a:solidFill>
                  <a:prstClr val="black"/>
                </a:solidFill>
                <a:effectLst/>
                <a:uLnTx/>
                <a:uFillTx/>
                <a:latin typeface="Calibri"/>
                <a:ea typeface="+mn-ea"/>
                <a:cs typeface="Calibri"/>
              </a:rPr>
              <a:t> (TNT)</a:t>
            </a:r>
            <a:r>
              <a:rPr kumimoji="0" sz="2150" b="0" i="0" u="none" strike="noStrike" kern="1200" cap="none" spc="70" normalizeH="0" baseline="0" noProof="0" dirty="0">
                <a:ln>
                  <a:noFill/>
                </a:ln>
                <a:solidFill>
                  <a:prstClr val="black"/>
                </a:solidFill>
                <a:effectLst/>
                <a:uLnTx/>
                <a:uFillTx/>
                <a:latin typeface="Calibri"/>
                <a:ea typeface="+mn-ea"/>
                <a:cs typeface="Calibri"/>
              </a:rPr>
              <a:t> </a:t>
            </a:r>
            <a:r>
              <a:rPr kumimoji="0" sz="2150" b="0" i="0" u="none" strike="noStrike" kern="1200" cap="none" spc="-25" normalizeH="0" baseline="0" noProof="0" dirty="0">
                <a:ln>
                  <a:noFill/>
                </a:ln>
                <a:solidFill>
                  <a:prstClr val="black"/>
                </a:solidFill>
                <a:effectLst/>
                <a:uLnTx/>
                <a:uFillTx/>
                <a:latin typeface="Calibri"/>
                <a:ea typeface="+mn-ea"/>
                <a:cs typeface="Calibri"/>
              </a:rPr>
              <a:t>is </a:t>
            </a:r>
            <a:r>
              <a:rPr kumimoji="0" sz="2150" b="0" i="0" u="none" strike="noStrike" kern="1200" cap="none" spc="0" normalizeH="0" baseline="0" noProof="0" dirty="0">
                <a:ln>
                  <a:noFill/>
                </a:ln>
                <a:solidFill>
                  <a:prstClr val="black"/>
                </a:solidFill>
                <a:effectLst/>
                <a:uLnTx/>
                <a:uFillTx/>
                <a:latin typeface="Calibri"/>
                <a:ea typeface="+mn-ea"/>
                <a:cs typeface="Calibri"/>
              </a:rPr>
              <a:t>international</a:t>
            </a:r>
            <a:r>
              <a:rPr kumimoji="0" sz="2150" b="0" i="0" u="none" strike="noStrike" kern="1200" cap="none" spc="50"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standard</a:t>
            </a:r>
            <a:r>
              <a:rPr kumimoji="0" sz="2150" b="0" i="0" u="none" strike="noStrike" kern="1200" cap="none" spc="40"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of</a:t>
            </a:r>
            <a:r>
              <a:rPr kumimoji="0" sz="2150" b="0" i="0" u="none" strike="noStrike" kern="1200" cap="none" spc="35"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care</a:t>
            </a:r>
            <a:r>
              <a:rPr kumimoji="0" sz="2150" b="0" i="0" u="none" strike="noStrike" kern="1200" cap="none" spc="45"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to</a:t>
            </a:r>
            <a:r>
              <a:rPr kumimoji="0" sz="2150" b="0" i="0" u="none" strike="noStrike" kern="1200" cap="none" spc="40"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reduce</a:t>
            </a:r>
            <a:r>
              <a:rPr kumimoji="0" sz="2150" b="0" i="0" u="none" strike="noStrike" kern="1200" cap="none" spc="40"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local</a:t>
            </a:r>
            <a:r>
              <a:rPr kumimoji="0" sz="2150" b="0" i="0" u="none" strike="noStrike" kern="1200" cap="none" spc="40"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and</a:t>
            </a:r>
            <a:r>
              <a:rPr kumimoji="0" sz="2150" b="0" i="0" u="none" strike="noStrike" kern="1200" cap="none" spc="35"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distant</a:t>
            </a:r>
            <a:r>
              <a:rPr kumimoji="0" sz="2150" b="0" i="0" u="none" strike="noStrike" kern="1200" cap="none" spc="40" normalizeH="0" baseline="0" noProof="0" dirty="0">
                <a:ln>
                  <a:noFill/>
                </a:ln>
                <a:solidFill>
                  <a:prstClr val="black"/>
                </a:solidFill>
                <a:effectLst/>
                <a:uLnTx/>
                <a:uFillTx/>
                <a:latin typeface="Calibri"/>
                <a:ea typeface="+mn-ea"/>
                <a:cs typeface="Calibri"/>
              </a:rPr>
              <a:t> </a:t>
            </a:r>
            <a:r>
              <a:rPr kumimoji="0" sz="2150" b="0" i="0" u="none" strike="noStrike" kern="1200" cap="none" spc="-10" normalizeH="0" baseline="0" noProof="0" dirty="0">
                <a:ln>
                  <a:noFill/>
                </a:ln>
                <a:solidFill>
                  <a:prstClr val="black"/>
                </a:solidFill>
                <a:effectLst/>
                <a:uLnTx/>
                <a:uFillTx/>
                <a:latin typeface="Calibri"/>
                <a:ea typeface="+mn-ea"/>
                <a:cs typeface="Calibri"/>
              </a:rPr>
              <a:t>recurrences</a:t>
            </a:r>
            <a:endParaRPr kumimoji="0" sz="2150" b="0" i="0" u="none" strike="noStrike" kern="1200" cap="none" spc="0" normalizeH="0" baseline="0" noProof="0" dirty="0">
              <a:ln>
                <a:noFill/>
              </a:ln>
              <a:solidFill>
                <a:prstClr val="black"/>
              </a:solidFill>
              <a:effectLst/>
              <a:uLnTx/>
              <a:uFillTx/>
              <a:latin typeface="Calibri"/>
              <a:ea typeface="+mn-ea"/>
              <a:cs typeface="Calibri"/>
            </a:endParaRPr>
          </a:p>
          <a:p>
            <a:pPr marL="12700" marR="246379" lvl="0" indent="227965" algn="l" defTabSz="914400" rtl="0" eaLnBrk="1" fontAlgn="auto" latinLnBrk="0" hangingPunct="1">
              <a:lnSpc>
                <a:spcPct val="110600"/>
              </a:lnSpc>
              <a:spcBef>
                <a:spcPts val="240"/>
              </a:spcBef>
              <a:spcAft>
                <a:spcPts val="0"/>
              </a:spcAft>
              <a:buClrTx/>
              <a:buSzTx/>
              <a:buFont typeface="Arial"/>
              <a:buChar char="•"/>
              <a:tabLst>
                <a:tab pos="240665" algn="l"/>
              </a:tabLst>
              <a:defRPr/>
            </a:pPr>
            <a:r>
              <a:rPr kumimoji="0" lang="en-GB" sz="2150" b="0" i="0" u="none" strike="noStrike" kern="1200" cap="none" spc="0" normalizeH="0" baseline="0" noProof="0" dirty="0">
                <a:ln>
                  <a:noFill/>
                </a:ln>
                <a:solidFill>
                  <a:prstClr val="black"/>
                </a:solidFill>
                <a:effectLst/>
                <a:uLnTx/>
                <a:uFillTx/>
                <a:latin typeface="Calibri"/>
                <a:ea typeface="+mn-ea"/>
                <a:cs typeface="Calibri"/>
              </a:rPr>
              <a:t>Multi-modal t</a:t>
            </a:r>
            <a:r>
              <a:rPr kumimoji="0" sz="2150" b="0" i="0" u="none" strike="noStrike" kern="1200" cap="none" spc="0" normalizeH="0" baseline="0" noProof="0" dirty="0" err="1">
                <a:ln>
                  <a:noFill/>
                </a:ln>
                <a:solidFill>
                  <a:prstClr val="black"/>
                </a:solidFill>
                <a:effectLst/>
                <a:uLnTx/>
                <a:uFillTx/>
                <a:latin typeface="Calibri"/>
                <a:ea typeface="+mn-ea"/>
                <a:cs typeface="Calibri"/>
              </a:rPr>
              <a:t>reatment</a:t>
            </a:r>
            <a:r>
              <a:rPr kumimoji="0" sz="2150" b="0" i="0" u="none" strike="noStrike" kern="1200" cap="none" spc="55"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is</a:t>
            </a:r>
            <a:r>
              <a:rPr kumimoji="0" sz="2150" b="0" i="0" u="none" strike="noStrike" kern="1200" cap="none" spc="50"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life-changing</a:t>
            </a:r>
            <a:r>
              <a:rPr kumimoji="0" sz="2150" b="0" i="0" u="none" strike="noStrike" kern="1200" cap="none" spc="50"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with</a:t>
            </a:r>
            <a:r>
              <a:rPr kumimoji="0" sz="2150" b="0" i="0" u="none" strike="noStrike" kern="1200" cap="none" spc="50"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risk</a:t>
            </a:r>
            <a:r>
              <a:rPr kumimoji="0" sz="2150" b="0" i="0" u="none" strike="noStrike" kern="1200" cap="none" spc="50"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of</a:t>
            </a:r>
            <a:r>
              <a:rPr kumimoji="0" sz="2150" b="0" i="0" u="none" strike="noStrike" kern="1200" cap="none" spc="55"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bladder,</a:t>
            </a:r>
            <a:r>
              <a:rPr kumimoji="0" sz="2150" b="0" i="0" u="none" strike="noStrike" kern="1200" cap="none" spc="50" normalizeH="0" baseline="0" noProof="0" dirty="0">
                <a:ln>
                  <a:noFill/>
                </a:ln>
                <a:solidFill>
                  <a:prstClr val="black"/>
                </a:solidFill>
                <a:effectLst/>
                <a:uLnTx/>
                <a:uFillTx/>
                <a:latin typeface="Calibri"/>
                <a:ea typeface="+mn-ea"/>
                <a:cs typeface="Calibri"/>
              </a:rPr>
              <a:t> </a:t>
            </a:r>
            <a:r>
              <a:rPr kumimoji="0" sz="2150" b="0" i="0" u="none" strike="noStrike" kern="1200" cap="none" spc="-10" normalizeH="0" baseline="0" noProof="0" dirty="0">
                <a:ln>
                  <a:noFill/>
                </a:ln>
                <a:solidFill>
                  <a:prstClr val="black"/>
                </a:solidFill>
                <a:effectLst/>
                <a:uLnTx/>
                <a:uFillTx/>
                <a:latin typeface="Calibri"/>
                <a:ea typeface="+mn-ea"/>
                <a:cs typeface="Calibri"/>
              </a:rPr>
              <a:t>sexual, </a:t>
            </a:r>
            <a:r>
              <a:rPr kumimoji="0" sz="2150" b="0" i="0" u="none" strike="noStrike" kern="1200" cap="none" spc="0" normalizeH="0" baseline="0" noProof="0" dirty="0">
                <a:ln>
                  <a:noFill/>
                </a:ln>
                <a:solidFill>
                  <a:prstClr val="black"/>
                </a:solidFill>
                <a:effectLst/>
                <a:uLnTx/>
                <a:uFillTx/>
                <a:latin typeface="Calibri"/>
                <a:ea typeface="+mn-ea"/>
                <a:cs typeface="Calibri"/>
              </a:rPr>
              <a:t>and</a:t>
            </a:r>
            <a:r>
              <a:rPr kumimoji="0" sz="2150" b="0" i="0" u="none" strike="noStrike" kern="1200" cap="none" spc="35"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bowel</a:t>
            </a:r>
            <a:r>
              <a:rPr kumimoji="0" sz="2150" b="0" i="0" u="none" strike="noStrike" kern="1200" cap="none" spc="45"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dysfun</a:t>
            </a:r>
            <a:r>
              <a:rPr kumimoji="0" lang="en-US" sz="2150" b="0" i="0" u="none" strike="noStrike" kern="1200" cap="none" spc="0" normalizeH="0" baseline="0" noProof="0" dirty="0">
                <a:ln>
                  <a:noFill/>
                </a:ln>
                <a:solidFill>
                  <a:prstClr val="black"/>
                </a:solidFill>
                <a:effectLst/>
                <a:uLnTx/>
                <a:uFillTx/>
                <a:latin typeface="Calibri"/>
                <a:ea typeface="+mn-ea"/>
                <a:cs typeface="Calibri"/>
              </a:rPr>
              <a:t>c</a:t>
            </a:r>
            <a:r>
              <a:rPr kumimoji="0" sz="2150" b="0" i="0" u="none" strike="noStrike" kern="1200" cap="none" spc="0" normalizeH="0" baseline="0" noProof="0" dirty="0">
                <a:ln>
                  <a:noFill/>
                </a:ln>
                <a:solidFill>
                  <a:prstClr val="black"/>
                </a:solidFill>
                <a:effectLst/>
                <a:uLnTx/>
                <a:uFillTx/>
                <a:latin typeface="Calibri"/>
                <a:ea typeface="+mn-ea"/>
                <a:cs typeface="Calibri"/>
              </a:rPr>
              <a:t>tion,</a:t>
            </a:r>
            <a:r>
              <a:rPr kumimoji="0" sz="2150" b="0" i="0" u="none" strike="noStrike" kern="1200" cap="none" spc="45"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and</a:t>
            </a:r>
            <a:r>
              <a:rPr kumimoji="0" sz="2150" b="0" i="0" u="none" strike="noStrike" kern="1200" cap="none" spc="45"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risk</a:t>
            </a:r>
            <a:r>
              <a:rPr kumimoji="0" sz="2150" b="0" i="0" u="none" strike="noStrike" kern="1200" cap="none" spc="45"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of</a:t>
            </a:r>
            <a:r>
              <a:rPr kumimoji="0" sz="2150" b="0" i="0" u="none" strike="noStrike" kern="1200" cap="none" spc="50"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permanent</a:t>
            </a:r>
            <a:r>
              <a:rPr kumimoji="0" sz="2150" b="0" i="0" u="none" strike="noStrike" kern="1200" cap="none" spc="45" normalizeH="0" baseline="0" noProof="0" dirty="0">
                <a:ln>
                  <a:noFill/>
                </a:ln>
                <a:solidFill>
                  <a:prstClr val="black"/>
                </a:solidFill>
                <a:effectLst/>
                <a:uLnTx/>
                <a:uFillTx/>
                <a:latin typeface="Calibri"/>
                <a:ea typeface="+mn-ea"/>
                <a:cs typeface="Calibri"/>
              </a:rPr>
              <a:t> </a:t>
            </a:r>
            <a:r>
              <a:rPr kumimoji="0" sz="2150" b="0" i="0" u="none" strike="noStrike" kern="1200" cap="none" spc="-10" normalizeH="0" baseline="0" noProof="0" dirty="0">
                <a:ln>
                  <a:noFill/>
                </a:ln>
                <a:solidFill>
                  <a:prstClr val="black"/>
                </a:solidFill>
                <a:effectLst/>
                <a:uLnTx/>
                <a:uFillTx/>
                <a:latin typeface="Calibri"/>
                <a:ea typeface="+mn-ea"/>
                <a:cs typeface="Calibri"/>
              </a:rPr>
              <a:t>stoma</a:t>
            </a:r>
            <a:endParaRPr kumimoji="0" sz="2150" b="0" i="0" u="none" strike="noStrike" kern="1200" cap="none" spc="0" normalizeH="0" baseline="0" noProof="0" dirty="0">
              <a:ln>
                <a:noFill/>
              </a:ln>
              <a:solidFill>
                <a:prstClr val="black"/>
              </a:solidFill>
              <a:effectLst/>
              <a:uLnTx/>
              <a:uFillTx/>
              <a:latin typeface="Calibri"/>
              <a:ea typeface="+mn-ea"/>
              <a:cs typeface="Calibri"/>
            </a:endParaRPr>
          </a:p>
          <a:p>
            <a:pPr marL="12700" marR="363220" lvl="0" indent="227965" algn="l" defTabSz="914400" rtl="0" eaLnBrk="1" fontAlgn="auto" latinLnBrk="0" hangingPunct="1">
              <a:lnSpc>
                <a:spcPct val="101299"/>
              </a:lnSpc>
              <a:spcBef>
                <a:spcPts val="240"/>
              </a:spcBef>
              <a:spcAft>
                <a:spcPts val="0"/>
              </a:spcAft>
              <a:buClrTx/>
              <a:buSzTx/>
              <a:buFont typeface="Arial"/>
              <a:buChar char="•"/>
              <a:tabLst>
                <a:tab pos="240665" algn="l"/>
              </a:tabLst>
              <a:defRPr/>
            </a:pPr>
            <a:r>
              <a:rPr kumimoji="0" lang="en-GB" sz="2150" b="0" i="0" u="none" strike="noStrike" kern="1200" cap="none" spc="0" normalizeH="0" baseline="0" noProof="0" dirty="0">
                <a:ln>
                  <a:noFill/>
                </a:ln>
                <a:solidFill>
                  <a:prstClr val="black"/>
                </a:solidFill>
                <a:effectLst/>
                <a:uLnTx/>
                <a:uFillTx/>
                <a:latin typeface="Calibri"/>
                <a:ea typeface="+mn-ea"/>
                <a:cs typeface="Calibri"/>
              </a:rPr>
              <a:t>If </a:t>
            </a:r>
            <a:r>
              <a:rPr kumimoji="0" sz="2150" b="0" i="0" u="none" strike="noStrike" kern="1200" cap="none" spc="0" normalizeH="0" baseline="0" noProof="0" dirty="0">
                <a:ln>
                  <a:noFill/>
                </a:ln>
                <a:solidFill>
                  <a:prstClr val="black"/>
                </a:solidFill>
                <a:effectLst/>
                <a:uLnTx/>
                <a:uFillTx/>
                <a:latin typeface="Calibri"/>
                <a:ea typeface="+mn-ea"/>
                <a:cs typeface="Calibri"/>
              </a:rPr>
              <a:t>complete</a:t>
            </a:r>
            <a:r>
              <a:rPr kumimoji="0" sz="2150" b="0" i="0" u="none" strike="noStrike" kern="1200" cap="none" spc="50"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clinical</a:t>
            </a:r>
            <a:r>
              <a:rPr kumimoji="0" sz="2150" b="0" i="0" u="none" strike="noStrike" kern="1200" cap="none" spc="45"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response</a:t>
            </a:r>
            <a:r>
              <a:rPr kumimoji="0" sz="2150" b="0" i="0" u="none" strike="noStrike" kern="1200" cap="none" spc="50"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(cCR)</a:t>
            </a:r>
            <a:r>
              <a:rPr kumimoji="0" sz="2150" b="0" i="0" u="none" strike="noStrike" kern="1200" cap="none" spc="50" normalizeH="0" baseline="0" noProof="0" dirty="0">
                <a:ln>
                  <a:noFill/>
                </a:ln>
                <a:solidFill>
                  <a:prstClr val="black"/>
                </a:solidFill>
                <a:effectLst/>
                <a:uLnTx/>
                <a:uFillTx/>
                <a:latin typeface="Calibri"/>
                <a:ea typeface="+mn-ea"/>
                <a:cs typeface="Calibri"/>
              </a:rPr>
              <a:t> </a:t>
            </a:r>
            <a:r>
              <a:rPr kumimoji="0" lang="en-GB" sz="2150" b="0" i="0" u="none" strike="noStrike" kern="1200" cap="none" spc="50" normalizeH="0" baseline="0" noProof="0" dirty="0">
                <a:ln>
                  <a:noFill/>
                </a:ln>
                <a:solidFill>
                  <a:prstClr val="black"/>
                </a:solidFill>
                <a:effectLst/>
                <a:uLnTx/>
                <a:uFillTx/>
                <a:latin typeface="Calibri"/>
                <a:ea typeface="+mn-ea"/>
                <a:cs typeface="Calibri"/>
              </a:rPr>
              <a:t>is achieved</a:t>
            </a:r>
            <a:r>
              <a:rPr kumimoji="0" lang="en-GB" sz="2150" b="0" i="0" u="none" strike="noStrike" kern="1200" cap="none" spc="0" normalizeH="0" baseline="0" noProof="0" dirty="0">
                <a:ln>
                  <a:noFill/>
                </a:ln>
                <a:solidFill>
                  <a:prstClr val="black"/>
                </a:solidFill>
                <a:effectLst/>
                <a:uLnTx/>
                <a:uFillTx/>
                <a:latin typeface="Calibri"/>
                <a:ea typeface="+mn-ea"/>
                <a:cs typeface="Calibri"/>
              </a:rPr>
              <a:t>, OPRA showed</a:t>
            </a:r>
            <a:r>
              <a:rPr kumimoji="0" sz="2150" b="0" i="0" u="none" strike="noStrike" kern="1200" cap="none" spc="45"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organ</a:t>
            </a:r>
            <a:r>
              <a:rPr kumimoji="0" sz="2150" b="0" i="0" u="none" strike="noStrike" kern="1200" cap="none" spc="55"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preservation</a:t>
            </a:r>
            <a:r>
              <a:rPr kumimoji="0" sz="2150" b="0" i="0" u="none" strike="noStrike" kern="1200" cap="none" spc="50" normalizeH="0" baseline="0" noProof="0" dirty="0">
                <a:ln>
                  <a:noFill/>
                </a:ln>
                <a:solidFill>
                  <a:prstClr val="black"/>
                </a:solidFill>
                <a:effectLst/>
                <a:uLnTx/>
                <a:uFillTx/>
                <a:latin typeface="Calibri"/>
                <a:ea typeface="+mn-ea"/>
                <a:cs typeface="Calibri"/>
              </a:rPr>
              <a:t> </a:t>
            </a:r>
            <a:r>
              <a:rPr kumimoji="0" lang="en-GB" sz="2150" b="0" i="0" u="none" strike="noStrike" kern="1200" cap="none" spc="50" normalizeH="0" baseline="0" noProof="0" dirty="0">
                <a:ln>
                  <a:noFill/>
                </a:ln>
                <a:solidFill>
                  <a:prstClr val="black"/>
                </a:solidFill>
                <a:effectLst/>
                <a:uLnTx/>
                <a:uFillTx/>
                <a:latin typeface="Calibri"/>
                <a:ea typeface="+mn-ea"/>
                <a:cs typeface="Calibri"/>
              </a:rPr>
              <a:t>is</a:t>
            </a:r>
            <a:r>
              <a:rPr kumimoji="0" sz="2150" b="0" i="0" u="none" strike="noStrike" kern="1200" cap="none" spc="95"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a</a:t>
            </a:r>
            <a:r>
              <a:rPr kumimoji="0" sz="2150" b="0" i="0" u="none" strike="noStrike" kern="1200" cap="none" spc="5"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viable</a:t>
            </a:r>
            <a:r>
              <a:rPr kumimoji="0" sz="2150" b="0" i="0" u="none" strike="noStrike" kern="1200" cap="none" spc="120" normalizeH="0" baseline="0" noProof="0" dirty="0">
                <a:ln>
                  <a:noFill/>
                </a:ln>
                <a:solidFill>
                  <a:prstClr val="black"/>
                </a:solidFill>
                <a:effectLst/>
                <a:uLnTx/>
                <a:uFillTx/>
                <a:latin typeface="Calibri"/>
                <a:ea typeface="+mn-ea"/>
                <a:cs typeface="Calibri"/>
              </a:rPr>
              <a:t> </a:t>
            </a:r>
            <a:r>
              <a:rPr kumimoji="0" sz="2150" b="0" i="0" u="none" strike="noStrike" kern="1200" cap="none" spc="0" normalizeH="0" baseline="0" noProof="0" dirty="0">
                <a:ln>
                  <a:noFill/>
                </a:ln>
                <a:solidFill>
                  <a:prstClr val="black"/>
                </a:solidFill>
                <a:effectLst/>
                <a:uLnTx/>
                <a:uFillTx/>
                <a:latin typeface="Calibri"/>
                <a:ea typeface="+mn-ea"/>
                <a:cs typeface="Calibri"/>
              </a:rPr>
              <a:t>option</a:t>
            </a:r>
            <a:endParaRPr kumimoji="0" lang="en-GB" sz="2150" b="0" i="0" u="none" strike="noStrike" kern="1200" cap="none" spc="0" normalizeH="0" baseline="0" noProof="0" dirty="0">
              <a:ln>
                <a:noFill/>
              </a:ln>
              <a:solidFill>
                <a:prstClr val="black"/>
              </a:solidFill>
              <a:effectLst/>
              <a:uLnTx/>
              <a:uFillTx/>
              <a:latin typeface="Calibri"/>
              <a:ea typeface="+mn-ea"/>
              <a:cs typeface="Calibri"/>
            </a:endParaRPr>
          </a:p>
          <a:p>
            <a:pPr marL="469900" marR="363220" lvl="1" indent="227965" algn="l" defTabSz="914400" rtl="0" eaLnBrk="1" fontAlgn="auto" latinLnBrk="0" hangingPunct="1">
              <a:lnSpc>
                <a:spcPct val="101299"/>
              </a:lnSpc>
              <a:spcBef>
                <a:spcPts val="240"/>
              </a:spcBef>
              <a:spcAft>
                <a:spcPts val="0"/>
              </a:spcAft>
              <a:buClrTx/>
              <a:buSzTx/>
              <a:buFont typeface="Arial"/>
              <a:buChar char="•"/>
              <a:tabLst>
                <a:tab pos="240665" algn="l"/>
              </a:tabLst>
              <a:defRPr/>
            </a:pPr>
            <a:r>
              <a:rPr kumimoji="0" lang="en-GB" sz="2150" b="0" i="0" u="none" strike="noStrike" kern="1200" cap="none" spc="0" normalizeH="0" baseline="0" noProof="0" dirty="0">
                <a:ln>
                  <a:noFill/>
                </a:ln>
                <a:solidFill>
                  <a:prstClr val="black"/>
                </a:solidFill>
                <a:effectLst/>
                <a:uLnTx/>
                <a:uFillTx/>
                <a:latin typeface="Calibri"/>
                <a:ea typeface="+mn-ea"/>
                <a:cs typeface="Calibri"/>
              </a:rPr>
              <a:t>No detriment in DFS c/w TME</a:t>
            </a:r>
          </a:p>
          <a:p>
            <a:pPr marL="469900" marR="363220" lvl="1" indent="227965" algn="l" defTabSz="914400" rtl="0" eaLnBrk="1" fontAlgn="auto" latinLnBrk="0" hangingPunct="1">
              <a:lnSpc>
                <a:spcPct val="101299"/>
              </a:lnSpc>
              <a:spcBef>
                <a:spcPts val="240"/>
              </a:spcBef>
              <a:spcAft>
                <a:spcPts val="0"/>
              </a:spcAft>
              <a:buClrTx/>
              <a:buSzTx/>
              <a:buFont typeface="Arial"/>
              <a:buChar char="•"/>
              <a:tabLst>
                <a:tab pos="240665" algn="l"/>
              </a:tabLst>
              <a:defRPr/>
            </a:pPr>
            <a:r>
              <a:rPr kumimoji="0" lang="en-GB" sz="2150" b="0" i="0" u="none" strike="noStrike" kern="1200" cap="none" spc="0" normalizeH="0" baseline="0" noProof="0" dirty="0">
                <a:ln>
                  <a:noFill/>
                </a:ln>
                <a:solidFill>
                  <a:prstClr val="black"/>
                </a:solidFill>
                <a:effectLst/>
                <a:uLnTx/>
                <a:uFillTx/>
                <a:latin typeface="Calibri"/>
                <a:ea typeface="+mn-ea"/>
                <a:cs typeface="Calibri"/>
              </a:rPr>
              <a:t>Upfront CRT then consolidation chemo led to higher 3 year TME-free rates</a:t>
            </a:r>
          </a:p>
        </p:txBody>
      </p:sp>
      <p:sp>
        <p:nvSpPr>
          <p:cNvPr id="11" name="CasellaDiTesto 3">
            <a:extLst>
              <a:ext uri="{FF2B5EF4-FFF2-40B4-BE49-F238E27FC236}">
                <a16:creationId xmlns:a16="http://schemas.microsoft.com/office/drawing/2014/main" id="{8C749EE9-ECB4-EFA2-AF3E-83179C2912E1}"/>
              </a:ext>
            </a:extLst>
          </p:cNvPr>
          <p:cNvSpPr txBox="1"/>
          <p:nvPr/>
        </p:nvSpPr>
        <p:spPr>
          <a:xfrm>
            <a:off x="154236" y="6511207"/>
            <a:ext cx="935552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Bahadoer, Lancet Oncol, 2021; Dijkstra, Ann </a:t>
            </a:r>
            <a:r>
              <a:rPr kumimoji="0" lang="en-GB" sz="1400" b="0" i="1" u="none" strike="noStrike" kern="1200" cap="none" spc="0" normalizeH="0" baseline="0" noProof="0" dirty="0" err="1">
                <a:ln>
                  <a:noFill/>
                </a:ln>
                <a:solidFill>
                  <a:prstClr val="black"/>
                </a:solidFill>
                <a:effectLst/>
                <a:uLnTx/>
                <a:uFillTx/>
                <a:latin typeface="Arial Narrow" panose="020B0604020202020204" pitchFamily="34" charset="0"/>
                <a:ea typeface="+mn-ea"/>
                <a:cs typeface="Arial Narrow" panose="020B0604020202020204" pitchFamily="34" charset="0"/>
              </a:rPr>
              <a:t>Surg</a:t>
            </a:r>
            <a:r>
              <a:rPr kumimoji="0" lang="en-GB" sz="1400" b="0" i="1"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2023; Conroy, Lancet Oncol, 2021; Jin, J Clin Oncol, 2022; Garcia-Aguilar et al, JCO 2022     </a:t>
            </a:r>
          </a:p>
        </p:txBody>
      </p:sp>
      <p:pic>
        <p:nvPicPr>
          <p:cNvPr id="4" name="Picture 3">
            <a:extLst>
              <a:ext uri="{FF2B5EF4-FFF2-40B4-BE49-F238E27FC236}">
                <a16:creationId xmlns:a16="http://schemas.microsoft.com/office/drawing/2014/main" id="{AD85FDFC-2E20-9AA0-5A39-29B36FE585D1}"/>
              </a:ext>
            </a:extLst>
          </p:cNvPr>
          <p:cNvPicPr>
            <a:picLocks noChangeAspect="1"/>
          </p:cNvPicPr>
          <p:nvPr/>
        </p:nvPicPr>
        <p:blipFill>
          <a:blip r:embed="rId3"/>
          <a:stretch>
            <a:fillRect/>
          </a:stretch>
        </p:blipFill>
        <p:spPr>
          <a:xfrm>
            <a:off x="5930468" y="1928345"/>
            <a:ext cx="6158849" cy="3446308"/>
          </a:xfrm>
          <a:prstGeom prst="rect">
            <a:avLst/>
          </a:prstGeom>
        </p:spPr>
      </p:pic>
      <p:sp>
        <p:nvSpPr>
          <p:cNvPr id="5" name="Rounded Rectangle 4">
            <a:extLst>
              <a:ext uri="{FF2B5EF4-FFF2-40B4-BE49-F238E27FC236}">
                <a16:creationId xmlns:a16="http://schemas.microsoft.com/office/drawing/2014/main" id="{467B07AB-1168-C046-E525-77DB84E2C0AD}"/>
              </a:ext>
            </a:extLst>
          </p:cNvPr>
          <p:cNvSpPr/>
          <p:nvPr/>
        </p:nvSpPr>
        <p:spPr>
          <a:xfrm>
            <a:off x="6541477" y="2349305"/>
            <a:ext cx="1927274" cy="9003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ptos" panose="02110004020202020204"/>
                <a:ea typeface="+mn-ea"/>
                <a:cs typeface="+mn-cs"/>
              </a:rPr>
              <a:t>pCR</a:t>
            </a: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rate = 28%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DFS =  76%</a:t>
            </a:r>
          </a:p>
        </p:txBody>
      </p:sp>
      <p:sp>
        <p:nvSpPr>
          <p:cNvPr id="6" name="Rounded Rectangle 5">
            <a:extLst>
              <a:ext uri="{FF2B5EF4-FFF2-40B4-BE49-F238E27FC236}">
                <a16:creationId xmlns:a16="http://schemas.microsoft.com/office/drawing/2014/main" id="{E2DF1933-2AA1-ED4D-BCB3-AB0B933E36A0}"/>
              </a:ext>
            </a:extLst>
          </p:cNvPr>
          <p:cNvSpPr/>
          <p:nvPr/>
        </p:nvSpPr>
        <p:spPr>
          <a:xfrm>
            <a:off x="9871975" y="2349305"/>
            <a:ext cx="1927274" cy="9003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ptos" panose="02110004020202020204"/>
                <a:ea typeface="+mn-ea"/>
                <a:cs typeface="+mn-cs"/>
              </a:rPr>
              <a:t>pCR</a:t>
            </a: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rate = 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DFS =  65%</a:t>
            </a:r>
          </a:p>
        </p:txBody>
      </p:sp>
      <p:sp>
        <p:nvSpPr>
          <p:cNvPr id="8" name="Rounded Rectangle 7">
            <a:extLst>
              <a:ext uri="{FF2B5EF4-FFF2-40B4-BE49-F238E27FC236}">
                <a16:creationId xmlns:a16="http://schemas.microsoft.com/office/drawing/2014/main" id="{1ED9FC05-9D57-AE89-42B8-DCB3656D779F}"/>
              </a:ext>
            </a:extLst>
          </p:cNvPr>
          <p:cNvSpPr/>
          <p:nvPr/>
        </p:nvSpPr>
        <p:spPr>
          <a:xfrm>
            <a:off x="6541477" y="4119490"/>
            <a:ext cx="1927274" cy="9003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ptos" panose="02110004020202020204"/>
                <a:ea typeface="+mn-ea"/>
                <a:cs typeface="+mn-cs"/>
              </a:rPr>
              <a:t>pCR</a:t>
            </a: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rate = 28%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DFS =  76%</a:t>
            </a:r>
          </a:p>
        </p:txBody>
      </p:sp>
      <p:sp>
        <p:nvSpPr>
          <p:cNvPr id="9" name="Rounded Rectangle 8">
            <a:extLst>
              <a:ext uri="{FF2B5EF4-FFF2-40B4-BE49-F238E27FC236}">
                <a16:creationId xmlns:a16="http://schemas.microsoft.com/office/drawing/2014/main" id="{3150A2EE-ABFC-9012-1066-0AAC41065596}"/>
              </a:ext>
            </a:extLst>
          </p:cNvPr>
          <p:cNvSpPr/>
          <p:nvPr/>
        </p:nvSpPr>
        <p:spPr>
          <a:xfrm>
            <a:off x="9871975" y="4119490"/>
            <a:ext cx="1927274" cy="9003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ptos" panose="02110004020202020204"/>
                <a:ea typeface="+mn-ea"/>
                <a:cs typeface="+mn-cs"/>
              </a:rPr>
              <a:t>pCR</a:t>
            </a: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rate = 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DFS =  76%</a:t>
            </a:r>
          </a:p>
        </p:txBody>
      </p:sp>
      <p:grpSp>
        <p:nvGrpSpPr>
          <p:cNvPr id="15" name="Group 14">
            <a:extLst>
              <a:ext uri="{FF2B5EF4-FFF2-40B4-BE49-F238E27FC236}">
                <a16:creationId xmlns:a16="http://schemas.microsoft.com/office/drawing/2014/main" id="{6F09906E-6548-550A-1C74-E74D3C544FAF}"/>
              </a:ext>
            </a:extLst>
          </p:cNvPr>
          <p:cNvGrpSpPr/>
          <p:nvPr/>
        </p:nvGrpSpPr>
        <p:grpSpPr>
          <a:xfrm>
            <a:off x="6724357" y="1446163"/>
            <a:ext cx="2119400" cy="4363416"/>
            <a:chOff x="6724357" y="1446163"/>
            <a:chExt cx="2119400" cy="4363416"/>
          </a:xfrm>
        </p:grpSpPr>
        <p:sp>
          <p:nvSpPr>
            <p:cNvPr id="13" name="Rectangle 12">
              <a:extLst>
                <a:ext uri="{FF2B5EF4-FFF2-40B4-BE49-F238E27FC236}">
                  <a16:creationId xmlns:a16="http://schemas.microsoft.com/office/drawing/2014/main" id="{E412793D-8070-4171-4E15-897BB40337C5}"/>
                </a:ext>
              </a:extLst>
            </p:cNvPr>
            <p:cNvSpPr/>
            <p:nvPr/>
          </p:nvSpPr>
          <p:spPr>
            <a:xfrm>
              <a:off x="6724357" y="1446163"/>
              <a:ext cx="1885071" cy="69266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Loco-regional failure – 11.7%</a:t>
              </a:r>
            </a:p>
          </p:txBody>
        </p:sp>
        <p:sp>
          <p:nvSpPr>
            <p:cNvPr id="14" name="Rectangle 13">
              <a:extLst>
                <a:ext uri="{FF2B5EF4-FFF2-40B4-BE49-F238E27FC236}">
                  <a16:creationId xmlns:a16="http://schemas.microsoft.com/office/drawing/2014/main" id="{5906D8E6-E742-1332-9C11-59F629E1DBBB}"/>
                </a:ext>
              </a:extLst>
            </p:cNvPr>
            <p:cNvSpPr/>
            <p:nvPr/>
          </p:nvSpPr>
          <p:spPr>
            <a:xfrm>
              <a:off x="6958686" y="5116917"/>
              <a:ext cx="1885071" cy="69266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Loco-regional failure – 4%</a:t>
              </a:r>
            </a:p>
          </p:txBody>
        </p:sp>
      </p:gr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72FBB-14DF-4BA2-AA23-3A3B78E680D4}"/>
              </a:ext>
            </a:extLst>
          </p:cNvPr>
          <p:cNvSpPr>
            <a:spLocks noGrp="1"/>
          </p:cNvSpPr>
          <p:nvPr>
            <p:ph type="title"/>
          </p:nvPr>
        </p:nvSpPr>
        <p:spPr>
          <a:xfrm>
            <a:off x="131406" y="-163174"/>
            <a:ext cx="10515600" cy="1325563"/>
          </a:xfrm>
        </p:spPr>
        <p:txBody>
          <a:bodyPr/>
          <a:lstStyle/>
          <a:p>
            <a:r>
              <a:rPr lang="en-US" dirty="0"/>
              <a:t>How do you select TNT strategy?</a:t>
            </a:r>
          </a:p>
        </p:txBody>
      </p:sp>
      <p:pic>
        <p:nvPicPr>
          <p:cNvPr id="3" name="Picture 2">
            <a:extLst>
              <a:ext uri="{FF2B5EF4-FFF2-40B4-BE49-F238E27FC236}">
                <a16:creationId xmlns:a16="http://schemas.microsoft.com/office/drawing/2014/main" id="{23C4833E-F945-59B7-3F32-1889333253EF}"/>
              </a:ext>
            </a:extLst>
          </p:cNvPr>
          <p:cNvPicPr>
            <a:picLocks noChangeAspect="1"/>
          </p:cNvPicPr>
          <p:nvPr/>
        </p:nvPicPr>
        <p:blipFill>
          <a:blip r:embed="rId3"/>
          <a:stretch>
            <a:fillRect/>
          </a:stretch>
        </p:blipFill>
        <p:spPr>
          <a:xfrm>
            <a:off x="5182686" y="1584721"/>
            <a:ext cx="6746078" cy="4628598"/>
          </a:xfrm>
          <a:prstGeom prst="rect">
            <a:avLst/>
          </a:prstGeom>
        </p:spPr>
      </p:pic>
      <p:sp>
        <p:nvSpPr>
          <p:cNvPr id="4" name="TextBox 3">
            <a:extLst>
              <a:ext uri="{FF2B5EF4-FFF2-40B4-BE49-F238E27FC236}">
                <a16:creationId xmlns:a16="http://schemas.microsoft.com/office/drawing/2014/main" id="{F26AA6AC-6341-B739-EEB1-253401277FFE}"/>
              </a:ext>
            </a:extLst>
          </p:cNvPr>
          <p:cNvSpPr txBox="1"/>
          <p:nvPr/>
        </p:nvSpPr>
        <p:spPr>
          <a:xfrm>
            <a:off x="8756073" y="6373091"/>
            <a:ext cx="31726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Ochiai, Cancers, 2024</a:t>
            </a:r>
          </a:p>
        </p:txBody>
      </p:sp>
      <p:grpSp>
        <p:nvGrpSpPr>
          <p:cNvPr id="9" name="Group 8">
            <a:extLst>
              <a:ext uri="{FF2B5EF4-FFF2-40B4-BE49-F238E27FC236}">
                <a16:creationId xmlns:a16="http://schemas.microsoft.com/office/drawing/2014/main" id="{F383CF6A-11CB-1263-5CFF-15F3703322D2}"/>
              </a:ext>
            </a:extLst>
          </p:cNvPr>
          <p:cNvGrpSpPr/>
          <p:nvPr/>
        </p:nvGrpSpPr>
        <p:grpSpPr>
          <a:xfrm>
            <a:off x="691855" y="1153899"/>
            <a:ext cx="3937539" cy="1536895"/>
            <a:chOff x="691855" y="1136270"/>
            <a:chExt cx="3937539" cy="1536895"/>
          </a:xfrm>
        </p:grpSpPr>
        <p:pic>
          <p:nvPicPr>
            <p:cNvPr id="1028" name="Picture 4" descr="Rectal Cancer MR staging ...">
              <a:extLst>
                <a:ext uri="{FF2B5EF4-FFF2-40B4-BE49-F238E27FC236}">
                  <a16:creationId xmlns:a16="http://schemas.microsoft.com/office/drawing/2014/main" id="{B36DF2DE-4CD2-CCF8-CD36-4C10911813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855" y="1136270"/>
              <a:ext cx="2059756" cy="1536895"/>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6F9A11C3-AC87-B91F-9D50-CCAA3E4BADFE}"/>
                </a:ext>
              </a:extLst>
            </p:cNvPr>
            <p:cNvSpPr/>
            <p:nvPr/>
          </p:nvSpPr>
          <p:spPr>
            <a:xfrm>
              <a:off x="2913136" y="1567092"/>
              <a:ext cx="1716258" cy="67524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Anatomy</a:t>
              </a:r>
            </a:p>
          </p:txBody>
        </p:sp>
      </p:grpSp>
      <p:grpSp>
        <p:nvGrpSpPr>
          <p:cNvPr id="12" name="Group 11">
            <a:extLst>
              <a:ext uri="{FF2B5EF4-FFF2-40B4-BE49-F238E27FC236}">
                <a16:creationId xmlns:a16="http://schemas.microsoft.com/office/drawing/2014/main" id="{E763F6AC-D5FE-D63E-988B-F3B0A5E7911C}"/>
              </a:ext>
            </a:extLst>
          </p:cNvPr>
          <p:cNvGrpSpPr/>
          <p:nvPr/>
        </p:nvGrpSpPr>
        <p:grpSpPr>
          <a:xfrm>
            <a:off x="691855" y="2768542"/>
            <a:ext cx="4043301" cy="1926194"/>
            <a:chOff x="691855" y="2768542"/>
            <a:chExt cx="4043301" cy="1926194"/>
          </a:xfrm>
        </p:grpSpPr>
        <p:pic>
          <p:nvPicPr>
            <p:cNvPr id="7" name="Picture 6">
              <a:extLst>
                <a:ext uri="{FF2B5EF4-FFF2-40B4-BE49-F238E27FC236}">
                  <a16:creationId xmlns:a16="http://schemas.microsoft.com/office/drawing/2014/main" id="{41E03699-47F0-5359-5A11-D5788489C2C4}"/>
                </a:ext>
              </a:extLst>
            </p:cNvPr>
            <p:cNvPicPr>
              <a:picLocks noChangeAspect="1"/>
            </p:cNvPicPr>
            <p:nvPr/>
          </p:nvPicPr>
          <p:blipFill>
            <a:blip r:embed="rId5"/>
            <a:stretch>
              <a:fillRect/>
            </a:stretch>
          </p:blipFill>
          <p:spPr>
            <a:xfrm>
              <a:off x="691855" y="2768542"/>
              <a:ext cx="1936359" cy="1926194"/>
            </a:xfrm>
            <a:prstGeom prst="rect">
              <a:avLst/>
            </a:prstGeom>
          </p:spPr>
        </p:pic>
        <p:sp>
          <p:nvSpPr>
            <p:cNvPr id="10" name="Rounded Rectangle 9">
              <a:extLst>
                <a:ext uri="{FF2B5EF4-FFF2-40B4-BE49-F238E27FC236}">
                  <a16:creationId xmlns:a16="http://schemas.microsoft.com/office/drawing/2014/main" id="{A8CDD0C1-8A91-7DF1-4483-DE12D3A74DD0}"/>
                </a:ext>
              </a:extLst>
            </p:cNvPr>
            <p:cNvSpPr/>
            <p:nvPr/>
          </p:nvSpPr>
          <p:spPr>
            <a:xfrm>
              <a:off x="3018898" y="3397348"/>
              <a:ext cx="1716258" cy="67524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Treatment Intent</a:t>
              </a:r>
            </a:p>
          </p:txBody>
        </p:sp>
      </p:grpSp>
      <p:grpSp>
        <p:nvGrpSpPr>
          <p:cNvPr id="13" name="Group 12">
            <a:extLst>
              <a:ext uri="{FF2B5EF4-FFF2-40B4-BE49-F238E27FC236}">
                <a16:creationId xmlns:a16="http://schemas.microsoft.com/office/drawing/2014/main" id="{32555D1F-7480-91FA-41A0-F8AC4915C7B6}"/>
              </a:ext>
            </a:extLst>
          </p:cNvPr>
          <p:cNvGrpSpPr/>
          <p:nvPr/>
        </p:nvGrpSpPr>
        <p:grpSpPr>
          <a:xfrm>
            <a:off x="404010" y="5021214"/>
            <a:ext cx="4360405" cy="1351877"/>
            <a:chOff x="404010" y="5021214"/>
            <a:chExt cx="4360405" cy="1351877"/>
          </a:xfrm>
        </p:grpSpPr>
        <p:pic>
          <p:nvPicPr>
            <p:cNvPr id="1026" name="Picture 2" descr="Sergio Leone's Definitive Western Epic ...">
              <a:extLst>
                <a:ext uri="{FF2B5EF4-FFF2-40B4-BE49-F238E27FC236}">
                  <a16:creationId xmlns:a16="http://schemas.microsoft.com/office/drawing/2014/main" id="{2CFBDBCA-6C9B-C8A7-F7E1-6FBF7A6618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010" y="5021214"/>
              <a:ext cx="2406019" cy="1351877"/>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a:extLst>
                <a:ext uri="{FF2B5EF4-FFF2-40B4-BE49-F238E27FC236}">
                  <a16:creationId xmlns:a16="http://schemas.microsoft.com/office/drawing/2014/main" id="{09AFE6BB-8AB7-8357-21C7-D6D9A3757C41}"/>
                </a:ext>
              </a:extLst>
            </p:cNvPr>
            <p:cNvSpPr/>
            <p:nvPr/>
          </p:nvSpPr>
          <p:spPr>
            <a:xfrm>
              <a:off x="3048157" y="5209975"/>
              <a:ext cx="1716258" cy="86726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Biology/ local vs systemic risk</a:t>
              </a:r>
            </a:p>
          </p:txBody>
        </p:sp>
      </p:grpSp>
    </p:spTree>
    <p:extLst>
      <p:ext uri="{BB962C8B-B14F-4D97-AF65-F5344CB8AC3E}">
        <p14:creationId xmlns:p14="http://schemas.microsoft.com/office/powerpoint/2010/main" val="2508431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9480" r="8661" b="41885"/>
          <a:stretch/>
        </p:blipFill>
        <p:spPr bwMode="auto">
          <a:xfrm>
            <a:off x="225419" y="1415567"/>
            <a:ext cx="6572149" cy="1563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tangolo 5">
            <a:extLst>
              <a:ext uri="{FF2B5EF4-FFF2-40B4-BE49-F238E27FC236}">
                <a16:creationId xmlns:a16="http://schemas.microsoft.com/office/drawing/2014/main" id="{3982557F-2DA9-7D3B-A7D9-F44EF5BBF170}"/>
              </a:ext>
            </a:extLst>
          </p:cNvPr>
          <p:cNvSpPr/>
          <p:nvPr/>
        </p:nvSpPr>
        <p:spPr>
          <a:xfrm>
            <a:off x="18090" y="254265"/>
            <a:ext cx="12191999" cy="553998"/>
          </a:xfrm>
          <a:prstGeom prst="rect">
            <a:avLst/>
          </a:prstGeom>
        </p:spPr>
        <p:txBody>
          <a:bodyPr wrap="square" anchor="ctr" anchorCtr="1">
            <a:spAutoFit/>
          </a:bodyPr>
          <a:lstStyle/>
          <a:p>
            <a:pPr marL="0" marR="0" lvl="0" indent="0" algn="ctr" defTabSz="457189" rtl="0" eaLnBrk="0" fontAlgn="auto" latinLnBrk="0" hangingPunct="0">
              <a:lnSpc>
                <a:spcPct val="100000"/>
              </a:lnSpc>
              <a:spcBef>
                <a:spcPts val="0"/>
              </a:spcBef>
              <a:spcAft>
                <a:spcPts val="0"/>
              </a:spcAft>
              <a:buClrTx/>
              <a:buSzTx/>
              <a:buFontTx/>
              <a:buNone/>
              <a:tabLst/>
              <a:defRPr/>
            </a:pPr>
            <a:r>
              <a:rPr kumimoji="0" lang="it-IT" sz="3000" b="1" i="0" u="none" strike="noStrike" kern="0" cap="none" spc="0" normalizeH="0" baseline="0" noProof="0" dirty="0">
                <a:ln>
                  <a:noFill/>
                </a:ln>
                <a:solidFill>
                  <a:srgbClr val="C00000"/>
                </a:solidFill>
                <a:effectLst/>
                <a:uLnTx/>
                <a:uFillTx/>
                <a:latin typeface="Arial Narrow" panose="020B0604020202020204" pitchFamily="34" charset="0"/>
                <a:ea typeface="Calisto MT" pitchFamily="-112" charset="0"/>
                <a:cs typeface="Arial Narrow" panose="020B0604020202020204" pitchFamily="34" charset="0"/>
              </a:rPr>
              <a:t>MSI-H </a:t>
            </a:r>
            <a:r>
              <a:rPr kumimoji="0" lang="it-IT" sz="3000" b="1" i="0" u="none" strike="noStrike" kern="0" cap="none" spc="0" normalizeH="0" baseline="0" noProof="0" dirty="0" err="1">
                <a:ln>
                  <a:noFill/>
                </a:ln>
                <a:solidFill>
                  <a:srgbClr val="C00000"/>
                </a:solidFill>
                <a:effectLst/>
                <a:uLnTx/>
                <a:uFillTx/>
                <a:latin typeface="Arial Narrow" panose="020B0604020202020204" pitchFamily="34" charset="0"/>
                <a:ea typeface="Calisto MT" pitchFamily="-112" charset="0"/>
                <a:cs typeface="Arial Narrow" panose="020B0604020202020204" pitchFamily="34" charset="0"/>
              </a:rPr>
              <a:t>Locally</a:t>
            </a:r>
            <a:r>
              <a:rPr kumimoji="0" lang="it-IT" sz="3000" b="1" i="0" u="none" strike="noStrike" kern="0" cap="none" spc="0" normalizeH="0" baseline="0" noProof="0" dirty="0">
                <a:ln>
                  <a:noFill/>
                </a:ln>
                <a:solidFill>
                  <a:srgbClr val="C00000"/>
                </a:solidFill>
                <a:effectLst/>
                <a:uLnTx/>
                <a:uFillTx/>
                <a:latin typeface="Arial Narrow" panose="020B0604020202020204" pitchFamily="34" charset="0"/>
                <a:ea typeface="Calisto MT" pitchFamily="-112" charset="0"/>
                <a:cs typeface="Arial Narrow" panose="020B0604020202020204" pitchFamily="34" charset="0"/>
              </a:rPr>
              <a:t> </a:t>
            </a:r>
            <a:r>
              <a:rPr kumimoji="0" lang="it-IT" sz="3000" b="1" i="0" u="none" strike="noStrike" kern="0" cap="none" spc="0" normalizeH="0" baseline="0" noProof="0" dirty="0" err="1">
                <a:ln>
                  <a:noFill/>
                </a:ln>
                <a:solidFill>
                  <a:srgbClr val="C00000"/>
                </a:solidFill>
                <a:effectLst/>
                <a:uLnTx/>
                <a:uFillTx/>
                <a:latin typeface="Arial Narrow" panose="020B0604020202020204" pitchFamily="34" charset="0"/>
                <a:ea typeface="Calisto MT" pitchFamily="-112" charset="0"/>
                <a:cs typeface="Arial Narrow" panose="020B0604020202020204" pitchFamily="34" charset="0"/>
              </a:rPr>
              <a:t>advanced</a:t>
            </a:r>
            <a:r>
              <a:rPr kumimoji="0" lang="it-IT" sz="3000" b="1" i="0" u="none" strike="noStrike" kern="0" cap="none" spc="0" normalizeH="0" baseline="0" noProof="0" dirty="0">
                <a:ln>
                  <a:noFill/>
                </a:ln>
                <a:solidFill>
                  <a:srgbClr val="C00000"/>
                </a:solidFill>
                <a:effectLst/>
                <a:uLnTx/>
                <a:uFillTx/>
                <a:latin typeface="Arial Narrow" panose="020B0604020202020204" pitchFamily="34" charset="0"/>
                <a:ea typeface="Calisto MT" pitchFamily="-112" charset="0"/>
                <a:cs typeface="Arial Narrow" panose="020B0604020202020204" pitchFamily="34" charset="0"/>
              </a:rPr>
              <a:t> </a:t>
            </a:r>
            <a:r>
              <a:rPr kumimoji="0" lang="it-IT" sz="3000" b="1" i="0" u="none" strike="noStrike" kern="0" cap="none" spc="0" normalizeH="0" baseline="0" noProof="0" dirty="0" err="1">
                <a:ln>
                  <a:noFill/>
                </a:ln>
                <a:solidFill>
                  <a:srgbClr val="C00000"/>
                </a:solidFill>
                <a:effectLst/>
                <a:uLnTx/>
                <a:uFillTx/>
                <a:latin typeface="Arial Narrow" panose="020B0604020202020204" pitchFamily="34" charset="0"/>
                <a:ea typeface="Calisto MT" pitchFamily="-112" charset="0"/>
                <a:cs typeface="Arial Narrow" panose="020B0604020202020204" pitchFamily="34" charset="0"/>
              </a:rPr>
              <a:t>rectal</a:t>
            </a:r>
            <a:r>
              <a:rPr kumimoji="0" lang="it-IT" sz="3000" b="1" i="0" u="none" strike="noStrike" kern="0" cap="none" spc="0" normalizeH="0" baseline="0" noProof="0" dirty="0">
                <a:ln>
                  <a:noFill/>
                </a:ln>
                <a:solidFill>
                  <a:srgbClr val="C00000"/>
                </a:solidFill>
                <a:effectLst/>
                <a:uLnTx/>
                <a:uFillTx/>
                <a:latin typeface="Arial Narrow" panose="020B0604020202020204" pitchFamily="34" charset="0"/>
                <a:ea typeface="Calisto MT" pitchFamily="-112" charset="0"/>
                <a:cs typeface="Arial Narrow" panose="020B0604020202020204" pitchFamily="34" charset="0"/>
              </a:rPr>
              <a:t> </a:t>
            </a:r>
            <a:r>
              <a:rPr kumimoji="0" lang="it-IT" sz="3000" b="1" i="0" u="none" strike="noStrike" kern="0" cap="none" spc="0" normalizeH="0" baseline="0" noProof="0" dirty="0" err="1">
                <a:ln>
                  <a:noFill/>
                </a:ln>
                <a:solidFill>
                  <a:srgbClr val="C00000"/>
                </a:solidFill>
                <a:effectLst/>
                <a:uLnTx/>
                <a:uFillTx/>
                <a:latin typeface="Arial Narrow" panose="020B0604020202020204" pitchFamily="34" charset="0"/>
                <a:ea typeface="Calisto MT" pitchFamily="-112" charset="0"/>
                <a:cs typeface="Arial Narrow" panose="020B0604020202020204" pitchFamily="34" charset="0"/>
              </a:rPr>
              <a:t>cancer</a:t>
            </a:r>
            <a:r>
              <a:rPr kumimoji="0" lang="it-IT" sz="3000" b="1" i="0" u="none" strike="noStrike" kern="0" cap="none" spc="0" normalizeH="0" baseline="0" noProof="0" dirty="0">
                <a:ln>
                  <a:noFill/>
                </a:ln>
                <a:solidFill>
                  <a:srgbClr val="C00000"/>
                </a:solidFill>
                <a:effectLst/>
                <a:uLnTx/>
                <a:uFillTx/>
                <a:latin typeface="Arial Narrow" panose="020B0604020202020204" pitchFamily="34" charset="0"/>
                <a:ea typeface="Calisto MT" pitchFamily="-112" charset="0"/>
                <a:cs typeface="Arial Narrow" panose="020B0604020202020204" pitchFamily="34" charset="0"/>
              </a:rPr>
              <a:t>: </a:t>
            </a:r>
            <a:r>
              <a:rPr kumimoji="0" lang="it-IT" sz="3000" b="1" i="0" u="none" strike="noStrike" kern="0" cap="none" spc="0" normalizeH="0" baseline="0" noProof="0" dirty="0" err="1">
                <a:ln>
                  <a:noFill/>
                </a:ln>
                <a:solidFill>
                  <a:prstClr val="black"/>
                </a:solidFill>
                <a:effectLst/>
                <a:uLnTx/>
                <a:uFillTx/>
                <a:latin typeface="Arial Narrow" panose="020B0604020202020204" pitchFamily="34" charset="0"/>
                <a:ea typeface="Calisto MT" pitchFamily="-112" charset="0"/>
                <a:cs typeface="Arial Narrow" panose="020B0604020202020204" pitchFamily="34" charset="0"/>
              </a:rPr>
              <a:t>dostarlimab</a:t>
            </a:r>
            <a:r>
              <a:rPr kumimoji="0" lang="it-IT" sz="3000" b="1" i="0" u="none" strike="noStrike" kern="0" cap="none" spc="0" normalizeH="0" baseline="0" noProof="0" dirty="0">
                <a:ln>
                  <a:noFill/>
                </a:ln>
                <a:solidFill>
                  <a:prstClr val="black"/>
                </a:solidFill>
                <a:effectLst/>
                <a:uLnTx/>
                <a:uFillTx/>
                <a:latin typeface="Arial Narrow" panose="020B0604020202020204" pitchFamily="34" charset="0"/>
                <a:ea typeface="Calisto MT" pitchFamily="-112" charset="0"/>
                <a:cs typeface="Arial Narrow" panose="020B0604020202020204" pitchFamily="34" charset="0"/>
              </a:rPr>
              <a:t> definitive treatment</a:t>
            </a:r>
          </a:p>
        </p:txBody>
      </p:sp>
      <p:sp>
        <p:nvSpPr>
          <p:cNvPr id="11" name="Rettangolo 3">
            <a:extLst>
              <a:ext uri="{FF2B5EF4-FFF2-40B4-BE49-F238E27FC236}">
                <a16:creationId xmlns:a16="http://schemas.microsoft.com/office/drawing/2014/main" id="{71742814-0F08-24C3-7378-990DD93C5140}"/>
              </a:ext>
            </a:extLst>
          </p:cNvPr>
          <p:cNvSpPr>
            <a:spLocks noChangeArrowheads="1"/>
          </p:cNvSpPr>
          <p:nvPr/>
        </p:nvSpPr>
        <p:spPr bwMode="auto">
          <a:xfrm>
            <a:off x="7920111" y="6449559"/>
            <a:ext cx="41192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it-IT" altLang="it-IT" sz="1400" b="0" i="1" u="none" strike="noStrike" kern="1200" cap="none" spc="0" normalizeH="0" baseline="0" noProof="0" dirty="0">
                <a:ln>
                  <a:noFill/>
                </a:ln>
                <a:solidFill>
                  <a:srgbClr val="002060"/>
                </a:solidFill>
                <a:effectLst/>
                <a:uLnTx/>
                <a:uFillTx/>
                <a:latin typeface="Arial Narrow" panose="020B0604020202020204" pitchFamily="34" charset="0"/>
                <a:ea typeface="ＭＳ Ｐゴシック" charset="-128"/>
                <a:cs typeface="Arial Narrow" panose="020B0604020202020204" pitchFamily="34" charset="0"/>
              </a:rPr>
              <a:t>Cercek et al. NEJM  2022;</a:t>
            </a:r>
            <a:r>
              <a:rPr kumimoji="0" lang="en-US" sz="1400" b="0" i="0" u="none" strike="noStrike" kern="1200" cap="none" spc="0" normalizeH="0" baseline="0" noProof="0" dirty="0">
                <a:ln>
                  <a:noFill/>
                </a:ln>
                <a:solidFill>
                  <a:prstClr val="black"/>
                </a:solidFill>
                <a:effectLst/>
                <a:uLnTx/>
                <a:uFillTx/>
                <a:latin typeface="Arial" charset="0"/>
                <a:ea typeface="ＭＳ Ｐゴシック" charset="-128"/>
                <a:cs typeface="+mn-cs"/>
              </a:rPr>
              <a:t> </a:t>
            </a:r>
            <a:r>
              <a:rPr kumimoji="0" lang="en-US" sz="1400" b="0" i="0" u="none" strike="noStrike" kern="1200" cap="none" spc="0" normalizeH="0" baseline="0" noProof="0" dirty="0" err="1">
                <a:ln>
                  <a:noFill/>
                </a:ln>
                <a:solidFill>
                  <a:prstClr val="black"/>
                </a:solidFill>
                <a:effectLst/>
                <a:uLnTx/>
                <a:uFillTx/>
                <a:latin typeface="Arial" charset="0"/>
                <a:ea typeface="ＭＳ Ｐゴシック" charset="-128"/>
                <a:cs typeface="+mn-cs"/>
              </a:rPr>
              <a:t>Cercek</a:t>
            </a:r>
            <a:r>
              <a:rPr kumimoji="0" lang="en-US" sz="1400" b="0" i="0" u="none" strike="noStrike" kern="1200" cap="none" spc="0" normalizeH="0" baseline="0" noProof="0" dirty="0">
                <a:ln>
                  <a:noFill/>
                </a:ln>
                <a:solidFill>
                  <a:prstClr val="black"/>
                </a:solidFill>
                <a:effectLst/>
                <a:uLnTx/>
                <a:uFillTx/>
                <a:latin typeface="Arial" charset="0"/>
                <a:ea typeface="ＭＳ Ｐゴシック" charset="-128"/>
                <a:cs typeface="+mn-cs"/>
              </a:rPr>
              <a:t>, NEJM, 2025</a:t>
            </a:r>
          </a:p>
          <a:p>
            <a:pPr marL="0" marR="0" lvl="0" indent="0" algn="r" defTabSz="1219170" rtl="0" eaLnBrk="1" fontAlgn="auto" latinLnBrk="0" hangingPunct="1">
              <a:lnSpc>
                <a:spcPct val="100000"/>
              </a:lnSpc>
              <a:spcBef>
                <a:spcPts val="0"/>
              </a:spcBef>
              <a:spcAft>
                <a:spcPts val="0"/>
              </a:spcAft>
              <a:buClrTx/>
              <a:buSzTx/>
              <a:buFontTx/>
              <a:buNone/>
              <a:tabLst/>
              <a:defRPr/>
            </a:pPr>
            <a:endParaRPr kumimoji="0" lang="it-IT" altLang="it-IT" sz="1400" b="0" i="1" u="none" strike="noStrike" kern="1200" cap="none" spc="0" normalizeH="0" baseline="0" noProof="0" dirty="0">
              <a:ln>
                <a:noFill/>
              </a:ln>
              <a:solidFill>
                <a:srgbClr val="002060"/>
              </a:solidFill>
              <a:effectLst/>
              <a:uLnTx/>
              <a:uFillTx/>
              <a:latin typeface="Arial Narrow" panose="020B0604020202020204" pitchFamily="34" charset="0"/>
              <a:ea typeface="ＭＳ Ｐゴシック" charset="-128"/>
              <a:cs typeface="Arial Narrow" panose="020B0604020202020204" pitchFamily="34" charset="0"/>
            </a:endParaRPr>
          </a:p>
        </p:txBody>
      </p:sp>
      <p:pic>
        <p:nvPicPr>
          <p:cNvPr id="3" name="Picture 2">
            <a:extLst>
              <a:ext uri="{FF2B5EF4-FFF2-40B4-BE49-F238E27FC236}">
                <a16:creationId xmlns:a16="http://schemas.microsoft.com/office/drawing/2014/main" id="{4897BC5A-53DC-0B5C-75C2-5CF055EDE1FA}"/>
              </a:ext>
            </a:extLst>
          </p:cNvPr>
          <p:cNvPicPr>
            <a:picLocks noChangeAspect="1"/>
          </p:cNvPicPr>
          <p:nvPr/>
        </p:nvPicPr>
        <p:blipFill>
          <a:blip r:embed="rId4"/>
          <a:stretch>
            <a:fillRect/>
          </a:stretch>
        </p:blipFill>
        <p:spPr>
          <a:xfrm>
            <a:off x="717451" y="3299430"/>
            <a:ext cx="4304715" cy="1219960"/>
          </a:xfrm>
          <a:prstGeom prst="rect">
            <a:avLst/>
          </a:prstGeom>
        </p:spPr>
      </p:pic>
      <p:pic>
        <p:nvPicPr>
          <p:cNvPr id="5" name="Picture 4">
            <a:extLst>
              <a:ext uri="{FF2B5EF4-FFF2-40B4-BE49-F238E27FC236}">
                <a16:creationId xmlns:a16="http://schemas.microsoft.com/office/drawing/2014/main" id="{30DA338B-0F18-B57C-E972-379E48E8059F}"/>
              </a:ext>
            </a:extLst>
          </p:cNvPr>
          <p:cNvPicPr>
            <a:picLocks noChangeAspect="1"/>
          </p:cNvPicPr>
          <p:nvPr/>
        </p:nvPicPr>
        <p:blipFill>
          <a:blip r:embed="rId5"/>
          <a:stretch>
            <a:fillRect/>
          </a:stretch>
        </p:blipFill>
        <p:spPr>
          <a:xfrm>
            <a:off x="572784" y="4660591"/>
            <a:ext cx="2657879" cy="2067239"/>
          </a:xfrm>
          <a:prstGeom prst="rect">
            <a:avLst/>
          </a:prstGeom>
        </p:spPr>
      </p:pic>
      <p:sp>
        <p:nvSpPr>
          <p:cNvPr id="7" name="Content Placeholder 2">
            <a:extLst>
              <a:ext uri="{FF2B5EF4-FFF2-40B4-BE49-F238E27FC236}">
                <a16:creationId xmlns:a16="http://schemas.microsoft.com/office/drawing/2014/main" id="{A2D30C7F-5C1B-68D3-8A9A-096DD696AFCE}"/>
              </a:ext>
            </a:extLst>
          </p:cNvPr>
          <p:cNvSpPr>
            <a:spLocks noGrp="1"/>
          </p:cNvSpPr>
          <p:nvPr>
            <p:ph idx="1"/>
          </p:nvPr>
        </p:nvSpPr>
        <p:spPr>
          <a:xfrm>
            <a:off x="6938843" y="1686233"/>
            <a:ext cx="5271246" cy="4446354"/>
          </a:xfrm>
        </p:spPr>
        <p:txBody>
          <a:bodyPr>
            <a:normAutofit lnSpcReduction="10000"/>
          </a:bodyPr>
          <a:lstStyle/>
          <a:p>
            <a:r>
              <a:rPr lang="en-US" dirty="0"/>
              <a:t>49 </a:t>
            </a:r>
            <a:r>
              <a:rPr lang="en-US" dirty="0" err="1"/>
              <a:t>dMMR</a:t>
            </a:r>
            <a:r>
              <a:rPr lang="en-US" dirty="0"/>
              <a:t> rectal cancer</a:t>
            </a:r>
          </a:p>
          <a:p>
            <a:pPr lvl="1"/>
            <a:r>
              <a:rPr lang="en-US" dirty="0"/>
              <a:t>20% T4</a:t>
            </a:r>
          </a:p>
          <a:p>
            <a:r>
              <a:rPr lang="en-US" dirty="0"/>
              <a:t>49 </a:t>
            </a:r>
            <a:r>
              <a:rPr lang="en-US" dirty="0" err="1"/>
              <a:t>cCR</a:t>
            </a:r>
            <a:r>
              <a:rPr lang="en-US" dirty="0"/>
              <a:t> &amp; proceeded to non-operative management</a:t>
            </a:r>
          </a:p>
          <a:p>
            <a:r>
              <a:rPr lang="en-US" dirty="0"/>
              <a:t>Median follow up for recurrence 30 months</a:t>
            </a:r>
          </a:p>
          <a:p>
            <a:r>
              <a:rPr lang="en-US" dirty="0"/>
              <a:t>RFS 92%</a:t>
            </a:r>
          </a:p>
          <a:p>
            <a:r>
              <a:rPr lang="en-US" dirty="0"/>
              <a:t>ctDNA became undetectable during neoadjuvant treatment in complete responders</a:t>
            </a:r>
          </a:p>
          <a:p>
            <a:pPr marL="0" indent="0">
              <a:buNone/>
            </a:pPr>
            <a:endParaRPr lang="en-US" dirty="0"/>
          </a:p>
        </p:txBody>
      </p:sp>
      <p:pic>
        <p:nvPicPr>
          <p:cNvPr id="8" name="Picture 4" descr="It's Personal: An MSK Doctor Meets a ...">
            <a:extLst>
              <a:ext uri="{FF2B5EF4-FFF2-40B4-BE49-F238E27FC236}">
                <a16:creationId xmlns:a16="http://schemas.microsoft.com/office/drawing/2014/main" id="{7C9DD963-3148-953E-198A-CE7B393456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5832" y="4893750"/>
            <a:ext cx="2568257" cy="1709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773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D82F1-1AF0-7409-DAB2-BC2D370E76EC}"/>
              </a:ext>
            </a:extLst>
          </p:cNvPr>
          <p:cNvSpPr>
            <a:spLocks noGrp="1"/>
          </p:cNvSpPr>
          <p:nvPr>
            <p:ph type="title" idx="4294967295"/>
          </p:nvPr>
        </p:nvSpPr>
        <p:spPr>
          <a:xfrm>
            <a:off x="365760" y="237503"/>
            <a:ext cx="9875838" cy="679450"/>
          </a:xfrm>
        </p:spPr>
        <p:txBody>
          <a:bodyPr>
            <a:normAutofit fontScale="90000"/>
          </a:bodyPr>
          <a:lstStyle/>
          <a:p>
            <a:r>
              <a:rPr lang="en-US" dirty="0"/>
              <a:t>Does this data merit practice change?</a:t>
            </a:r>
          </a:p>
        </p:txBody>
      </p:sp>
      <p:sp>
        <p:nvSpPr>
          <p:cNvPr id="3" name="Content Placeholder 2">
            <a:extLst>
              <a:ext uri="{FF2B5EF4-FFF2-40B4-BE49-F238E27FC236}">
                <a16:creationId xmlns:a16="http://schemas.microsoft.com/office/drawing/2014/main" id="{9002EAEE-A7BC-A895-D61A-8BB457D3DA5E}"/>
              </a:ext>
            </a:extLst>
          </p:cNvPr>
          <p:cNvSpPr>
            <a:spLocks noGrp="1"/>
          </p:cNvSpPr>
          <p:nvPr>
            <p:ph idx="4294967295"/>
          </p:nvPr>
        </p:nvSpPr>
        <p:spPr>
          <a:xfrm>
            <a:off x="365760" y="1222997"/>
            <a:ext cx="3910818" cy="5057775"/>
          </a:xfrm>
        </p:spPr>
        <p:txBody>
          <a:bodyPr>
            <a:normAutofit/>
          </a:bodyPr>
          <a:lstStyle/>
          <a:p>
            <a:r>
              <a:rPr lang="en-US" dirty="0"/>
              <a:t>49 patients</a:t>
            </a:r>
          </a:p>
          <a:p>
            <a:r>
              <a:rPr lang="en-US" dirty="0"/>
              <a:t>Single </a:t>
            </a:r>
            <a:r>
              <a:rPr lang="en-US" dirty="0" err="1"/>
              <a:t>centre</a:t>
            </a:r>
            <a:r>
              <a:rPr lang="en-US" dirty="0"/>
              <a:t> with world-leading expertise</a:t>
            </a:r>
          </a:p>
          <a:p>
            <a:r>
              <a:rPr lang="en-US" dirty="0" err="1"/>
              <a:t>Generalisability</a:t>
            </a:r>
            <a:r>
              <a:rPr lang="en-US" dirty="0"/>
              <a:t> of patients? </a:t>
            </a:r>
          </a:p>
          <a:p>
            <a:r>
              <a:rPr lang="en-US" dirty="0"/>
              <a:t>BUT – rare population</a:t>
            </a:r>
          </a:p>
          <a:p>
            <a:r>
              <a:rPr lang="en-US" dirty="0"/>
              <a:t>Ethics of randomizing to SOC based upon current data</a:t>
            </a:r>
          </a:p>
        </p:txBody>
      </p:sp>
      <p:pic>
        <p:nvPicPr>
          <p:cNvPr id="4" name="Picture 3">
            <a:extLst>
              <a:ext uri="{FF2B5EF4-FFF2-40B4-BE49-F238E27FC236}">
                <a16:creationId xmlns:a16="http://schemas.microsoft.com/office/drawing/2014/main" id="{D6B8FEAA-7E1F-9B55-EB9D-D110503D4599}"/>
              </a:ext>
            </a:extLst>
          </p:cNvPr>
          <p:cNvPicPr>
            <a:picLocks noChangeAspect="1"/>
          </p:cNvPicPr>
          <p:nvPr/>
        </p:nvPicPr>
        <p:blipFill>
          <a:blip r:embed="rId3"/>
          <a:stretch>
            <a:fillRect/>
          </a:stretch>
        </p:blipFill>
        <p:spPr>
          <a:xfrm>
            <a:off x="4607856" y="1839127"/>
            <a:ext cx="7382435" cy="2895634"/>
          </a:xfrm>
          <a:prstGeom prst="rect">
            <a:avLst/>
          </a:prstGeom>
        </p:spPr>
      </p:pic>
      <p:sp>
        <p:nvSpPr>
          <p:cNvPr id="6" name="TextBox 5">
            <a:extLst>
              <a:ext uri="{FF2B5EF4-FFF2-40B4-BE49-F238E27FC236}">
                <a16:creationId xmlns:a16="http://schemas.microsoft.com/office/drawing/2014/main" id="{9C761FAB-AA17-3F18-01F4-9EAC429A5978}"/>
              </a:ext>
            </a:extLst>
          </p:cNvPr>
          <p:cNvSpPr txBox="1"/>
          <p:nvPr/>
        </p:nvSpPr>
        <p:spPr>
          <a:xfrm>
            <a:off x="8467449" y="6550223"/>
            <a:ext cx="70456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NCCN Rectal Cancer Guidelines, V0.2.2025</a:t>
            </a:r>
          </a:p>
        </p:txBody>
      </p:sp>
    </p:spTree>
    <p:extLst>
      <p:ext uri="{BB962C8B-B14F-4D97-AF65-F5344CB8AC3E}">
        <p14:creationId xmlns:p14="http://schemas.microsoft.com/office/powerpoint/2010/main" val="3608397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23359-352E-AC47-F0A0-F832531E46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7A4F6D-B1FC-11AF-79F9-B7E21FCBFFC5}"/>
              </a:ext>
            </a:extLst>
          </p:cNvPr>
          <p:cNvSpPr>
            <a:spLocks noGrp="1"/>
          </p:cNvSpPr>
          <p:nvPr>
            <p:ph type="title" idx="4294967295"/>
          </p:nvPr>
        </p:nvSpPr>
        <p:spPr>
          <a:xfrm>
            <a:off x="365759" y="237503"/>
            <a:ext cx="11664659" cy="679450"/>
          </a:xfrm>
        </p:spPr>
        <p:txBody>
          <a:bodyPr>
            <a:normAutofit/>
          </a:bodyPr>
          <a:lstStyle/>
          <a:p>
            <a:r>
              <a:rPr lang="en-US" sz="3800" dirty="0"/>
              <a:t>AZUR 1 – Global, single arm phase II registrational study</a:t>
            </a:r>
          </a:p>
        </p:txBody>
      </p:sp>
      <p:pic>
        <p:nvPicPr>
          <p:cNvPr id="5" name="Picture 4">
            <a:extLst>
              <a:ext uri="{FF2B5EF4-FFF2-40B4-BE49-F238E27FC236}">
                <a16:creationId xmlns:a16="http://schemas.microsoft.com/office/drawing/2014/main" id="{7B373063-0DBD-216D-5F08-951058C31CA1}"/>
              </a:ext>
            </a:extLst>
          </p:cNvPr>
          <p:cNvPicPr>
            <a:picLocks noChangeAspect="1"/>
          </p:cNvPicPr>
          <p:nvPr/>
        </p:nvPicPr>
        <p:blipFill>
          <a:blip r:embed="rId3"/>
          <a:stretch>
            <a:fillRect/>
          </a:stretch>
        </p:blipFill>
        <p:spPr>
          <a:xfrm>
            <a:off x="365760" y="1659399"/>
            <a:ext cx="10814931" cy="2929692"/>
          </a:xfrm>
          <a:prstGeom prst="rect">
            <a:avLst/>
          </a:prstGeom>
        </p:spPr>
      </p:pic>
      <p:sp>
        <p:nvSpPr>
          <p:cNvPr id="6" name="TextBox 5">
            <a:extLst>
              <a:ext uri="{FF2B5EF4-FFF2-40B4-BE49-F238E27FC236}">
                <a16:creationId xmlns:a16="http://schemas.microsoft.com/office/drawing/2014/main" id="{07C5A47F-6519-EDFF-30D8-27CF3E2725AA}"/>
              </a:ext>
            </a:extLst>
          </p:cNvPr>
          <p:cNvSpPr txBox="1"/>
          <p:nvPr/>
        </p:nvSpPr>
        <p:spPr>
          <a:xfrm>
            <a:off x="8836350" y="6466608"/>
            <a:ext cx="62498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Cercek</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Clin Colorectal Cancer, 2025</a:t>
            </a:r>
          </a:p>
        </p:txBody>
      </p:sp>
    </p:spTree>
    <p:extLst>
      <p:ext uri="{BB962C8B-B14F-4D97-AF65-F5344CB8AC3E}">
        <p14:creationId xmlns:p14="http://schemas.microsoft.com/office/powerpoint/2010/main" val="36998982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935BA-6D80-C4AC-77CC-873675FD6F2D}"/>
              </a:ext>
            </a:extLst>
          </p:cNvPr>
          <p:cNvSpPr>
            <a:spLocks noGrp="1"/>
          </p:cNvSpPr>
          <p:nvPr>
            <p:ph type="title" idx="4294967295"/>
          </p:nvPr>
        </p:nvSpPr>
        <p:spPr>
          <a:xfrm>
            <a:off x="515498" y="300838"/>
            <a:ext cx="9875837" cy="679450"/>
          </a:xfrm>
        </p:spPr>
        <p:txBody>
          <a:bodyPr>
            <a:normAutofit fontScale="90000"/>
          </a:bodyPr>
          <a:lstStyle/>
          <a:p>
            <a:r>
              <a:rPr lang="en-US" dirty="0"/>
              <a:t>Neoadjuvant IO in MSS LARC</a:t>
            </a:r>
          </a:p>
        </p:txBody>
      </p:sp>
      <p:sp>
        <p:nvSpPr>
          <p:cNvPr id="3" name="Content Placeholder 2">
            <a:extLst>
              <a:ext uri="{FF2B5EF4-FFF2-40B4-BE49-F238E27FC236}">
                <a16:creationId xmlns:a16="http://schemas.microsoft.com/office/drawing/2014/main" id="{C65E00B0-6A97-68F8-511E-42F844DAD36C}"/>
              </a:ext>
            </a:extLst>
          </p:cNvPr>
          <p:cNvSpPr>
            <a:spLocks noGrp="1"/>
          </p:cNvSpPr>
          <p:nvPr>
            <p:ph idx="4294967295"/>
          </p:nvPr>
        </p:nvSpPr>
        <p:spPr>
          <a:xfrm>
            <a:off x="515498" y="1507641"/>
            <a:ext cx="5141913" cy="3765550"/>
          </a:xfrm>
        </p:spPr>
        <p:txBody>
          <a:bodyPr>
            <a:noAutofit/>
          </a:bodyPr>
          <a:lstStyle/>
          <a:p>
            <a:r>
              <a:rPr lang="en-US" sz="2400" dirty="0"/>
              <a:t>Historical control </a:t>
            </a:r>
            <a:r>
              <a:rPr lang="en-US" sz="2400" dirty="0" err="1"/>
              <a:t>cCR</a:t>
            </a:r>
            <a:r>
              <a:rPr lang="en-US" sz="2400" dirty="0"/>
              <a:t> rate of 25%</a:t>
            </a:r>
          </a:p>
          <a:p>
            <a:r>
              <a:rPr lang="en-US" sz="2400" dirty="0"/>
              <a:t>TORCH</a:t>
            </a:r>
          </a:p>
          <a:p>
            <a:pPr lvl="1"/>
            <a:r>
              <a:rPr lang="en-US" dirty="0"/>
              <a:t>121 MSS LARC patients</a:t>
            </a:r>
          </a:p>
          <a:p>
            <a:pPr lvl="1"/>
            <a:r>
              <a:rPr lang="en-US" dirty="0"/>
              <a:t>CR rate 56.5% in Arm A</a:t>
            </a:r>
          </a:p>
          <a:p>
            <a:pPr lvl="1"/>
            <a:r>
              <a:rPr lang="en-US" dirty="0"/>
              <a:t>CR rate 54.2% Arm B</a:t>
            </a:r>
          </a:p>
          <a:p>
            <a:pPr lvl="1"/>
            <a:r>
              <a:rPr lang="en-US" dirty="0"/>
              <a:t>15 pts in each group W &amp; W strategy &amp; remained disease free</a:t>
            </a:r>
          </a:p>
          <a:p>
            <a:pPr marL="457200" lvl="1" indent="0">
              <a:buNone/>
            </a:pPr>
            <a:endParaRPr lang="en-US" dirty="0"/>
          </a:p>
          <a:p>
            <a:r>
              <a:rPr lang="en-US" sz="2400" dirty="0"/>
              <a:t>PRIME-RT</a:t>
            </a:r>
          </a:p>
          <a:p>
            <a:pPr lvl="1"/>
            <a:r>
              <a:rPr lang="en-US" dirty="0"/>
              <a:t>46 MSS LARC patients</a:t>
            </a:r>
          </a:p>
          <a:p>
            <a:pPr lvl="1"/>
            <a:r>
              <a:rPr lang="en-US" dirty="0"/>
              <a:t>CR rate of 62% with SCRT</a:t>
            </a:r>
          </a:p>
          <a:p>
            <a:pPr marL="457200" lvl="1" indent="0">
              <a:buNone/>
            </a:pPr>
            <a:endParaRPr lang="en-US" sz="1800" dirty="0"/>
          </a:p>
        </p:txBody>
      </p:sp>
      <p:pic>
        <p:nvPicPr>
          <p:cNvPr id="4" name="Picture 3">
            <a:extLst>
              <a:ext uri="{FF2B5EF4-FFF2-40B4-BE49-F238E27FC236}">
                <a16:creationId xmlns:a16="http://schemas.microsoft.com/office/drawing/2014/main" id="{04D0C630-FC92-2F05-31E7-5B5BAB1B626E}"/>
              </a:ext>
            </a:extLst>
          </p:cNvPr>
          <p:cNvPicPr>
            <a:picLocks noChangeAspect="1"/>
          </p:cNvPicPr>
          <p:nvPr/>
        </p:nvPicPr>
        <p:blipFill>
          <a:blip r:embed="rId3"/>
          <a:stretch>
            <a:fillRect/>
          </a:stretch>
        </p:blipFill>
        <p:spPr>
          <a:xfrm>
            <a:off x="6307303" y="1245812"/>
            <a:ext cx="5808388" cy="1956672"/>
          </a:xfrm>
          <a:prstGeom prst="rect">
            <a:avLst/>
          </a:prstGeom>
        </p:spPr>
      </p:pic>
      <p:sp>
        <p:nvSpPr>
          <p:cNvPr id="5" name="TextBox 4">
            <a:extLst>
              <a:ext uri="{FF2B5EF4-FFF2-40B4-BE49-F238E27FC236}">
                <a16:creationId xmlns:a16="http://schemas.microsoft.com/office/drawing/2014/main" id="{F33CF06D-EFB9-35B2-5E11-404167BBD6A2}"/>
              </a:ext>
            </a:extLst>
          </p:cNvPr>
          <p:cNvSpPr txBox="1"/>
          <p:nvPr/>
        </p:nvSpPr>
        <p:spPr>
          <a:xfrm>
            <a:off x="6096000" y="6502997"/>
            <a:ext cx="878541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Xia, JCO, 2024; Roxburgh, ESTRO Meeting, 2025; Bach, ESTRO Meeting, 2025 </a:t>
            </a:r>
          </a:p>
        </p:txBody>
      </p:sp>
      <p:pic>
        <p:nvPicPr>
          <p:cNvPr id="6" name="Picture 5">
            <a:extLst>
              <a:ext uri="{FF2B5EF4-FFF2-40B4-BE49-F238E27FC236}">
                <a16:creationId xmlns:a16="http://schemas.microsoft.com/office/drawing/2014/main" id="{15137DDE-9C04-7FF3-51E4-2D1E016A2482}"/>
              </a:ext>
            </a:extLst>
          </p:cNvPr>
          <p:cNvPicPr>
            <a:picLocks noChangeAspect="1"/>
          </p:cNvPicPr>
          <p:nvPr/>
        </p:nvPicPr>
        <p:blipFill>
          <a:blip r:embed="rId4"/>
          <a:stretch>
            <a:fillRect/>
          </a:stretch>
        </p:blipFill>
        <p:spPr>
          <a:xfrm>
            <a:off x="6307303" y="3655517"/>
            <a:ext cx="5785200" cy="2548336"/>
          </a:xfrm>
          <a:prstGeom prst="rect">
            <a:avLst/>
          </a:prstGeom>
        </p:spPr>
      </p:pic>
    </p:spTree>
    <p:extLst>
      <p:ext uri="{BB962C8B-B14F-4D97-AF65-F5344CB8AC3E}">
        <p14:creationId xmlns:p14="http://schemas.microsoft.com/office/powerpoint/2010/main" val="1177866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99934" y="117976"/>
            <a:ext cx="3063729" cy="615476"/>
          </a:xfrm>
          <a:prstGeom prst="rect">
            <a:avLst/>
          </a:prstGeom>
        </p:spPr>
        <p:txBody>
          <a:bodyPr vert="horz" lIns="68580" tIns="34290" rIns="68580" bIns="3429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altLang="en-US" sz="3600" b="0" i="0" u="none" strike="noStrike" kern="1200" cap="none" spc="0" normalizeH="0" baseline="0" noProof="0" dirty="0">
                <a:ln>
                  <a:noFill/>
                </a:ln>
                <a:solidFill>
                  <a:prstClr val="white"/>
                </a:solidFill>
                <a:effectLst/>
                <a:uLnTx/>
                <a:uFillTx/>
                <a:latin typeface="Arial"/>
                <a:ea typeface="+mj-ea"/>
                <a:cs typeface="Arial"/>
              </a:rPr>
              <a:t>Design</a:t>
            </a:r>
          </a:p>
        </p:txBody>
      </p:sp>
      <p:sp>
        <p:nvSpPr>
          <p:cNvPr id="10" name="Rectangle 3"/>
          <p:cNvSpPr txBox="1">
            <a:spLocks noChangeArrowheads="1"/>
          </p:cNvSpPr>
          <p:nvPr/>
        </p:nvSpPr>
        <p:spPr>
          <a:xfrm>
            <a:off x="974995" y="1129377"/>
            <a:ext cx="10562167" cy="5040313"/>
          </a:xfrm>
          <a:prstGeom prst="rect">
            <a:avLst/>
          </a:prstGeom>
        </p:spPr>
        <p:txBody>
          <a:bodyPr vert="horz" lIns="68580" tIns="34290" rIns="68580" bIns="3429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altLang="en-US" sz="2800" b="0" i="0" u="none" strike="noStrike" kern="1200" cap="none" spc="0" normalizeH="0" baseline="0" noProof="0">
              <a:ln>
                <a:noFill/>
              </a:ln>
              <a:solidFill>
                <a:srgbClr val="660066"/>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572D6F08-594F-2048-A050-AFA1C58B2E14}"/>
              </a:ext>
            </a:extLst>
          </p:cNvPr>
          <p:cNvGrpSpPr/>
          <p:nvPr/>
        </p:nvGrpSpPr>
        <p:grpSpPr>
          <a:xfrm>
            <a:off x="7385538" y="1325563"/>
            <a:ext cx="4597849" cy="4685652"/>
            <a:chOff x="3257877" y="193465"/>
            <a:chExt cx="4498445" cy="6178026"/>
          </a:xfrm>
        </p:grpSpPr>
        <p:sp>
          <p:nvSpPr>
            <p:cNvPr id="3" name="Rectangle 2"/>
            <p:cNvSpPr/>
            <p:nvPr/>
          </p:nvSpPr>
          <p:spPr>
            <a:xfrm>
              <a:off x="5232182" y="3324851"/>
              <a:ext cx="1429250" cy="699897"/>
            </a:xfrm>
            <a:prstGeom prst="rect">
              <a:avLst/>
            </a:prstGeom>
            <a:solidFill>
              <a:srgbClr val="AB0603"/>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a:ea typeface="+mn-ea"/>
                  <a:cs typeface="+mn-cs"/>
                </a:rPr>
                <a:t>6 wks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a:ea typeface="+mn-ea"/>
                  <a:cs typeface="+mn-cs"/>
                </a:rPr>
                <a:t>OxFP</a:t>
              </a:r>
            </a:p>
          </p:txBody>
        </p:sp>
        <p:sp>
          <p:nvSpPr>
            <p:cNvPr id="158" name="Rectangle 157"/>
            <p:cNvSpPr/>
            <p:nvPr/>
          </p:nvSpPr>
          <p:spPr>
            <a:xfrm>
              <a:off x="3268452" y="3943379"/>
              <a:ext cx="1388412" cy="2428112"/>
            </a:xfrm>
            <a:prstGeom prst="rect">
              <a:avLst/>
            </a:prstGeom>
            <a:solidFill>
              <a:schemeClr val="accent6">
                <a:lumMod val="75000"/>
              </a:schemeClr>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24 </a:t>
              </a:r>
              <a:r>
                <a:rPr kumimoji="0" lang="en-GB" sz="2000" b="0" i="0" u="none" strike="noStrike" kern="1200" cap="none" spc="0" normalizeH="0" baseline="0" noProof="0" dirty="0" err="1">
                  <a:ln>
                    <a:noFill/>
                  </a:ln>
                  <a:solidFill>
                    <a:prstClr val="white"/>
                  </a:solidFill>
                  <a:effectLst/>
                  <a:uLnTx/>
                  <a:uFillTx/>
                  <a:latin typeface="Calibri"/>
                  <a:ea typeface="+mn-ea"/>
                  <a:cs typeface="+mn-cs"/>
                </a:rPr>
                <a:t>wks</a:t>
              </a:r>
              <a:r>
                <a:rPr kumimoji="0" lang="en-GB" sz="20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alibri"/>
                  <a:ea typeface="+mn-ea"/>
                  <a:cs typeface="+mn-cs"/>
                </a:rPr>
                <a:t>OxFP</a:t>
              </a:r>
              <a:endParaRPr kumimoji="0" lang="en-GB"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0" name="TextBox 159"/>
            <p:cNvSpPr txBox="1"/>
            <p:nvPr/>
          </p:nvSpPr>
          <p:spPr>
            <a:xfrm>
              <a:off x="3557185" y="3295307"/>
              <a:ext cx="838904" cy="52322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a:ea typeface="+mn-ea"/>
                  <a:cs typeface="+mn-cs"/>
                </a:rPr>
                <a:t>S</a:t>
              </a:r>
              <a:r>
                <a:rPr kumimoji="0" lang="en-GB" sz="1400" b="1" i="0" u="none" strike="noStrike" kern="1200" cap="none" spc="0" normalizeH="0" baseline="0" noProof="0" dirty="0">
                  <a:ln>
                    <a:noFill/>
                  </a:ln>
                  <a:solidFill>
                    <a:prstClr val="black"/>
                  </a:solidFill>
                  <a:effectLst/>
                  <a:uLnTx/>
                  <a:uFillTx/>
                  <a:latin typeface="Calibri"/>
                  <a:ea typeface="+mn-ea"/>
                  <a:cs typeface="+mn-cs"/>
                </a:rPr>
                <a:t>urgery</a:t>
              </a:r>
            </a:p>
          </p:txBody>
        </p:sp>
        <p:cxnSp>
          <p:nvCxnSpPr>
            <p:cNvPr id="6146" name="Straight Connector 6145"/>
            <p:cNvCxnSpPr/>
            <p:nvPr/>
          </p:nvCxnSpPr>
          <p:spPr>
            <a:xfrm>
              <a:off x="3850009" y="2181095"/>
              <a:ext cx="1824203" cy="0"/>
            </a:xfrm>
            <a:prstGeom prst="line">
              <a:avLst/>
            </a:prstGeom>
            <a:ln w="76200" cmpd="sng"/>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a:off x="4810116" y="1626151"/>
              <a:ext cx="0" cy="534296"/>
            </a:xfrm>
            <a:prstGeom prst="line">
              <a:avLst/>
            </a:prstGeom>
            <a:ln w="76200" cmpd="sng"/>
          </p:spPr>
          <p:style>
            <a:lnRef idx="2">
              <a:schemeClr val="accent1"/>
            </a:lnRef>
            <a:fillRef idx="0">
              <a:schemeClr val="accent1"/>
            </a:fillRef>
            <a:effectRef idx="1">
              <a:schemeClr val="accent1"/>
            </a:effectRef>
            <a:fontRef idx="minor">
              <a:schemeClr val="tx1"/>
            </a:fontRef>
          </p:style>
        </p:cxnSp>
        <p:sp>
          <p:nvSpPr>
            <p:cNvPr id="180" name="Rounded Rectangle 179"/>
            <p:cNvSpPr/>
            <p:nvPr/>
          </p:nvSpPr>
          <p:spPr>
            <a:xfrm>
              <a:off x="3257877" y="193465"/>
              <a:ext cx="3435429" cy="154873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Colon cancer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CT predicted T3-4, N0-2, M0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Fit for surgery and chemo</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Not obstructed</a:t>
              </a:r>
            </a:p>
          </p:txBody>
        </p:sp>
        <p:cxnSp>
          <p:nvCxnSpPr>
            <p:cNvPr id="196" name="Straight Connector 195"/>
            <p:cNvCxnSpPr/>
            <p:nvPr/>
          </p:nvCxnSpPr>
          <p:spPr>
            <a:xfrm>
              <a:off x="5655502" y="2564856"/>
              <a:ext cx="0" cy="633092"/>
            </a:xfrm>
            <a:prstGeom prst="line">
              <a:avLst/>
            </a:prstGeom>
            <a:ln w="76200" cmpd="sng"/>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479781" y="2203044"/>
              <a:ext cx="28906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8000"/>
                  </a:solidFill>
                  <a:effectLst/>
                  <a:uLnTx/>
                  <a:uFillTx/>
                  <a:latin typeface="Aptos" panose="02110004020202020204"/>
                  <a:ea typeface="+mn-ea"/>
                  <a:cs typeface="+mn-cs"/>
                </a:rPr>
                <a:t>Postop</a:t>
              </a:r>
              <a:r>
                <a:rPr kumimoji="0" lang="en-GB" sz="18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GB" sz="1800" b="1" i="0" u="none" strike="noStrike" kern="1200" cap="none" spc="0" normalizeH="0" baseline="0" noProof="0" dirty="0" err="1">
                  <a:ln>
                    <a:noFill/>
                  </a:ln>
                  <a:solidFill>
                    <a:srgbClr val="C20004"/>
                  </a:solidFill>
                  <a:effectLst/>
                  <a:uLnTx/>
                  <a:uFillTx/>
                  <a:latin typeface="Aptos" panose="02110004020202020204"/>
                  <a:ea typeface="+mn-ea"/>
                  <a:cs typeface="+mn-cs"/>
                </a:rPr>
                <a:t>Pre&amp;postop</a:t>
              </a:r>
              <a:endParaRPr kumimoji="0" lang="en-GB" sz="1800" b="1" i="0" u="none" strike="noStrike" kern="1200" cap="none" spc="0" normalizeH="0" baseline="0" noProof="0" dirty="0">
                <a:ln>
                  <a:noFill/>
                </a:ln>
                <a:solidFill>
                  <a:srgbClr val="C20004"/>
                </a:solidFill>
                <a:effectLst/>
                <a:uLnTx/>
                <a:uFillTx/>
                <a:latin typeface="Aptos" panose="02110004020202020204"/>
                <a:ea typeface="+mn-ea"/>
                <a:cs typeface="+mn-cs"/>
              </a:endParaRPr>
            </a:p>
          </p:txBody>
        </p:sp>
        <p:cxnSp>
          <p:nvCxnSpPr>
            <p:cNvPr id="38" name="Straight Connector 37"/>
            <p:cNvCxnSpPr/>
            <p:nvPr/>
          </p:nvCxnSpPr>
          <p:spPr>
            <a:xfrm flipH="1">
              <a:off x="3884828" y="2572720"/>
              <a:ext cx="4826" cy="625228"/>
            </a:xfrm>
            <a:prstGeom prst="line">
              <a:avLst/>
            </a:prstGeom>
            <a:ln w="76200" cmpd="sng"/>
          </p:spPr>
          <p:style>
            <a:lnRef idx="2">
              <a:schemeClr val="accent1"/>
            </a:lnRef>
            <a:fillRef idx="0">
              <a:schemeClr val="accent1"/>
            </a:fillRef>
            <a:effectRef idx="1">
              <a:schemeClr val="accent1"/>
            </a:effectRef>
            <a:fontRef idx="minor">
              <a:schemeClr val="tx1"/>
            </a:fontRef>
          </p:style>
        </p:cxnSp>
        <p:grpSp>
          <p:nvGrpSpPr>
            <p:cNvPr id="34" name="Group 33"/>
            <p:cNvGrpSpPr/>
            <p:nvPr/>
          </p:nvGrpSpPr>
          <p:grpSpPr>
            <a:xfrm>
              <a:off x="5234949" y="3152416"/>
              <a:ext cx="2521373" cy="3219075"/>
              <a:chOff x="5232182" y="3155528"/>
              <a:chExt cx="2521373" cy="3219075"/>
            </a:xfrm>
          </p:grpSpPr>
          <p:sp>
            <p:nvSpPr>
              <p:cNvPr id="36" name="Rectangle 35"/>
              <p:cNvSpPr/>
              <p:nvPr/>
            </p:nvSpPr>
            <p:spPr>
              <a:xfrm>
                <a:off x="5232182" y="4649517"/>
                <a:ext cx="2521373" cy="1725086"/>
              </a:xfrm>
              <a:prstGeom prst="rect">
                <a:avLst/>
              </a:prstGeom>
              <a:solidFill>
                <a:srgbClr val="AB0603"/>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a:ea typeface="+mn-ea"/>
                    <a:cs typeface="+mn-cs"/>
                  </a:rPr>
                  <a:t>18 wks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a:ea typeface="+mn-ea"/>
                    <a:cs typeface="+mn-cs"/>
                  </a:rPr>
                  <a:t>OxFP</a:t>
                </a:r>
              </a:p>
            </p:txBody>
          </p:sp>
          <p:sp>
            <p:nvSpPr>
              <p:cNvPr id="39" name="TextBox 38"/>
              <p:cNvSpPr txBox="1"/>
              <p:nvPr/>
            </p:nvSpPr>
            <p:spPr>
              <a:xfrm>
                <a:off x="6122951" y="4088661"/>
                <a:ext cx="838904" cy="523221"/>
              </a:xfrm>
              <a:prstGeom prst="rect">
                <a:avLst/>
              </a:prstGeom>
              <a:noFill/>
            </p:spPr>
            <p:txBody>
              <a:bodyPr wrap="none" rtlCol="0">
                <a:spAutoFit/>
              </a:bodyPr>
              <a:lstStyle>
                <a:defPPr>
                  <a:defRPr lang="en-US"/>
                </a:defPPr>
                <a:lvl1pPr>
                  <a:defRPr sz="2800" b="1">
                    <a:solidFill>
                      <a:srgbClr val="3000A1"/>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a:ea typeface="+mn-ea"/>
                    <a:cs typeface="+mn-cs"/>
                  </a:rPr>
                  <a:t>S</a:t>
                </a:r>
                <a:r>
                  <a:rPr kumimoji="0" lang="en-GB" sz="1400" b="1" i="0" u="none" strike="noStrike" kern="1200" cap="none" spc="0" normalizeH="0" baseline="0" noProof="0" dirty="0">
                    <a:ln>
                      <a:noFill/>
                    </a:ln>
                    <a:solidFill>
                      <a:prstClr val="black"/>
                    </a:solidFill>
                    <a:effectLst/>
                    <a:uLnTx/>
                    <a:uFillTx/>
                    <a:latin typeface="Calibri"/>
                    <a:ea typeface="+mn-ea"/>
                    <a:cs typeface="+mn-cs"/>
                  </a:rPr>
                  <a:t>urgery</a:t>
                </a:r>
              </a:p>
            </p:txBody>
          </p:sp>
          <p:cxnSp>
            <p:nvCxnSpPr>
              <p:cNvPr id="49" name="Straight Connector 48"/>
              <p:cNvCxnSpPr/>
              <p:nvPr/>
            </p:nvCxnSpPr>
            <p:spPr>
              <a:xfrm>
                <a:off x="6494277" y="3155528"/>
                <a:ext cx="0" cy="144016"/>
              </a:xfrm>
              <a:prstGeom prst="line">
                <a:avLst/>
              </a:prstGeom>
              <a:ln w="57150" cmpd="sng">
                <a:solidFill>
                  <a:srgbClr val="6E77DB"/>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grpSp>
      </p:grpSp>
      <p:sp>
        <p:nvSpPr>
          <p:cNvPr id="15" name="Title 5">
            <a:extLst>
              <a:ext uri="{FF2B5EF4-FFF2-40B4-BE49-F238E27FC236}">
                <a16:creationId xmlns:a16="http://schemas.microsoft.com/office/drawing/2014/main" id="{BC92A5FF-7C98-1698-288C-96DA9075DD3D}"/>
              </a:ext>
            </a:extLst>
          </p:cNvPr>
          <p:cNvSpPr>
            <a:spLocks noGrp="1"/>
          </p:cNvSpPr>
          <p:nvPr>
            <p:ph type="title"/>
          </p:nvPr>
        </p:nvSpPr>
        <p:spPr>
          <a:xfrm>
            <a:off x="208613" y="0"/>
            <a:ext cx="10515600" cy="1325563"/>
          </a:xfrm>
        </p:spPr>
        <p:txBody>
          <a:bodyPr>
            <a:normAutofit/>
          </a:bodyPr>
          <a:lstStyle/>
          <a:p>
            <a:r>
              <a:rPr lang="en-GB" sz="3600" dirty="0"/>
              <a:t>Neoadjuvant chemotherapy (NAC) for LACC</a:t>
            </a:r>
          </a:p>
        </p:txBody>
      </p:sp>
      <p:pic>
        <p:nvPicPr>
          <p:cNvPr id="16" name="Picture 15">
            <a:extLst>
              <a:ext uri="{FF2B5EF4-FFF2-40B4-BE49-F238E27FC236}">
                <a16:creationId xmlns:a16="http://schemas.microsoft.com/office/drawing/2014/main" id="{D1A4BFCC-696C-2C4C-9F5A-27AC66BA9C24}"/>
              </a:ext>
            </a:extLst>
          </p:cNvPr>
          <p:cNvPicPr>
            <a:picLocks noChangeAspect="1"/>
          </p:cNvPicPr>
          <p:nvPr/>
        </p:nvPicPr>
        <p:blipFill>
          <a:blip r:embed="rId4"/>
          <a:stretch>
            <a:fillRect/>
          </a:stretch>
        </p:blipFill>
        <p:spPr>
          <a:xfrm>
            <a:off x="558205" y="3871007"/>
            <a:ext cx="4985525" cy="2032316"/>
          </a:xfrm>
          <a:prstGeom prst="rect">
            <a:avLst/>
          </a:prstGeom>
        </p:spPr>
      </p:pic>
      <p:sp>
        <p:nvSpPr>
          <p:cNvPr id="17" name="TextBox 16">
            <a:extLst>
              <a:ext uri="{FF2B5EF4-FFF2-40B4-BE49-F238E27FC236}">
                <a16:creationId xmlns:a16="http://schemas.microsoft.com/office/drawing/2014/main" id="{29555985-4793-A534-6AC2-31D17317257F}"/>
              </a:ext>
            </a:extLst>
          </p:cNvPr>
          <p:cNvSpPr txBox="1"/>
          <p:nvPr/>
        </p:nvSpPr>
        <p:spPr>
          <a:xfrm>
            <a:off x="8815439" y="6264383"/>
            <a:ext cx="429105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Morton, J Clin Oncol, 2023</a:t>
            </a:r>
          </a:p>
        </p:txBody>
      </p:sp>
      <p:pic>
        <p:nvPicPr>
          <p:cNvPr id="18" name="Picture 17">
            <a:extLst>
              <a:ext uri="{FF2B5EF4-FFF2-40B4-BE49-F238E27FC236}">
                <a16:creationId xmlns:a16="http://schemas.microsoft.com/office/drawing/2014/main" id="{E76FE166-57DD-65CD-2BFF-AA7D5731F5EF}"/>
              </a:ext>
            </a:extLst>
          </p:cNvPr>
          <p:cNvPicPr>
            <a:picLocks noChangeAspect="1"/>
          </p:cNvPicPr>
          <p:nvPr/>
        </p:nvPicPr>
        <p:blipFill>
          <a:blip r:embed="rId5"/>
          <a:stretch>
            <a:fillRect/>
          </a:stretch>
        </p:blipFill>
        <p:spPr>
          <a:xfrm>
            <a:off x="279965" y="1491175"/>
            <a:ext cx="6239179" cy="1885658"/>
          </a:xfrm>
          <a:prstGeom prst="rect">
            <a:avLst/>
          </a:prstGeom>
        </p:spPr>
      </p:pic>
    </p:spTree>
    <p:custDataLst>
      <p:tags r:id="rId1"/>
    </p:custDataLst>
    <p:extLst>
      <p:ext uri="{BB962C8B-B14F-4D97-AF65-F5344CB8AC3E}">
        <p14:creationId xmlns:p14="http://schemas.microsoft.com/office/powerpoint/2010/main" val="2288707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4A6AD8-5131-097D-F184-564B1BADAD55}"/>
              </a:ext>
            </a:extLst>
          </p:cNvPr>
          <p:cNvSpPr>
            <a:spLocks noGrp="1"/>
          </p:cNvSpPr>
          <p:nvPr>
            <p:ph type="body" sz="quarter" idx="10"/>
          </p:nvPr>
        </p:nvSpPr>
        <p:spPr>
          <a:xfrm>
            <a:off x="272016" y="249888"/>
            <a:ext cx="7835900" cy="670052"/>
          </a:xfrm>
        </p:spPr>
        <p:txBody>
          <a:bodyPr/>
          <a:lstStyle/>
          <a:p>
            <a:r>
              <a:rPr lang="en-US" b="0" dirty="0">
                <a:solidFill>
                  <a:schemeClr val="tx1"/>
                </a:solidFill>
              </a:rPr>
              <a:t>Meta-analysis of NAC in LACC</a:t>
            </a:r>
          </a:p>
        </p:txBody>
      </p:sp>
      <p:sp>
        <p:nvSpPr>
          <p:cNvPr id="4" name="Text Placeholder 3">
            <a:extLst>
              <a:ext uri="{FF2B5EF4-FFF2-40B4-BE49-F238E27FC236}">
                <a16:creationId xmlns:a16="http://schemas.microsoft.com/office/drawing/2014/main" id="{371C34B7-856D-BAA8-2B47-04B4C3910341}"/>
              </a:ext>
            </a:extLst>
          </p:cNvPr>
          <p:cNvSpPr>
            <a:spLocks noGrp="1"/>
          </p:cNvSpPr>
          <p:nvPr>
            <p:ph type="body" sz="quarter" idx="14"/>
          </p:nvPr>
        </p:nvSpPr>
        <p:spPr>
          <a:xfrm>
            <a:off x="373852" y="1259744"/>
            <a:ext cx="4627585" cy="2817393"/>
          </a:xfrm>
        </p:spPr>
        <p:txBody>
          <a:bodyPr/>
          <a:lstStyle/>
          <a:p>
            <a:pPr marL="381019" indent="-381019">
              <a:buFont typeface="Arial" panose="020B0604020202020204" pitchFamily="34" charset="0"/>
              <a:buChar char="•"/>
            </a:pPr>
            <a:r>
              <a:rPr lang="en-US" dirty="0"/>
              <a:t>3038 patients included from 8 studies</a:t>
            </a:r>
          </a:p>
          <a:p>
            <a:pPr marL="381019" indent="-381019">
              <a:buFont typeface="Arial" panose="020B0604020202020204" pitchFamily="34" charset="0"/>
              <a:buChar char="•"/>
            </a:pPr>
            <a:r>
              <a:rPr lang="en-US" dirty="0"/>
              <a:t>Compared with upfront surgery, NAC:</a:t>
            </a:r>
          </a:p>
          <a:p>
            <a:pPr marL="876344" lvl="1" indent="-381019">
              <a:buFont typeface="Arial" panose="020B0604020202020204" pitchFamily="34" charset="0"/>
              <a:buChar char="•"/>
            </a:pPr>
            <a:r>
              <a:rPr lang="en-US" sz="2133" dirty="0"/>
              <a:t>Significant improvement in        5-year DFS (HR 0.80) and OS   (HR 0.77) </a:t>
            </a:r>
          </a:p>
          <a:p>
            <a:pPr marL="876344" lvl="1" indent="-381019">
              <a:buFont typeface="Arial" panose="020B0604020202020204" pitchFamily="34" charset="0"/>
              <a:buChar char="•"/>
            </a:pPr>
            <a:r>
              <a:rPr lang="en-US" sz="2133" dirty="0"/>
              <a:t>Reduction in positive surgical margin (4.1% vs 6.3%, p&lt;0.001)</a:t>
            </a:r>
          </a:p>
          <a:p>
            <a:pPr marL="876344" lvl="1" indent="-381019">
              <a:buFont typeface="Arial" panose="020B0604020202020204" pitchFamily="34" charset="0"/>
              <a:buChar char="•"/>
            </a:pPr>
            <a:r>
              <a:rPr lang="en-US" sz="2133" dirty="0"/>
              <a:t>Safety (during NAC &amp; peri-operative) consistent amongst studies</a:t>
            </a:r>
          </a:p>
          <a:p>
            <a:pPr marL="876344" lvl="1" indent="-381019">
              <a:buFont typeface="Arial" panose="020B0604020202020204" pitchFamily="34" charset="0"/>
              <a:buChar char="•"/>
            </a:pPr>
            <a:r>
              <a:rPr lang="en-US" sz="2133" dirty="0"/>
              <a:t>Reduction in anastomotic leak (4.4% vs 5.7%, p=0.09)</a:t>
            </a:r>
          </a:p>
          <a:p>
            <a:endParaRPr lang="en-US" dirty="0"/>
          </a:p>
        </p:txBody>
      </p:sp>
      <p:sp>
        <p:nvSpPr>
          <p:cNvPr id="3" name="Text Placeholder 2">
            <a:extLst>
              <a:ext uri="{FF2B5EF4-FFF2-40B4-BE49-F238E27FC236}">
                <a16:creationId xmlns:a16="http://schemas.microsoft.com/office/drawing/2014/main" id="{894B2DF1-04E2-C557-037C-689AE3BAFFEB}"/>
              </a:ext>
            </a:extLst>
          </p:cNvPr>
          <p:cNvSpPr>
            <a:spLocks noGrp="1"/>
          </p:cNvSpPr>
          <p:nvPr>
            <p:ph type="body" sz="quarter" idx="12"/>
          </p:nvPr>
        </p:nvSpPr>
        <p:spPr/>
        <p:txBody>
          <a:bodyPr/>
          <a:lstStyle/>
          <a:p>
            <a:r>
              <a:rPr lang="en-US" dirty="0"/>
              <a:t>Jenny Seligmann</a:t>
            </a:r>
          </a:p>
        </p:txBody>
      </p:sp>
      <p:pic>
        <p:nvPicPr>
          <p:cNvPr id="5" name="Picture 4">
            <a:extLst>
              <a:ext uri="{FF2B5EF4-FFF2-40B4-BE49-F238E27FC236}">
                <a16:creationId xmlns:a16="http://schemas.microsoft.com/office/drawing/2014/main" id="{AB8E6D5B-E8C0-61EC-F07C-513CB20101B3}"/>
              </a:ext>
            </a:extLst>
          </p:cNvPr>
          <p:cNvPicPr>
            <a:picLocks noChangeAspect="1"/>
          </p:cNvPicPr>
          <p:nvPr/>
        </p:nvPicPr>
        <p:blipFill>
          <a:blip r:embed="rId3"/>
          <a:stretch>
            <a:fillRect/>
          </a:stretch>
        </p:blipFill>
        <p:spPr>
          <a:xfrm>
            <a:off x="5457073" y="1143958"/>
            <a:ext cx="5660978" cy="2153358"/>
          </a:xfrm>
          <a:prstGeom prst="rect">
            <a:avLst/>
          </a:prstGeom>
        </p:spPr>
      </p:pic>
      <p:pic>
        <p:nvPicPr>
          <p:cNvPr id="6" name="Picture 5">
            <a:extLst>
              <a:ext uri="{FF2B5EF4-FFF2-40B4-BE49-F238E27FC236}">
                <a16:creationId xmlns:a16="http://schemas.microsoft.com/office/drawing/2014/main" id="{0F7A5098-AAAB-5FC5-47EE-5F97CD4CE891}"/>
              </a:ext>
            </a:extLst>
          </p:cNvPr>
          <p:cNvPicPr>
            <a:picLocks noChangeAspect="1"/>
          </p:cNvPicPr>
          <p:nvPr/>
        </p:nvPicPr>
        <p:blipFill>
          <a:blip r:embed="rId4"/>
          <a:stretch>
            <a:fillRect/>
          </a:stretch>
        </p:blipFill>
        <p:spPr>
          <a:xfrm>
            <a:off x="5330456" y="3686024"/>
            <a:ext cx="6021571" cy="2322101"/>
          </a:xfrm>
          <a:prstGeom prst="rect">
            <a:avLst/>
          </a:prstGeom>
        </p:spPr>
      </p:pic>
      <p:sp>
        <p:nvSpPr>
          <p:cNvPr id="7" name="Oval 6">
            <a:extLst>
              <a:ext uri="{FF2B5EF4-FFF2-40B4-BE49-F238E27FC236}">
                <a16:creationId xmlns:a16="http://schemas.microsoft.com/office/drawing/2014/main" id="{DF894CE2-97CC-E7A3-B043-D9C12A8D7FF0}"/>
              </a:ext>
            </a:extLst>
          </p:cNvPr>
          <p:cNvSpPr/>
          <p:nvPr/>
        </p:nvSpPr>
        <p:spPr>
          <a:xfrm>
            <a:off x="5988492" y="1954726"/>
            <a:ext cx="4238847" cy="9814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libri" panose="020F0502020204030204"/>
                <a:ea typeface="+mn-ea"/>
                <a:cs typeface="+mn-cs"/>
              </a:rPr>
              <a:t>20% reduction in recurrence</a:t>
            </a:r>
          </a:p>
        </p:txBody>
      </p:sp>
      <p:sp>
        <p:nvSpPr>
          <p:cNvPr id="8" name="Oval 7">
            <a:extLst>
              <a:ext uri="{FF2B5EF4-FFF2-40B4-BE49-F238E27FC236}">
                <a16:creationId xmlns:a16="http://schemas.microsoft.com/office/drawing/2014/main" id="{5854DBDF-4353-3CCF-BE83-D0E880043A59}"/>
              </a:ext>
            </a:extLst>
          </p:cNvPr>
          <p:cNvSpPr/>
          <p:nvPr/>
        </p:nvSpPr>
        <p:spPr>
          <a:xfrm>
            <a:off x="6096000" y="4189559"/>
            <a:ext cx="4238847" cy="9814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libri" panose="020F0502020204030204"/>
                <a:ea typeface="+mn-ea"/>
                <a:cs typeface="+mn-cs"/>
              </a:rPr>
              <a:t>23% reduction in death</a:t>
            </a:r>
          </a:p>
        </p:txBody>
      </p:sp>
      <p:sp>
        <p:nvSpPr>
          <p:cNvPr id="11" name="TextBox 10">
            <a:extLst>
              <a:ext uri="{FF2B5EF4-FFF2-40B4-BE49-F238E27FC236}">
                <a16:creationId xmlns:a16="http://schemas.microsoft.com/office/drawing/2014/main" id="{F2B5B7F8-DEF8-261C-DDD7-A64458569D19}"/>
              </a:ext>
            </a:extLst>
          </p:cNvPr>
          <p:cNvSpPr txBox="1"/>
          <p:nvPr/>
        </p:nvSpPr>
        <p:spPr>
          <a:xfrm>
            <a:off x="787791" y="6194106"/>
            <a:ext cx="5416061"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Sassun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Annals of Surgical Oncology, 2025</a:t>
            </a:r>
          </a:p>
        </p:txBody>
      </p:sp>
      <p:sp>
        <p:nvSpPr>
          <p:cNvPr id="12" name="TextBox 11">
            <a:extLst>
              <a:ext uri="{FF2B5EF4-FFF2-40B4-BE49-F238E27FC236}">
                <a16:creationId xmlns:a16="http://schemas.microsoft.com/office/drawing/2014/main" id="{9A7B4E8D-0EED-2345-AC3C-5E5394355A1A}"/>
              </a:ext>
            </a:extLst>
          </p:cNvPr>
          <p:cNvSpPr txBox="1"/>
          <p:nvPr/>
        </p:nvSpPr>
        <p:spPr>
          <a:xfrm>
            <a:off x="10334847" y="6159178"/>
            <a:ext cx="1857153" cy="69882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2B59899B-53BA-D3E0-7126-94F38798983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4786842" y="1954726"/>
            <a:ext cx="7142760" cy="3307843"/>
          </a:xfrm>
          <a:prstGeom prst="rect">
            <a:avLst/>
          </a:prstGeom>
        </p:spPr>
      </p:pic>
    </p:spTree>
    <p:extLst>
      <p:ext uri="{BB962C8B-B14F-4D97-AF65-F5344CB8AC3E}">
        <p14:creationId xmlns:p14="http://schemas.microsoft.com/office/powerpoint/2010/main" val="3636064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FC10DA-7FFF-9279-374B-814891D9DFF2}"/>
              </a:ext>
            </a:extLst>
          </p:cNvPr>
          <p:cNvSpPr>
            <a:spLocks noGrp="1"/>
          </p:cNvSpPr>
          <p:nvPr>
            <p:ph type="title" idx="4294967295"/>
          </p:nvPr>
        </p:nvSpPr>
        <p:spPr>
          <a:xfrm>
            <a:off x="159215" y="209217"/>
            <a:ext cx="10900120" cy="681037"/>
          </a:xfrm>
        </p:spPr>
        <p:txBody>
          <a:bodyPr>
            <a:normAutofit fontScale="90000"/>
          </a:bodyPr>
          <a:lstStyle/>
          <a:p>
            <a:r>
              <a:rPr lang="en-US" dirty="0"/>
              <a:t>Neoadjuvant IO in MSI-H LACC</a:t>
            </a:r>
          </a:p>
        </p:txBody>
      </p:sp>
      <p:sp>
        <p:nvSpPr>
          <p:cNvPr id="12" name="Text Placeholder 11">
            <a:extLst>
              <a:ext uri="{FF2B5EF4-FFF2-40B4-BE49-F238E27FC236}">
                <a16:creationId xmlns:a16="http://schemas.microsoft.com/office/drawing/2014/main" id="{ED7FC214-101E-7DB1-BFE3-F9BBBEEA2E51}"/>
              </a:ext>
            </a:extLst>
          </p:cNvPr>
          <p:cNvSpPr>
            <a:spLocks noGrp="1"/>
          </p:cNvSpPr>
          <p:nvPr>
            <p:ph idx="4294967295"/>
          </p:nvPr>
        </p:nvSpPr>
        <p:spPr>
          <a:xfrm>
            <a:off x="39074" y="1659988"/>
            <a:ext cx="3606800" cy="4331969"/>
          </a:xfrm>
        </p:spPr>
        <p:txBody>
          <a:bodyPr>
            <a:normAutofit fontScale="77500" lnSpcReduction="20000"/>
          </a:bodyPr>
          <a:lstStyle/>
          <a:p>
            <a:pPr marL="380990" indent="-380990"/>
            <a:r>
              <a:rPr lang="en-US" dirty="0"/>
              <a:t>Safety and deliverability demonstrated</a:t>
            </a:r>
          </a:p>
          <a:p>
            <a:pPr marL="380990" indent="-380990"/>
            <a:r>
              <a:rPr lang="en-US" dirty="0"/>
              <a:t>Consistent impressive efficacy </a:t>
            </a:r>
          </a:p>
          <a:p>
            <a:pPr marL="380990" indent="-380990">
              <a:buFont typeface="Arial" panose="020B0604020202020204" pitchFamily="34" charset="0"/>
              <a:buChar char="•"/>
            </a:pPr>
            <a:r>
              <a:rPr lang="en-US" dirty="0"/>
              <a:t>Over shorter treatment duration combination appears superior </a:t>
            </a:r>
          </a:p>
          <a:p>
            <a:pPr marL="380990" indent="-380990">
              <a:buFont typeface="Arial" panose="020B0604020202020204" pitchFamily="34" charset="0"/>
              <a:buChar char="•"/>
            </a:pPr>
            <a:r>
              <a:rPr lang="en-US" dirty="0"/>
              <a:t>Lesser difference in </a:t>
            </a:r>
            <a:r>
              <a:rPr lang="en-US" dirty="0" err="1"/>
              <a:t>pCR</a:t>
            </a:r>
            <a:r>
              <a:rPr lang="en-US" dirty="0"/>
              <a:t> if longer duration of anti-PD1 delivered</a:t>
            </a:r>
          </a:p>
          <a:p>
            <a:pPr marL="380990" indent="-380990"/>
            <a:r>
              <a:rPr lang="en-US" dirty="0"/>
              <a:t>Heterogeneity in study designs limit definitive conclusions on optimal regimen</a:t>
            </a:r>
          </a:p>
          <a:p>
            <a:pPr marL="380990" indent="-380990">
              <a:buFont typeface="Arial" panose="020B0604020202020204" pitchFamily="34" charset="0"/>
              <a:buChar char="•"/>
            </a:pPr>
            <a:endParaRPr lang="en-US" dirty="0"/>
          </a:p>
          <a:p>
            <a:endParaRPr lang="en-US" dirty="0"/>
          </a:p>
        </p:txBody>
      </p:sp>
      <p:graphicFrame>
        <p:nvGraphicFramePr>
          <p:cNvPr id="10" name="Content Placeholder 6">
            <a:extLst>
              <a:ext uri="{FF2B5EF4-FFF2-40B4-BE49-F238E27FC236}">
                <a16:creationId xmlns:a16="http://schemas.microsoft.com/office/drawing/2014/main" id="{F3B6F71F-5AEC-6B52-3082-67C12B8BCB8B}"/>
              </a:ext>
            </a:extLst>
          </p:cNvPr>
          <p:cNvGraphicFramePr>
            <a:graphicFrameLocks/>
          </p:cNvGraphicFramePr>
          <p:nvPr/>
        </p:nvGraphicFramePr>
        <p:xfrm>
          <a:off x="4307022" y="1296765"/>
          <a:ext cx="7438741" cy="4969431"/>
        </p:xfrm>
        <a:graphic>
          <a:graphicData uri="http://schemas.openxmlformats.org/drawingml/2006/table">
            <a:tbl>
              <a:tblPr firstRow="1" bandRow="1">
                <a:tableStyleId>{B301B821-A1FF-4177-AEE7-76D212191A09}</a:tableStyleId>
              </a:tblPr>
              <a:tblGrid>
                <a:gridCol w="1983041">
                  <a:extLst>
                    <a:ext uri="{9D8B030D-6E8A-4147-A177-3AD203B41FA5}">
                      <a16:colId xmlns:a16="http://schemas.microsoft.com/office/drawing/2014/main" val="565413376"/>
                    </a:ext>
                  </a:extLst>
                </a:gridCol>
                <a:gridCol w="3742121">
                  <a:extLst>
                    <a:ext uri="{9D8B030D-6E8A-4147-A177-3AD203B41FA5}">
                      <a16:colId xmlns:a16="http://schemas.microsoft.com/office/drawing/2014/main" val="944323388"/>
                    </a:ext>
                  </a:extLst>
                </a:gridCol>
                <a:gridCol w="1713579">
                  <a:extLst>
                    <a:ext uri="{9D8B030D-6E8A-4147-A177-3AD203B41FA5}">
                      <a16:colId xmlns:a16="http://schemas.microsoft.com/office/drawing/2014/main" val="528877722"/>
                    </a:ext>
                  </a:extLst>
                </a:gridCol>
              </a:tblGrid>
              <a:tr h="406400">
                <a:tc>
                  <a:txBody>
                    <a:bodyPr/>
                    <a:lstStyle/>
                    <a:p>
                      <a:pPr algn="ctr"/>
                      <a:r>
                        <a:rPr lang="en-US" sz="1600" dirty="0"/>
                        <a:t>Study</a:t>
                      </a:r>
                    </a:p>
                  </a:txBody>
                  <a:tcPr marL="162560" marR="162560" marT="81280" marB="81280" anchor="ctr"/>
                </a:tc>
                <a:tc>
                  <a:txBody>
                    <a:bodyPr/>
                    <a:lstStyle/>
                    <a:p>
                      <a:pPr algn="ctr"/>
                      <a:r>
                        <a:rPr lang="en-US" sz="1600" dirty="0"/>
                        <a:t>Design</a:t>
                      </a:r>
                    </a:p>
                  </a:txBody>
                  <a:tcPr marL="162560" marR="162560" marT="81280" marB="81280" anchor="ctr"/>
                </a:tc>
                <a:tc>
                  <a:txBody>
                    <a:bodyPr/>
                    <a:lstStyle/>
                    <a:p>
                      <a:r>
                        <a:rPr lang="en-US" sz="1600" dirty="0"/>
                        <a:t>     </a:t>
                      </a:r>
                      <a:r>
                        <a:rPr lang="en-US" sz="1600" dirty="0" err="1"/>
                        <a:t>pCR</a:t>
                      </a:r>
                      <a:r>
                        <a:rPr lang="en-US" sz="1600" dirty="0"/>
                        <a:t> rate</a:t>
                      </a:r>
                    </a:p>
                  </a:txBody>
                  <a:tcPr marL="121920" marR="121920" marT="60960" marB="60960" anchor="ctr"/>
                </a:tc>
                <a:extLst>
                  <a:ext uri="{0D108BD9-81ED-4DB2-BD59-A6C34878D82A}">
                    <a16:rowId xmlns:a16="http://schemas.microsoft.com/office/drawing/2014/main" val="4123392921"/>
                  </a:ext>
                </a:extLst>
              </a:tr>
              <a:tr h="615255">
                <a:tc>
                  <a:txBody>
                    <a:bodyPr/>
                    <a:lstStyle/>
                    <a:p>
                      <a:pPr algn="ctr"/>
                      <a:r>
                        <a:rPr lang="en-US" sz="1600" b="0" dirty="0"/>
                        <a:t>PICC (34)  </a:t>
                      </a:r>
                    </a:p>
                  </a:txBody>
                  <a:tcPr marL="162560" marR="162560" marT="81280" marB="81280" anchor="ctr">
                    <a:solidFill>
                      <a:schemeClr val="bg2">
                        <a:lumMod val="20000"/>
                        <a:lumOff val="80000"/>
                      </a:schemeClr>
                    </a:solidFill>
                  </a:tcPr>
                </a:tc>
                <a:tc>
                  <a:txBody>
                    <a:bodyPr/>
                    <a:lstStyle/>
                    <a:p>
                      <a:pPr algn="ctr"/>
                      <a:r>
                        <a:rPr lang="en-US" sz="1600" dirty="0" err="1"/>
                        <a:t>Toripalimab</a:t>
                      </a:r>
                      <a:r>
                        <a:rPr lang="en-US" sz="1600" dirty="0"/>
                        <a:t> +/- celecoxib </a:t>
                      </a:r>
                      <a:r>
                        <a:rPr lang="en-US" sz="1600" b="0" dirty="0"/>
                        <a:t>(12 weeks)</a:t>
                      </a:r>
                    </a:p>
                  </a:txBody>
                  <a:tcPr marL="162560" marR="162560" marT="81280" marB="81280" anchor="ctr">
                    <a:solidFill>
                      <a:schemeClr val="bg2">
                        <a:lumMod val="20000"/>
                        <a:lumOff val="80000"/>
                      </a:schemeClr>
                    </a:solidFill>
                  </a:tcPr>
                </a:tc>
                <a:tc>
                  <a:txBody>
                    <a:bodyPr/>
                    <a:lstStyle/>
                    <a:p>
                      <a:pPr algn="ctr"/>
                      <a:r>
                        <a:rPr lang="en-US" sz="1600" dirty="0"/>
                        <a:t>76.5%</a:t>
                      </a:r>
                    </a:p>
                  </a:txBody>
                  <a:tcPr marL="121920" marR="121920" marT="60960" marB="60960" anchor="ctr">
                    <a:solidFill>
                      <a:schemeClr val="bg2">
                        <a:lumMod val="20000"/>
                        <a:lumOff val="80000"/>
                      </a:schemeClr>
                    </a:solidFill>
                  </a:tcPr>
                </a:tc>
                <a:extLst>
                  <a:ext uri="{0D108BD9-81ED-4DB2-BD59-A6C34878D82A}">
                    <a16:rowId xmlns:a16="http://schemas.microsoft.com/office/drawing/2014/main" val="2761890956"/>
                  </a:ext>
                </a:extLst>
              </a:tr>
              <a:tr h="478944">
                <a:tc>
                  <a:txBody>
                    <a:bodyPr/>
                    <a:lstStyle/>
                    <a:p>
                      <a:pPr algn="ctr"/>
                      <a:r>
                        <a:rPr lang="en-US" sz="1600" b="0" dirty="0"/>
                        <a:t>Ludford (27)</a:t>
                      </a:r>
                    </a:p>
                  </a:txBody>
                  <a:tcPr marL="162560" marR="162560" marT="81280" marB="81280" anchor="ctr">
                    <a:solidFill>
                      <a:schemeClr val="bg2">
                        <a:lumMod val="20000"/>
                        <a:lumOff val="80000"/>
                      </a:schemeClr>
                    </a:solidFill>
                  </a:tcPr>
                </a:tc>
                <a:tc>
                  <a:txBody>
                    <a:bodyPr/>
                    <a:lstStyle/>
                    <a:p>
                      <a:pPr algn="ctr"/>
                      <a:r>
                        <a:rPr lang="en-US" sz="1600" dirty="0"/>
                        <a:t>Pembrolizumab </a:t>
                      </a:r>
                      <a:r>
                        <a:rPr lang="en-US" sz="1600" b="0" dirty="0"/>
                        <a:t>(24 weeks)</a:t>
                      </a:r>
                    </a:p>
                  </a:txBody>
                  <a:tcPr marL="162560" marR="162560" marT="81280" marB="81280" anchor="ctr">
                    <a:solidFill>
                      <a:schemeClr val="bg2">
                        <a:lumMod val="20000"/>
                        <a:lumOff val="80000"/>
                      </a:schemeClr>
                    </a:solidFill>
                  </a:tcPr>
                </a:tc>
                <a:tc>
                  <a:txBody>
                    <a:bodyPr/>
                    <a:lstStyle/>
                    <a:p>
                      <a:pPr algn="ctr"/>
                      <a:r>
                        <a:rPr lang="en-US" sz="1600" dirty="0"/>
                        <a:t>79%</a:t>
                      </a:r>
                    </a:p>
                  </a:txBody>
                  <a:tcPr marL="121920" marR="121920" marT="60960" marB="60960" anchor="ctr">
                    <a:solidFill>
                      <a:schemeClr val="bg2">
                        <a:lumMod val="20000"/>
                        <a:lumOff val="80000"/>
                      </a:schemeClr>
                    </a:solidFill>
                  </a:tcPr>
                </a:tc>
                <a:extLst>
                  <a:ext uri="{0D108BD9-81ED-4DB2-BD59-A6C34878D82A}">
                    <a16:rowId xmlns:a16="http://schemas.microsoft.com/office/drawing/2014/main" val="1570092943"/>
                  </a:ext>
                </a:extLst>
              </a:tr>
              <a:tr h="478944">
                <a:tc>
                  <a:txBody>
                    <a:bodyPr/>
                    <a:lstStyle/>
                    <a:p>
                      <a:pPr algn="ctr"/>
                      <a:r>
                        <a:rPr lang="en-US" sz="1600" b="0" dirty="0"/>
                        <a:t>NEOPRISM (32)</a:t>
                      </a:r>
                    </a:p>
                  </a:txBody>
                  <a:tcPr marL="162560" marR="162560" marT="81280" marB="81280" anchor="ctr">
                    <a:solidFill>
                      <a:schemeClr val="bg2">
                        <a:lumMod val="20000"/>
                        <a:lumOff val="80000"/>
                      </a:schemeClr>
                    </a:solidFill>
                  </a:tcPr>
                </a:tc>
                <a:tc>
                  <a:txBody>
                    <a:bodyPr/>
                    <a:lstStyle/>
                    <a:p>
                      <a:pPr algn="ctr"/>
                      <a:r>
                        <a:rPr lang="en-US" sz="1600" dirty="0"/>
                        <a:t>Pembrolizumab </a:t>
                      </a:r>
                      <a:r>
                        <a:rPr lang="en-US" sz="1600" b="0" dirty="0"/>
                        <a:t>(9 weeks)</a:t>
                      </a:r>
                    </a:p>
                  </a:txBody>
                  <a:tcPr marL="162560" marR="162560" marT="81280" marB="81280" anchor="ctr">
                    <a:solidFill>
                      <a:schemeClr val="bg2">
                        <a:lumMod val="20000"/>
                        <a:lumOff val="80000"/>
                      </a:schemeClr>
                    </a:solidFill>
                  </a:tcPr>
                </a:tc>
                <a:tc>
                  <a:txBody>
                    <a:bodyPr/>
                    <a:lstStyle/>
                    <a:p>
                      <a:pPr algn="ctr"/>
                      <a:r>
                        <a:rPr lang="en-US" sz="1600" dirty="0"/>
                        <a:t>53%</a:t>
                      </a:r>
                    </a:p>
                  </a:txBody>
                  <a:tcPr marL="121920" marR="121920" marT="60960" marB="60960" anchor="ctr">
                    <a:solidFill>
                      <a:schemeClr val="bg2">
                        <a:lumMod val="20000"/>
                        <a:lumOff val="80000"/>
                      </a:schemeClr>
                    </a:solidFill>
                  </a:tcPr>
                </a:tc>
                <a:extLst>
                  <a:ext uri="{0D108BD9-81ED-4DB2-BD59-A6C34878D82A}">
                    <a16:rowId xmlns:a16="http://schemas.microsoft.com/office/drawing/2014/main" val="1180916935"/>
                  </a:ext>
                </a:extLst>
              </a:tr>
              <a:tr h="478944">
                <a:tc>
                  <a:txBody>
                    <a:bodyPr/>
                    <a:lstStyle/>
                    <a:p>
                      <a:pPr algn="ctr"/>
                      <a:r>
                        <a:rPr lang="en-US" sz="1600" b="0" dirty="0"/>
                        <a:t>IMHOTEP</a:t>
                      </a:r>
                    </a:p>
                  </a:txBody>
                  <a:tcPr marL="162560" marR="162560" marT="81280" marB="81280" anchor="ctr">
                    <a:solidFill>
                      <a:schemeClr val="bg2">
                        <a:lumMod val="20000"/>
                        <a:lumOff val="80000"/>
                      </a:schemeClr>
                    </a:solidFill>
                  </a:tcPr>
                </a:tc>
                <a:tc>
                  <a:txBody>
                    <a:bodyPr/>
                    <a:lstStyle/>
                    <a:p>
                      <a:pPr algn="ctr"/>
                      <a:r>
                        <a:rPr lang="en-US" sz="1600" dirty="0"/>
                        <a:t>Pembrolizumab</a:t>
                      </a:r>
                      <a:r>
                        <a:rPr lang="en-US" sz="1600" b="0" dirty="0"/>
                        <a:t> (</a:t>
                      </a:r>
                      <a:r>
                        <a:rPr lang="en-US" sz="1600" b="1" dirty="0"/>
                        <a:t>6 weeks)</a:t>
                      </a:r>
                    </a:p>
                  </a:txBody>
                  <a:tcPr marL="162560" marR="162560" marT="81280" marB="81280" anchor="ctr">
                    <a:solidFill>
                      <a:schemeClr val="bg2">
                        <a:lumMod val="20000"/>
                        <a:lumOff val="80000"/>
                      </a:schemeClr>
                    </a:solidFill>
                  </a:tcPr>
                </a:tc>
                <a:tc>
                  <a:txBody>
                    <a:bodyPr/>
                    <a:lstStyle/>
                    <a:p>
                      <a:pPr algn="ctr"/>
                      <a:r>
                        <a:rPr lang="en-US" sz="1600" dirty="0"/>
                        <a:t>46.0%</a:t>
                      </a:r>
                    </a:p>
                  </a:txBody>
                  <a:tcPr marL="121920" marR="121920" marT="60960" marB="60960" anchor="ctr">
                    <a:solidFill>
                      <a:schemeClr val="bg2">
                        <a:lumMod val="20000"/>
                        <a:lumOff val="80000"/>
                      </a:schemeClr>
                    </a:solidFill>
                  </a:tcPr>
                </a:tc>
                <a:extLst>
                  <a:ext uri="{0D108BD9-81ED-4DB2-BD59-A6C34878D82A}">
                    <a16:rowId xmlns:a16="http://schemas.microsoft.com/office/drawing/2014/main" val="3024116968"/>
                  </a:ext>
                </a:extLst>
              </a:tr>
              <a:tr h="478944">
                <a:tc>
                  <a:txBody>
                    <a:bodyPr/>
                    <a:lstStyle/>
                    <a:p>
                      <a:pPr algn="ctr"/>
                      <a:r>
                        <a:rPr lang="en-US" sz="1600" b="0" dirty="0"/>
                        <a:t>IMHOTEP</a:t>
                      </a:r>
                    </a:p>
                  </a:txBody>
                  <a:tcPr marL="162560" marR="162560" marT="81280" marB="81280" anchor="ctr">
                    <a:solidFill>
                      <a:schemeClr val="bg2">
                        <a:lumMod val="20000"/>
                        <a:lumOff val="80000"/>
                      </a:schemeClr>
                    </a:solidFill>
                  </a:tcPr>
                </a:tc>
                <a:tc>
                  <a:txBody>
                    <a:bodyPr/>
                    <a:lstStyle/>
                    <a:p>
                      <a:pPr algn="ctr"/>
                      <a:r>
                        <a:rPr lang="en-US" sz="1600" b="0" dirty="0"/>
                        <a:t>Pembrolizumab (</a:t>
                      </a:r>
                      <a:r>
                        <a:rPr lang="en-US" sz="1600" b="1" dirty="0"/>
                        <a:t>12 weeks)</a:t>
                      </a:r>
                    </a:p>
                  </a:txBody>
                  <a:tcPr marL="162560" marR="162560" marT="81280" marB="81280" anchor="ctr">
                    <a:solidFill>
                      <a:schemeClr val="bg2">
                        <a:lumMod val="20000"/>
                        <a:lumOff val="80000"/>
                      </a:schemeClr>
                    </a:solidFill>
                  </a:tcPr>
                </a:tc>
                <a:tc>
                  <a:txBody>
                    <a:bodyPr/>
                    <a:lstStyle/>
                    <a:p>
                      <a:pPr algn="ctr"/>
                      <a:r>
                        <a:rPr lang="en-US" sz="1600" dirty="0"/>
                        <a:t>68.2%</a:t>
                      </a:r>
                    </a:p>
                  </a:txBody>
                  <a:tcPr marL="121920" marR="121920" marT="60960" marB="60960" anchor="ctr">
                    <a:solidFill>
                      <a:schemeClr val="bg2">
                        <a:lumMod val="20000"/>
                        <a:lumOff val="80000"/>
                      </a:schemeClr>
                    </a:solidFill>
                  </a:tcPr>
                </a:tc>
                <a:extLst>
                  <a:ext uri="{0D108BD9-81ED-4DB2-BD59-A6C34878D82A}">
                    <a16:rowId xmlns:a16="http://schemas.microsoft.com/office/drawing/2014/main" val="2963303633"/>
                  </a:ext>
                </a:extLst>
              </a:tr>
              <a:tr h="406400">
                <a:tc>
                  <a:txBody>
                    <a:bodyPr/>
                    <a:lstStyle/>
                    <a:p>
                      <a:pPr algn="ctr"/>
                      <a:r>
                        <a:rPr lang="en-US" sz="1600" b="0" dirty="0"/>
                        <a:t>Xu et al</a:t>
                      </a:r>
                    </a:p>
                  </a:txBody>
                  <a:tcPr marL="162560" marR="162560" marT="81280" marB="81280" anchor="ctr">
                    <a:solidFill>
                      <a:schemeClr val="bg2">
                        <a:lumMod val="20000"/>
                        <a:lumOff val="80000"/>
                      </a:schemeClr>
                    </a:solidFill>
                  </a:tcPr>
                </a:tc>
                <a:tc>
                  <a:txBody>
                    <a:bodyPr/>
                    <a:lstStyle/>
                    <a:p>
                      <a:pPr algn="ctr"/>
                      <a:r>
                        <a:rPr lang="en-US" sz="1600" b="0" dirty="0" err="1"/>
                        <a:t>Sintilimab</a:t>
                      </a:r>
                      <a:r>
                        <a:rPr lang="en-US" sz="1600" b="0" dirty="0"/>
                        <a:t> (4 weeks)</a:t>
                      </a:r>
                    </a:p>
                  </a:txBody>
                  <a:tcPr marL="162560" marR="162560" marT="81280" marB="81280" anchor="ctr">
                    <a:solidFill>
                      <a:schemeClr val="bg2">
                        <a:lumMod val="20000"/>
                        <a:lumOff val="80000"/>
                      </a:schemeClr>
                    </a:solidFill>
                  </a:tcPr>
                </a:tc>
                <a:tc>
                  <a:txBody>
                    <a:bodyPr/>
                    <a:lstStyle/>
                    <a:p>
                      <a:pPr algn="ctr"/>
                      <a:r>
                        <a:rPr lang="en-US" sz="1600" dirty="0"/>
                        <a:t>47.7%</a:t>
                      </a:r>
                    </a:p>
                  </a:txBody>
                  <a:tcPr marL="121920" marR="121920" marT="60960" marB="60960" anchor="ctr">
                    <a:solidFill>
                      <a:schemeClr val="bg2">
                        <a:lumMod val="20000"/>
                        <a:lumOff val="80000"/>
                      </a:schemeClr>
                    </a:solidFill>
                  </a:tcPr>
                </a:tc>
                <a:extLst>
                  <a:ext uri="{0D108BD9-81ED-4DB2-BD59-A6C34878D82A}">
                    <a16:rowId xmlns:a16="http://schemas.microsoft.com/office/drawing/2014/main" val="2290528507"/>
                  </a:ext>
                </a:extLst>
              </a:tr>
              <a:tr h="406400">
                <a:tc>
                  <a:txBody>
                    <a:bodyPr/>
                    <a:lstStyle/>
                    <a:p>
                      <a:pPr algn="ctr"/>
                      <a:r>
                        <a:rPr lang="en-US" sz="1600" b="0" dirty="0"/>
                        <a:t>NICHE 2 (107)</a:t>
                      </a:r>
                    </a:p>
                  </a:txBody>
                  <a:tcPr marL="162560" marR="162560" marT="81280" marB="81280" anchor="ctr">
                    <a:solidFill>
                      <a:schemeClr val="accent1">
                        <a:lumMod val="20000"/>
                        <a:lumOff val="80000"/>
                      </a:schemeClr>
                    </a:solidFill>
                  </a:tcPr>
                </a:tc>
                <a:tc>
                  <a:txBody>
                    <a:bodyPr/>
                    <a:lstStyle/>
                    <a:p>
                      <a:pPr algn="ctr"/>
                      <a:r>
                        <a:rPr lang="en-US" sz="1600" b="0" dirty="0" err="1"/>
                        <a:t>Nivolimab</a:t>
                      </a:r>
                      <a:r>
                        <a:rPr lang="en-US" sz="1600" b="0" dirty="0"/>
                        <a:t> + ipilimumab (4 weeks)</a:t>
                      </a:r>
                    </a:p>
                  </a:txBody>
                  <a:tcPr marL="162560" marR="162560" marT="81280" marB="81280" anchor="ctr">
                    <a:solidFill>
                      <a:schemeClr val="accent1">
                        <a:lumMod val="20000"/>
                        <a:lumOff val="80000"/>
                      </a:schemeClr>
                    </a:solidFill>
                  </a:tcPr>
                </a:tc>
                <a:tc>
                  <a:txBody>
                    <a:bodyPr/>
                    <a:lstStyle/>
                    <a:p>
                      <a:pPr algn="ctr"/>
                      <a:r>
                        <a:rPr lang="en-US" sz="1600" dirty="0"/>
                        <a:t>68.0%</a:t>
                      </a:r>
                    </a:p>
                  </a:txBody>
                  <a:tcPr marL="121920" marR="121920" marT="60960" marB="60960" anchor="ctr">
                    <a:solidFill>
                      <a:schemeClr val="accent1">
                        <a:lumMod val="20000"/>
                        <a:lumOff val="80000"/>
                      </a:schemeClr>
                    </a:solidFill>
                  </a:tcPr>
                </a:tc>
                <a:extLst>
                  <a:ext uri="{0D108BD9-81ED-4DB2-BD59-A6C34878D82A}">
                    <a16:rowId xmlns:a16="http://schemas.microsoft.com/office/drawing/2014/main" val="2783921138"/>
                  </a:ext>
                </a:extLst>
              </a:tr>
              <a:tr h="406400">
                <a:tc>
                  <a:txBody>
                    <a:bodyPr/>
                    <a:lstStyle/>
                    <a:p>
                      <a:pPr algn="ctr"/>
                      <a:r>
                        <a:rPr lang="en-US" sz="1600" b="0" dirty="0"/>
                        <a:t>NICHE 3 (59)</a:t>
                      </a:r>
                    </a:p>
                  </a:txBody>
                  <a:tcPr marL="162560" marR="162560" marT="81280" marB="81280" anchor="ctr">
                    <a:solidFill>
                      <a:schemeClr val="accent1">
                        <a:lumMod val="20000"/>
                        <a:lumOff val="80000"/>
                      </a:schemeClr>
                    </a:solidFill>
                  </a:tcPr>
                </a:tc>
                <a:tc>
                  <a:txBody>
                    <a:bodyPr/>
                    <a:lstStyle/>
                    <a:p>
                      <a:pPr algn="ctr"/>
                      <a:r>
                        <a:rPr lang="en-US" sz="1600" b="0" dirty="0"/>
                        <a:t>Nivolumab +. </a:t>
                      </a:r>
                      <a:r>
                        <a:rPr lang="en-US" sz="1600" b="0" dirty="0" err="1"/>
                        <a:t>Retalimab</a:t>
                      </a:r>
                      <a:r>
                        <a:rPr lang="en-US" sz="1600" b="0" dirty="0"/>
                        <a:t> (4 weeks)</a:t>
                      </a:r>
                    </a:p>
                  </a:txBody>
                  <a:tcPr marL="162560" marR="162560" marT="81280" marB="81280" anchor="ctr">
                    <a:solidFill>
                      <a:schemeClr val="accent1">
                        <a:lumMod val="20000"/>
                        <a:lumOff val="80000"/>
                      </a:schemeClr>
                    </a:solidFill>
                  </a:tcPr>
                </a:tc>
                <a:tc>
                  <a:txBody>
                    <a:bodyPr/>
                    <a:lstStyle/>
                    <a:p>
                      <a:pPr algn="ctr"/>
                      <a:r>
                        <a:rPr lang="en-US" sz="1600" dirty="0"/>
                        <a:t>68.0%</a:t>
                      </a:r>
                    </a:p>
                  </a:txBody>
                  <a:tcPr marL="121920" marR="121920" marT="60960" marB="60960" anchor="ctr">
                    <a:solidFill>
                      <a:schemeClr val="accent1">
                        <a:lumMod val="20000"/>
                        <a:lumOff val="80000"/>
                      </a:schemeClr>
                    </a:solidFill>
                  </a:tcPr>
                </a:tc>
                <a:extLst>
                  <a:ext uri="{0D108BD9-81ED-4DB2-BD59-A6C34878D82A}">
                    <a16:rowId xmlns:a16="http://schemas.microsoft.com/office/drawing/2014/main" val="1139829293"/>
                  </a:ext>
                </a:extLst>
              </a:tr>
              <a:tr h="406400">
                <a:tc>
                  <a:txBody>
                    <a:bodyPr/>
                    <a:lstStyle/>
                    <a:p>
                      <a:pPr algn="ctr"/>
                      <a:r>
                        <a:rPr lang="en-US" sz="1600" b="0" dirty="0"/>
                        <a:t>Xu et al </a:t>
                      </a:r>
                    </a:p>
                  </a:txBody>
                  <a:tcPr marL="162560" marR="162560" marT="81280" marB="81280" anchor="ctr">
                    <a:solidFill>
                      <a:schemeClr val="accent1">
                        <a:lumMod val="20000"/>
                        <a:lumOff val="80000"/>
                      </a:schemeClr>
                    </a:solidFill>
                  </a:tcPr>
                </a:tc>
                <a:tc>
                  <a:txBody>
                    <a:bodyPr/>
                    <a:lstStyle/>
                    <a:p>
                      <a:pPr algn="ctr"/>
                      <a:r>
                        <a:rPr lang="en-US" sz="1600" dirty="0"/>
                        <a:t>IBI310 + </a:t>
                      </a:r>
                      <a:r>
                        <a:rPr lang="en-US" sz="1600" dirty="0" err="1"/>
                        <a:t>Sintilimab</a:t>
                      </a:r>
                      <a:r>
                        <a:rPr lang="en-US" sz="1600" dirty="0"/>
                        <a:t> (4 weeks) </a:t>
                      </a:r>
                      <a:endParaRPr lang="en-US" sz="1600" b="0" dirty="0"/>
                    </a:p>
                  </a:txBody>
                  <a:tcPr marL="162560" marR="162560" marT="81280" marB="81280" anchor="ctr">
                    <a:solidFill>
                      <a:schemeClr val="accent1">
                        <a:lumMod val="20000"/>
                        <a:lumOff val="80000"/>
                      </a:schemeClr>
                    </a:solidFill>
                  </a:tcPr>
                </a:tc>
                <a:tc>
                  <a:txBody>
                    <a:bodyPr/>
                    <a:lstStyle/>
                    <a:p>
                      <a:pPr algn="ctr"/>
                      <a:r>
                        <a:rPr lang="en-US" sz="1600" dirty="0"/>
                        <a:t>80%</a:t>
                      </a:r>
                    </a:p>
                  </a:txBody>
                  <a:tcPr marL="121920" marR="121920" marT="60960" marB="60960" anchor="ctr">
                    <a:solidFill>
                      <a:schemeClr val="accent1">
                        <a:lumMod val="20000"/>
                        <a:lumOff val="80000"/>
                      </a:schemeClr>
                    </a:solidFill>
                  </a:tcPr>
                </a:tc>
                <a:extLst>
                  <a:ext uri="{0D108BD9-81ED-4DB2-BD59-A6C34878D82A}">
                    <a16:rowId xmlns:a16="http://schemas.microsoft.com/office/drawing/2014/main" val="2334286775"/>
                  </a:ext>
                </a:extLst>
              </a:tr>
              <a:tr h="406400">
                <a:tc>
                  <a:txBody>
                    <a:bodyPr/>
                    <a:lstStyle/>
                    <a:p>
                      <a:pPr algn="ctr"/>
                      <a:r>
                        <a:rPr lang="en-US" sz="1600" b="0" dirty="0"/>
                        <a:t>Kasi et al (4)</a:t>
                      </a:r>
                    </a:p>
                  </a:txBody>
                  <a:tcPr marL="162560" marR="162560" marT="81280" marB="81280" anchor="ctr">
                    <a:solidFill>
                      <a:schemeClr val="accent1">
                        <a:lumMod val="20000"/>
                        <a:lumOff val="80000"/>
                      </a:schemeClr>
                    </a:solidFill>
                  </a:tcPr>
                </a:tc>
                <a:tc>
                  <a:txBody>
                    <a:bodyPr/>
                    <a:lstStyle/>
                    <a:p>
                      <a:pPr algn="ctr"/>
                      <a:r>
                        <a:rPr lang="en-US" sz="1600" b="0" dirty="0" err="1"/>
                        <a:t>Botensilimab</a:t>
                      </a:r>
                      <a:r>
                        <a:rPr lang="en-US" sz="1600" b="0" dirty="0"/>
                        <a:t> + </a:t>
                      </a:r>
                      <a:r>
                        <a:rPr lang="en-US" sz="1600" b="0"/>
                        <a:t>balstilimab</a:t>
                      </a:r>
                      <a:r>
                        <a:rPr lang="en-US" sz="1600" b="0" dirty="0"/>
                        <a:t> (4 weeks)</a:t>
                      </a:r>
                    </a:p>
                  </a:txBody>
                  <a:tcPr marL="162560" marR="162560" marT="81280" marB="81280" anchor="ctr">
                    <a:solidFill>
                      <a:schemeClr val="accent1">
                        <a:lumMod val="20000"/>
                        <a:lumOff val="80000"/>
                      </a:schemeClr>
                    </a:solidFill>
                  </a:tcPr>
                </a:tc>
                <a:tc>
                  <a:txBody>
                    <a:bodyPr/>
                    <a:lstStyle/>
                    <a:p>
                      <a:pPr algn="ctr"/>
                      <a:r>
                        <a:rPr lang="en-US" sz="1600" dirty="0"/>
                        <a:t>100%</a:t>
                      </a:r>
                    </a:p>
                  </a:txBody>
                  <a:tcPr marL="121920" marR="121920" marT="60960" marB="60960" anchor="ctr">
                    <a:solidFill>
                      <a:schemeClr val="accent1">
                        <a:lumMod val="20000"/>
                        <a:lumOff val="80000"/>
                      </a:schemeClr>
                    </a:solidFill>
                  </a:tcPr>
                </a:tc>
                <a:extLst>
                  <a:ext uri="{0D108BD9-81ED-4DB2-BD59-A6C34878D82A}">
                    <a16:rowId xmlns:a16="http://schemas.microsoft.com/office/drawing/2014/main" val="3081860242"/>
                  </a:ext>
                </a:extLst>
              </a:tr>
            </a:tbl>
          </a:graphicData>
        </a:graphic>
      </p:graphicFrame>
      <p:sp>
        <p:nvSpPr>
          <p:cNvPr id="2" name="Frame 1">
            <a:extLst>
              <a:ext uri="{FF2B5EF4-FFF2-40B4-BE49-F238E27FC236}">
                <a16:creationId xmlns:a16="http://schemas.microsoft.com/office/drawing/2014/main" id="{C4EF6846-4AAA-E39F-D72A-3D7318B5A41C}"/>
              </a:ext>
            </a:extLst>
          </p:cNvPr>
          <p:cNvSpPr/>
          <p:nvPr/>
        </p:nvSpPr>
        <p:spPr>
          <a:xfrm>
            <a:off x="10192329" y="1659988"/>
            <a:ext cx="1303105" cy="2968152"/>
          </a:xfrm>
          <a:prstGeom prst="frame">
            <a:avLst>
              <a:gd name="adj1" fmla="val 218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 name="Frame 2">
            <a:extLst>
              <a:ext uri="{FF2B5EF4-FFF2-40B4-BE49-F238E27FC236}">
                <a16:creationId xmlns:a16="http://schemas.microsoft.com/office/drawing/2014/main" id="{269D4D1B-F4FF-8214-D899-30FB29E0CD25}"/>
              </a:ext>
            </a:extLst>
          </p:cNvPr>
          <p:cNvSpPr/>
          <p:nvPr/>
        </p:nvSpPr>
        <p:spPr>
          <a:xfrm>
            <a:off x="10192328" y="4628604"/>
            <a:ext cx="1303105" cy="1637128"/>
          </a:xfrm>
          <a:prstGeom prst="frame">
            <a:avLst>
              <a:gd name="adj1" fmla="val 218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9E9D93DC-F247-002B-9581-2BAA4A5B9447}"/>
              </a:ext>
            </a:extLst>
          </p:cNvPr>
          <p:cNvSpPr txBox="1"/>
          <p:nvPr/>
        </p:nvSpPr>
        <p:spPr>
          <a:xfrm>
            <a:off x="4632526" y="6380263"/>
            <a:ext cx="7397987"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Arial"/>
                <a:sym typeface="Arial"/>
              </a:rPr>
              <a:t>Xu, ASCO Meeting 2024; </a:t>
            </a:r>
            <a:r>
              <a:rPr kumimoji="0" lang="en-US" sz="1200" b="0" i="0" u="none" strike="noStrike" kern="0" cap="none" spc="0" normalizeH="0" baseline="0" noProof="0" dirty="0" err="1">
                <a:ln>
                  <a:noFill/>
                </a:ln>
                <a:solidFill>
                  <a:srgbClr val="000000"/>
                </a:solidFill>
                <a:effectLst/>
                <a:uLnTx/>
                <a:uFillTx/>
                <a:latin typeface="Arial"/>
                <a:ea typeface="+mn-ea"/>
                <a:cs typeface="Arial"/>
                <a:sym typeface="Arial"/>
              </a:rPr>
              <a:t>Shiu</a:t>
            </a:r>
            <a:r>
              <a:rPr kumimoji="0" lang="en-US" sz="1200" b="0" i="0" u="none" strike="noStrike" kern="0" cap="none" spc="0" normalizeH="0" baseline="0" noProof="0" dirty="0">
                <a:ln>
                  <a:noFill/>
                </a:ln>
                <a:solidFill>
                  <a:srgbClr val="000000"/>
                </a:solidFill>
                <a:effectLst/>
                <a:uLnTx/>
                <a:uFillTx/>
                <a:latin typeface="Arial"/>
                <a:ea typeface="+mn-ea"/>
                <a:cs typeface="Arial"/>
                <a:sym typeface="Arial"/>
              </a:rPr>
              <a:t>, ASCO Meeting 2024; </a:t>
            </a:r>
            <a:r>
              <a:rPr kumimoji="0" lang="en-US" sz="1200" b="0" i="0" u="none" strike="noStrike" kern="0" cap="none" spc="0" normalizeH="0" baseline="0" noProof="0" dirty="0" err="1">
                <a:ln>
                  <a:noFill/>
                </a:ln>
                <a:solidFill>
                  <a:srgbClr val="000000"/>
                </a:solidFill>
                <a:effectLst/>
                <a:uLnTx/>
                <a:uFillTx/>
                <a:latin typeface="Arial"/>
                <a:ea typeface="+mn-ea"/>
                <a:cs typeface="Arial"/>
                <a:sym typeface="Arial"/>
              </a:rPr>
              <a:t>Ludford</a:t>
            </a:r>
            <a:r>
              <a:rPr kumimoji="0" lang="en-US" sz="1200" b="0" i="0" u="none" strike="noStrike" kern="0" cap="none" spc="0" normalizeH="0" baseline="0" noProof="0" dirty="0">
                <a:ln>
                  <a:noFill/>
                </a:ln>
                <a:solidFill>
                  <a:srgbClr val="000000"/>
                </a:solidFill>
                <a:effectLst/>
                <a:uLnTx/>
                <a:uFillTx/>
                <a:latin typeface="Arial"/>
                <a:ea typeface="+mn-ea"/>
                <a:cs typeface="Arial"/>
                <a:sym typeface="Arial"/>
              </a:rPr>
              <a:t>, JCO, 2023; Hu, Lancet Gastro Hep, 2022; </a:t>
            </a:r>
            <a:r>
              <a:rPr kumimoji="0" lang="en-US" sz="1200" b="0" i="0" u="none" strike="noStrike" kern="0" cap="none" spc="0" normalizeH="0" baseline="0" noProof="0" dirty="0" err="1">
                <a:ln>
                  <a:noFill/>
                </a:ln>
                <a:solidFill>
                  <a:srgbClr val="000000"/>
                </a:solidFill>
                <a:effectLst/>
                <a:uLnTx/>
                <a:uFillTx/>
                <a:latin typeface="Arial"/>
                <a:ea typeface="+mn-ea"/>
                <a:cs typeface="Arial"/>
                <a:sym typeface="Arial"/>
              </a:rPr>
              <a:t>Cercek</a:t>
            </a:r>
            <a:r>
              <a:rPr kumimoji="0" lang="en-US" sz="1200" b="0" i="0" u="none" strike="noStrike" kern="0" cap="none" spc="0" normalizeH="0" baseline="0" noProof="0" dirty="0">
                <a:ln>
                  <a:noFill/>
                </a:ln>
                <a:solidFill>
                  <a:srgbClr val="000000"/>
                </a:solidFill>
                <a:effectLst/>
                <a:uLnTx/>
                <a:uFillTx/>
                <a:latin typeface="Arial"/>
                <a:ea typeface="+mn-ea"/>
                <a:cs typeface="Arial"/>
                <a:sym typeface="Arial"/>
              </a:rPr>
              <a:t>, ASCO Meeting 2024, Kasi, ASCO GI Meeting, 2024</a:t>
            </a:r>
          </a:p>
        </p:txBody>
      </p:sp>
      <p:sp>
        <p:nvSpPr>
          <p:cNvPr id="8" name="Right Arrow 7">
            <a:extLst>
              <a:ext uri="{FF2B5EF4-FFF2-40B4-BE49-F238E27FC236}">
                <a16:creationId xmlns:a16="http://schemas.microsoft.com/office/drawing/2014/main" id="{F441FD89-F7C4-C853-BEF2-2883BD3948CE}"/>
              </a:ext>
            </a:extLst>
          </p:cNvPr>
          <p:cNvSpPr/>
          <p:nvPr/>
        </p:nvSpPr>
        <p:spPr>
          <a:xfrm>
            <a:off x="3810889" y="4288979"/>
            <a:ext cx="821635" cy="31698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Right Arrow 12">
            <a:extLst>
              <a:ext uri="{FF2B5EF4-FFF2-40B4-BE49-F238E27FC236}">
                <a16:creationId xmlns:a16="http://schemas.microsoft.com/office/drawing/2014/main" id="{DB2F2084-09C2-E247-EE38-82FDAB7E46D0}"/>
              </a:ext>
            </a:extLst>
          </p:cNvPr>
          <p:cNvSpPr/>
          <p:nvPr/>
        </p:nvSpPr>
        <p:spPr>
          <a:xfrm>
            <a:off x="3810890" y="5447168"/>
            <a:ext cx="821635" cy="31698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DA1159F3-82A7-C0CA-6732-0EB19FB8749F}"/>
              </a:ext>
            </a:extLst>
          </p:cNvPr>
          <p:cNvPicPr>
            <a:picLocks noChangeAspect="1"/>
          </p:cNvPicPr>
          <p:nvPr/>
        </p:nvPicPr>
        <p:blipFill>
          <a:blip r:embed="rId3"/>
          <a:stretch>
            <a:fillRect/>
          </a:stretch>
        </p:blipFill>
        <p:spPr>
          <a:xfrm>
            <a:off x="8902538" y="119563"/>
            <a:ext cx="3026369" cy="1051717"/>
          </a:xfrm>
          <a:prstGeom prst="rect">
            <a:avLst/>
          </a:prstGeom>
        </p:spPr>
      </p:pic>
    </p:spTree>
    <p:extLst>
      <p:ext uri="{BB962C8B-B14F-4D97-AF65-F5344CB8AC3E}">
        <p14:creationId xmlns:p14="http://schemas.microsoft.com/office/powerpoint/2010/main" val="2236839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44F242-0472-94EC-6172-965760F2CD78}"/>
              </a:ext>
            </a:extLst>
          </p:cNvPr>
          <p:cNvSpPr>
            <a:spLocks noGrp="1"/>
          </p:cNvSpPr>
          <p:nvPr>
            <p:ph type="body" sz="quarter" idx="10"/>
          </p:nvPr>
        </p:nvSpPr>
        <p:spPr>
          <a:xfrm>
            <a:off x="265078" y="250107"/>
            <a:ext cx="10266734" cy="670052"/>
          </a:xfrm>
        </p:spPr>
        <p:txBody>
          <a:bodyPr/>
          <a:lstStyle/>
          <a:p>
            <a:r>
              <a:rPr lang="en-US" dirty="0"/>
              <a:t>Do MSI-H LACC patients really need this approach?</a:t>
            </a:r>
          </a:p>
        </p:txBody>
      </p:sp>
      <p:sp>
        <p:nvSpPr>
          <p:cNvPr id="7" name="Text Placeholder 6">
            <a:extLst>
              <a:ext uri="{FF2B5EF4-FFF2-40B4-BE49-F238E27FC236}">
                <a16:creationId xmlns:a16="http://schemas.microsoft.com/office/drawing/2014/main" id="{9F49C6BD-4BD4-3236-11EE-B7A5ED3E26E4}"/>
              </a:ext>
            </a:extLst>
          </p:cNvPr>
          <p:cNvSpPr>
            <a:spLocks noGrp="1"/>
          </p:cNvSpPr>
          <p:nvPr>
            <p:ph type="body" sz="quarter" idx="12"/>
          </p:nvPr>
        </p:nvSpPr>
        <p:spPr/>
        <p:txBody>
          <a:bodyPr/>
          <a:lstStyle/>
          <a:p>
            <a:r>
              <a:rPr lang="en-US" dirty="0"/>
              <a:t>Jenny Seligmann</a:t>
            </a:r>
          </a:p>
        </p:txBody>
      </p:sp>
      <p:sp>
        <p:nvSpPr>
          <p:cNvPr id="9" name="TextBox 8">
            <a:extLst>
              <a:ext uri="{FF2B5EF4-FFF2-40B4-BE49-F238E27FC236}">
                <a16:creationId xmlns:a16="http://schemas.microsoft.com/office/drawing/2014/main" id="{26F8622B-519F-5695-6133-1314DEF35F2F}"/>
              </a:ext>
            </a:extLst>
          </p:cNvPr>
          <p:cNvSpPr txBox="1"/>
          <p:nvPr/>
        </p:nvSpPr>
        <p:spPr>
          <a:xfrm>
            <a:off x="3585289" y="2469358"/>
            <a:ext cx="2420051" cy="8923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33" b="0" i="0" u="none" strike="noStrike" kern="1200" cap="none" spc="0" normalizeH="0" baseline="0" noProof="0" dirty="0">
                <a:ln>
                  <a:noFill/>
                </a:ln>
                <a:solidFill>
                  <a:prstClr val="black"/>
                </a:solidFill>
                <a:effectLst/>
                <a:uLnTx/>
                <a:uFillTx/>
                <a:latin typeface="Aptos" panose="02110004020202020204"/>
                <a:ea typeface="+mn-ea"/>
                <a:cs typeface="+mn-cs"/>
              </a:rPr>
              <a:t>NICHE-2 vs </a:t>
            </a:r>
            <a:r>
              <a:rPr kumimoji="0" lang="en-US" sz="1733" b="0" i="0" u="none" strike="noStrike" kern="1200" cap="none" spc="0" normalizeH="0" baseline="0" noProof="0" dirty="0" err="1">
                <a:ln>
                  <a:noFill/>
                </a:ln>
                <a:solidFill>
                  <a:prstClr val="black"/>
                </a:solidFill>
                <a:effectLst/>
                <a:uLnTx/>
                <a:uFillTx/>
                <a:latin typeface="Aptos" panose="02110004020202020204"/>
                <a:ea typeface="+mn-ea"/>
                <a:cs typeface="+mn-cs"/>
              </a:rPr>
              <a:t>FOxTROT</a:t>
            </a:r>
            <a:r>
              <a:rPr kumimoji="0" lang="en-US" sz="1733" b="0" i="0" u="none" strike="noStrike" kern="1200" cap="none" spc="0" normalizeH="0" baseline="0" noProof="0" dirty="0">
                <a:ln>
                  <a:noFill/>
                </a:ln>
                <a:solidFill>
                  <a:prstClr val="black"/>
                </a:solidFill>
                <a:effectLst/>
                <a:uLnTx/>
                <a:uFillTx/>
                <a:latin typeface="Aptos" panose="02110004020202020204"/>
                <a:ea typeface="+mn-ea"/>
                <a:cs typeface="+mn-cs"/>
              </a:rPr>
              <a:t> DFS = 100% vs 80%, p&lt;0.001%</a:t>
            </a:r>
          </a:p>
        </p:txBody>
      </p:sp>
      <p:sp>
        <p:nvSpPr>
          <p:cNvPr id="4" name="TextBox 3">
            <a:extLst>
              <a:ext uri="{FF2B5EF4-FFF2-40B4-BE49-F238E27FC236}">
                <a16:creationId xmlns:a16="http://schemas.microsoft.com/office/drawing/2014/main" id="{16B754BF-0A2D-8C97-36C8-E4A23766D660}"/>
              </a:ext>
            </a:extLst>
          </p:cNvPr>
          <p:cNvSpPr txBox="1"/>
          <p:nvPr/>
        </p:nvSpPr>
        <p:spPr>
          <a:xfrm>
            <a:off x="419638" y="1071476"/>
            <a:ext cx="5082821" cy="830997"/>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Combined DFS analysis of NICHE-2 and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FOxTROT</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dMMR</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patients</a:t>
            </a:r>
          </a:p>
        </p:txBody>
      </p:sp>
      <p:sp>
        <p:nvSpPr>
          <p:cNvPr id="6" name="Rectangle 5">
            <a:extLst>
              <a:ext uri="{FF2B5EF4-FFF2-40B4-BE49-F238E27FC236}">
                <a16:creationId xmlns:a16="http://schemas.microsoft.com/office/drawing/2014/main" id="{5B03A4CD-E64E-69AA-E047-02F8E98169FC}"/>
              </a:ext>
            </a:extLst>
          </p:cNvPr>
          <p:cNvSpPr/>
          <p:nvPr/>
        </p:nvSpPr>
        <p:spPr>
          <a:xfrm>
            <a:off x="1668118" y="5954595"/>
            <a:ext cx="5021424" cy="9034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9E33EF56-261A-7C6D-A1E3-4BB495DB74D0}"/>
              </a:ext>
            </a:extLst>
          </p:cNvPr>
          <p:cNvSpPr txBox="1"/>
          <p:nvPr/>
        </p:nvSpPr>
        <p:spPr>
          <a:xfrm>
            <a:off x="3597792" y="4894164"/>
            <a:ext cx="2581475" cy="8923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33" b="0" i="0" u="none" strike="noStrike" kern="1200" cap="none" spc="0" normalizeH="0" baseline="0" noProof="0" dirty="0">
                <a:ln>
                  <a:noFill/>
                </a:ln>
                <a:solidFill>
                  <a:prstClr val="black"/>
                </a:solidFill>
                <a:effectLst/>
                <a:uLnTx/>
                <a:uFillTx/>
                <a:latin typeface="Aptos" panose="02110004020202020204"/>
                <a:ea typeface="+mn-ea"/>
                <a:cs typeface="+mn-cs"/>
              </a:rPr>
              <a:t>DFS by T-stage: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33" b="0" i="0" u="none" strike="noStrike" kern="1200" cap="none" spc="0" normalizeH="0" baseline="0" noProof="0" dirty="0">
                <a:ln>
                  <a:noFill/>
                </a:ln>
                <a:solidFill>
                  <a:prstClr val="black"/>
                </a:solidFill>
                <a:effectLst/>
                <a:uLnTx/>
                <a:uFillTx/>
                <a:latin typeface="Aptos" panose="02110004020202020204"/>
                <a:ea typeface="+mn-ea"/>
                <a:cs typeface="+mn-cs"/>
              </a:rPr>
              <a:t>T4  DFS = 100% vs 70%, p&lt;0.001%</a:t>
            </a:r>
          </a:p>
        </p:txBody>
      </p:sp>
      <p:pic>
        <p:nvPicPr>
          <p:cNvPr id="11" name="Picture 10">
            <a:extLst>
              <a:ext uri="{FF2B5EF4-FFF2-40B4-BE49-F238E27FC236}">
                <a16:creationId xmlns:a16="http://schemas.microsoft.com/office/drawing/2014/main" id="{AC247407-84D4-2F09-FD64-041E6CE299AC}"/>
              </a:ext>
            </a:extLst>
          </p:cNvPr>
          <p:cNvPicPr>
            <a:picLocks noChangeAspect="1"/>
          </p:cNvPicPr>
          <p:nvPr/>
        </p:nvPicPr>
        <p:blipFill>
          <a:blip r:embed="rId3"/>
          <a:stretch>
            <a:fillRect/>
          </a:stretch>
        </p:blipFill>
        <p:spPr>
          <a:xfrm>
            <a:off x="6458695" y="2556959"/>
            <a:ext cx="5723853" cy="3179918"/>
          </a:xfrm>
          <a:prstGeom prst="rect">
            <a:avLst/>
          </a:prstGeom>
        </p:spPr>
      </p:pic>
      <p:sp>
        <p:nvSpPr>
          <p:cNvPr id="12" name="TextBox 11">
            <a:extLst>
              <a:ext uri="{FF2B5EF4-FFF2-40B4-BE49-F238E27FC236}">
                <a16:creationId xmlns:a16="http://schemas.microsoft.com/office/drawing/2014/main" id="{82F6D046-8DD3-2FCF-E19D-88406E6B9062}"/>
              </a:ext>
            </a:extLst>
          </p:cNvPr>
          <p:cNvSpPr txBox="1"/>
          <p:nvPr/>
        </p:nvSpPr>
        <p:spPr>
          <a:xfrm>
            <a:off x="6898787" y="1071475"/>
            <a:ext cx="4843670" cy="830997"/>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Heterogenous outcomes of treatment of metastatic MSI-H CRC</a:t>
            </a:r>
          </a:p>
        </p:txBody>
      </p:sp>
      <p:pic>
        <p:nvPicPr>
          <p:cNvPr id="13" name="Picture 12">
            <a:extLst>
              <a:ext uri="{FF2B5EF4-FFF2-40B4-BE49-F238E27FC236}">
                <a16:creationId xmlns:a16="http://schemas.microsoft.com/office/drawing/2014/main" id="{A7F4A28F-51FC-C3FC-0CDC-80A0A660C98E}"/>
              </a:ext>
            </a:extLst>
          </p:cNvPr>
          <p:cNvPicPr>
            <a:picLocks noChangeAspect="1"/>
          </p:cNvPicPr>
          <p:nvPr/>
        </p:nvPicPr>
        <p:blipFill>
          <a:blip r:embed="rId4"/>
          <a:stretch>
            <a:fillRect/>
          </a:stretch>
        </p:blipFill>
        <p:spPr>
          <a:xfrm>
            <a:off x="346789" y="4304644"/>
            <a:ext cx="3238500" cy="2095500"/>
          </a:xfrm>
          <a:prstGeom prst="rect">
            <a:avLst/>
          </a:prstGeom>
        </p:spPr>
      </p:pic>
      <p:pic>
        <p:nvPicPr>
          <p:cNvPr id="14" name="Picture 13">
            <a:extLst>
              <a:ext uri="{FF2B5EF4-FFF2-40B4-BE49-F238E27FC236}">
                <a16:creationId xmlns:a16="http://schemas.microsoft.com/office/drawing/2014/main" id="{F5D6F399-DDA3-278D-4EE7-9EE38C6C32FD}"/>
              </a:ext>
            </a:extLst>
          </p:cNvPr>
          <p:cNvPicPr>
            <a:picLocks noChangeAspect="1"/>
          </p:cNvPicPr>
          <p:nvPr/>
        </p:nvPicPr>
        <p:blipFill>
          <a:blip r:embed="rId5"/>
          <a:stretch>
            <a:fillRect/>
          </a:stretch>
        </p:blipFill>
        <p:spPr>
          <a:xfrm>
            <a:off x="457739" y="2147388"/>
            <a:ext cx="3162300" cy="1917700"/>
          </a:xfrm>
          <a:prstGeom prst="rect">
            <a:avLst/>
          </a:prstGeom>
        </p:spPr>
      </p:pic>
      <p:sp>
        <p:nvSpPr>
          <p:cNvPr id="15" name="TextBox 14">
            <a:extLst>
              <a:ext uri="{FF2B5EF4-FFF2-40B4-BE49-F238E27FC236}">
                <a16:creationId xmlns:a16="http://schemas.microsoft.com/office/drawing/2014/main" id="{B6AF5C98-A520-276B-7FDD-466DDDD7E3B2}"/>
              </a:ext>
            </a:extLst>
          </p:cNvPr>
          <p:cNvSpPr txBox="1"/>
          <p:nvPr/>
        </p:nvSpPr>
        <p:spPr>
          <a:xfrm>
            <a:off x="7597916" y="6454004"/>
            <a:ext cx="586779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Seligmann, ESMO Congress, 2025; Andre, Lancet, 2025</a:t>
            </a:r>
          </a:p>
        </p:txBody>
      </p:sp>
    </p:spTree>
    <p:extLst>
      <p:ext uri="{BB962C8B-B14F-4D97-AF65-F5344CB8AC3E}">
        <p14:creationId xmlns:p14="http://schemas.microsoft.com/office/powerpoint/2010/main" val="12470051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Cohen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3563849837"/>
              </p:ext>
            </p:extLst>
          </p:nvPr>
        </p:nvGraphicFramePr>
        <p:xfrm>
          <a:off x="1236095" y="2060848"/>
          <a:ext cx="9719807" cy="2088232"/>
        </p:xfrm>
        <a:graphic>
          <a:graphicData uri="http://schemas.openxmlformats.org/drawingml/2006/table">
            <a:tbl>
              <a:tblPr firstRow="1" bandRow="1">
                <a:tableStyleId>{F2DE63D5-997A-4646-A377-4702673A728D}</a:tableStyleId>
              </a:tblPr>
              <a:tblGrid>
                <a:gridCol w="2954905">
                  <a:extLst>
                    <a:ext uri="{9D8B030D-6E8A-4147-A177-3AD203B41FA5}">
                      <a16:colId xmlns:a16="http://schemas.microsoft.com/office/drawing/2014/main" val="20000"/>
                    </a:ext>
                  </a:extLst>
                </a:gridCol>
                <a:gridCol w="6764902">
                  <a:extLst>
                    <a:ext uri="{9D8B030D-6E8A-4147-A177-3AD203B41FA5}">
                      <a16:colId xmlns:a16="http://schemas.microsoft.com/office/drawing/2014/main" val="20001"/>
                    </a:ext>
                  </a:extLst>
                </a:gridCol>
              </a:tblGrid>
              <a:tr h="1180305">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Agenus Inc, Caris Life Sciences, </a:t>
                      </a:r>
                      <a:r>
                        <a:rPr lang="en-US" sz="1800" b="0" kern="1200" dirty="0" err="1">
                          <a:solidFill>
                            <a:schemeClr val="tx1"/>
                          </a:solidFill>
                          <a:effectLst/>
                          <a:latin typeface="+mn-lt"/>
                          <a:ea typeface="+mn-ea"/>
                          <a:cs typeface="+mn-cs"/>
                        </a:rPr>
                        <a:t>DoMore</a:t>
                      </a:r>
                      <a:r>
                        <a:rPr lang="en-US" sz="1800" b="0" kern="1200" dirty="0">
                          <a:solidFill>
                            <a:schemeClr val="tx1"/>
                          </a:solidFill>
                          <a:effectLst/>
                          <a:latin typeface="+mn-lt"/>
                          <a:ea typeface="+mn-ea"/>
                          <a:cs typeface="+mn-cs"/>
                        </a:rPr>
                        <a:t> Diagnostics, Exact Sciences Corporation, Guardant Health, Incyte Corporation, Janssen Biotech Inc, Merck, Pfizer Inc, 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07927">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GSK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35845281"/>
                  </a:ext>
                </a:extLst>
              </a:tr>
            </a:tbl>
          </a:graphicData>
        </a:graphic>
      </p:graphicFrame>
    </p:spTree>
    <p:custDataLst>
      <p:tags r:id="rId1"/>
    </p:custDataLst>
    <p:extLst>
      <p:ext uri="{BB962C8B-B14F-4D97-AF65-F5344CB8AC3E}">
        <p14:creationId xmlns:p14="http://schemas.microsoft.com/office/powerpoint/2010/main" val="1832792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178E03B-CF10-9433-AE9A-E72E0D797E63}"/>
              </a:ext>
            </a:extLst>
          </p:cNvPr>
          <p:cNvSpPr>
            <a:spLocks noGrp="1"/>
          </p:cNvSpPr>
          <p:nvPr>
            <p:ph type="title" idx="4294967295"/>
          </p:nvPr>
        </p:nvSpPr>
        <p:spPr>
          <a:xfrm>
            <a:off x="266759" y="220643"/>
            <a:ext cx="11221637" cy="554037"/>
          </a:xfrm>
        </p:spPr>
        <p:txBody>
          <a:bodyPr>
            <a:normAutofit fontScale="90000"/>
          </a:bodyPr>
          <a:lstStyle/>
          <a:p>
            <a:r>
              <a:rPr lang="en-GB" dirty="0"/>
              <a:t>Has ATOMIC blasted out neoadjuvant IO in MSI-H ?</a:t>
            </a:r>
            <a:endParaRPr lang="en-CH"/>
          </a:p>
        </p:txBody>
      </p:sp>
      <p:sp>
        <p:nvSpPr>
          <p:cNvPr id="5" name="Rounded Rectangle 4">
            <a:extLst>
              <a:ext uri="{FF2B5EF4-FFF2-40B4-BE49-F238E27FC236}">
                <a16:creationId xmlns:a16="http://schemas.microsoft.com/office/drawing/2014/main" id="{B6743E8C-B061-893C-8927-2A68F1EE14D0}"/>
              </a:ext>
            </a:extLst>
          </p:cNvPr>
          <p:cNvSpPr/>
          <p:nvPr/>
        </p:nvSpPr>
        <p:spPr>
          <a:xfrm>
            <a:off x="898220" y="1383918"/>
            <a:ext cx="1894901" cy="1153103"/>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mn-cs"/>
                <a:sym typeface="Arial"/>
              </a:rPr>
              <a:t>cT4 tumors</a:t>
            </a:r>
          </a:p>
        </p:txBody>
      </p:sp>
      <p:sp>
        <p:nvSpPr>
          <p:cNvPr id="6" name="Rounded Rectangle 5">
            <a:extLst>
              <a:ext uri="{FF2B5EF4-FFF2-40B4-BE49-F238E27FC236}">
                <a16:creationId xmlns:a16="http://schemas.microsoft.com/office/drawing/2014/main" id="{05DDE00F-50D8-47C7-F67D-890C11F7A432}"/>
              </a:ext>
            </a:extLst>
          </p:cNvPr>
          <p:cNvSpPr/>
          <p:nvPr/>
        </p:nvSpPr>
        <p:spPr>
          <a:xfrm>
            <a:off x="631313" y="2852448"/>
            <a:ext cx="2499859" cy="146853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mn-cs"/>
                <a:sym typeface="Arial"/>
              </a:rPr>
              <a:t>High risk</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mn-cs"/>
                <a:sym typeface="Arial"/>
              </a:rPr>
              <a:t>Difficult to achieve R0 resection without </a:t>
            </a:r>
            <a:r>
              <a:rPr kumimoji="0" lang="en-US" sz="1867" b="0" i="0" u="none" strike="noStrike" kern="0" cap="none" spc="0" normalizeH="0" baseline="0" noProof="0" dirty="0" err="1">
                <a:ln>
                  <a:noFill/>
                </a:ln>
                <a:solidFill>
                  <a:srgbClr val="000000"/>
                </a:solidFill>
                <a:effectLst/>
                <a:uLnTx/>
                <a:uFillTx/>
                <a:latin typeface="Arial"/>
                <a:ea typeface="+mn-ea"/>
                <a:cs typeface="+mn-cs"/>
                <a:sym typeface="Arial"/>
              </a:rPr>
              <a:t>multivisceral</a:t>
            </a:r>
            <a:r>
              <a:rPr kumimoji="0" lang="en-US" sz="1867" b="0" i="0" u="none" strike="noStrike" kern="0" cap="none" spc="0" normalizeH="0" baseline="0" noProof="0" dirty="0">
                <a:ln>
                  <a:noFill/>
                </a:ln>
                <a:solidFill>
                  <a:srgbClr val="000000"/>
                </a:solidFill>
                <a:effectLst/>
                <a:uLnTx/>
                <a:uFillTx/>
                <a:latin typeface="Arial"/>
                <a:ea typeface="+mn-ea"/>
                <a:cs typeface="+mn-cs"/>
                <a:sym typeface="Arial"/>
              </a:rPr>
              <a:t> resection</a:t>
            </a:r>
          </a:p>
        </p:txBody>
      </p:sp>
      <p:pic>
        <p:nvPicPr>
          <p:cNvPr id="8" name="Picture 7">
            <a:extLst>
              <a:ext uri="{FF2B5EF4-FFF2-40B4-BE49-F238E27FC236}">
                <a16:creationId xmlns:a16="http://schemas.microsoft.com/office/drawing/2014/main" id="{FBC7E442-83BC-241F-67D8-1E8E59DE5550}"/>
              </a:ext>
            </a:extLst>
          </p:cNvPr>
          <p:cNvPicPr>
            <a:picLocks noChangeAspect="1"/>
          </p:cNvPicPr>
          <p:nvPr/>
        </p:nvPicPr>
        <p:blipFill>
          <a:blip r:embed="rId3"/>
          <a:stretch>
            <a:fillRect/>
          </a:stretch>
        </p:blipFill>
        <p:spPr>
          <a:xfrm>
            <a:off x="3712939" y="4664946"/>
            <a:ext cx="2635303" cy="1725271"/>
          </a:xfrm>
          <a:prstGeom prst="rect">
            <a:avLst/>
          </a:prstGeom>
        </p:spPr>
      </p:pic>
      <p:sp>
        <p:nvSpPr>
          <p:cNvPr id="9" name="Rounded Rectangle 8">
            <a:extLst>
              <a:ext uri="{FF2B5EF4-FFF2-40B4-BE49-F238E27FC236}">
                <a16:creationId xmlns:a16="http://schemas.microsoft.com/office/drawing/2014/main" id="{6BD0DD90-1E45-0287-021F-D58805928C4A}"/>
              </a:ext>
            </a:extLst>
          </p:cNvPr>
          <p:cNvSpPr/>
          <p:nvPr/>
        </p:nvSpPr>
        <p:spPr>
          <a:xfrm>
            <a:off x="3880880" y="1457301"/>
            <a:ext cx="1894901" cy="89603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FF"/>
                </a:solidFill>
                <a:effectLst/>
                <a:uLnTx/>
                <a:uFillTx/>
                <a:latin typeface="Arial"/>
                <a:ea typeface="+mn-ea"/>
                <a:cs typeface="+mn-cs"/>
                <a:sym typeface="Arial"/>
              </a:rPr>
              <a:t>T3/ T4a tumors</a:t>
            </a:r>
          </a:p>
        </p:txBody>
      </p:sp>
      <p:sp>
        <p:nvSpPr>
          <p:cNvPr id="12" name="Rounded Rectangle 11">
            <a:extLst>
              <a:ext uri="{FF2B5EF4-FFF2-40B4-BE49-F238E27FC236}">
                <a16:creationId xmlns:a16="http://schemas.microsoft.com/office/drawing/2014/main" id="{CFD8F841-EDDC-A85A-F248-FA523BA8E414}"/>
              </a:ext>
            </a:extLst>
          </p:cNvPr>
          <p:cNvSpPr/>
          <p:nvPr/>
        </p:nvSpPr>
        <p:spPr>
          <a:xfrm>
            <a:off x="3661723" y="2852448"/>
            <a:ext cx="2499859" cy="172527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FF"/>
                </a:solidFill>
                <a:effectLst/>
                <a:uLnTx/>
                <a:uFillTx/>
                <a:latin typeface="Arial"/>
                <a:ea typeface="+mn-ea"/>
                <a:cs typeface="+mn-cs"/>
                <a:sym typeface="Arial"/>
              </a:rPr>
              <a:t>What is the benefit compared with ATOMIC or observation?</a:t>
            </a:r>
          </a:p>
        </p:txBody>
      </p:sp>
      <p:sp>
        <p:nvSpPr>
          <p:cNvPr id="14" name="Oval 13">
            <a:extLst>
              <a:ext uri="{FF2B5EF4-FFF2-40B4-BE49-F238E27FC236}">
                <a16:creationId xmlns:a16="http://schemas.microsoft.com/office/drawing/2014/main" id="{97A83995-F962-1155-5066-232E97DA1BDF}"/>
              </a:ext>
            </a:extLst>
          </p:cNvPr>
          <p:cNvSpPr/>
          <p:nvPr/>
        </p:nvSpPr>
        <p:spPr>
          <a:xfrm>
            <a:off x="401248" y="4371912"/>
            <a:ext cx="2888844" cy="106103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FF"/>
                </a:solidFill>
                <a:effectLst/>
                <a:uLnTx/>
                <a:uFillTx/>
                <a:latin typeface="Arial"/>
                <a:ea typeface="+mn-ea"/>
                <a:cs typeface="+mn-cs"/>
                <a:sym typeface="Arial"/>
              </a:rPr>
              <a:t>Should be considered for neoadjuvant IO</a:t>
            </a:r>
          </a:p>
        </p:txBody>
      </p:sp>
      <p:sp>
        <p:nvSpPr>
          <p:cNvPr id="2" name="TextBox 1">
            <a:extLst>
              <a:ext uri="{FF2B5EF4-FFF2-40B4-BE49-F238E27FC236}">
                <a16:creationId xmlns:a16="http://schemas.microsoft.com/office/drawing/2014/main" id="{15D13C40-CF93-E881-EA3A-6D1CCF1641FC}"/>
              </a:ext>
            </a:extLst>
          </p:cNvPr>
          <p:cNvSpPr txBox="1"/>
          <p:nvPr/>
        </p:nvSpPr>
        <p:spPr>
          <a:xfrm>
            <a:off x="7595060" y="1393000"/>
            <a:ext cx="4299671" cy="4205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133" b="0" i="0" u="none" strike="noStrike" kern="0" cap="none" spc="0" normalizeH="0" baseline="0" noProof="0" dirty="0">
                <a:ln>
                  <a:noFill/>
                </a:ln>
                <a:solidFill>
                  <a:srgbClr val="000000"/>
                </a:solidFill>
                <a:effectLst/>
                <a:uLnTx/>
                <a:uFillTx/>
                <a:latin typeface="Arial"/>
                <a:ea typeface="+mn-ea"/>
                <a:cs typeface="Arial"/>
                <a:sym typeface="Arial"/>
              </a:rPr>
              <a:t>What is needed for regulators?</a:t>
            </a:r>
          </a:p>
        </p:txBody>
      </p:sp>
      <p:pic>
        <p:nvPicPr>
          <p:cNvPr id="4" name="Picture 3">
            <a:extLst>
              <a:ext uri="{FF2B5EF4-FFF2-40B4-BE49-F238E27FC236}">
                <a16:creationId xmlns:a16="http://schemas.microsoft.com/office/drawing/2014/main" id="{E9DD10AF-ECE1-7ADB-D690-532D4CFC1DD6}"/>
              </a:ext>
            </a:extLst>
          </p:cNvPr>
          <p:cNvPicPr>
            <a:picLocks noChangeAspect="1"/>
          </p:cNvPicPr>
          <p:nvPr/>
        </p:nvPicPr>
        <p:blipFill>
          <a:blip r:embed="rId4"/>
          <a:stretch>
            <a:fillRect/>
          </a:stretch>
        </p:blipFill>
        <p:spPr>
          <a:xfrm>
            <a:off x="7036151" y="1994837"/>
            <a:ext cx="4524536" cy="1927724"/>
          </a:xfrm>
          <a:prstGeom prst="rect">
            <a:avLst/>
          </a:prstGeom>
        </p:spPr>
      </p:pic>
      <p:pic>
        <p:nvPicPr>
          <p:cNvPr id="7" name="Picture 6">
            <a:extLst>
              <a:ext uri="{FF2B5EF4-FFF2-40B4-BE49-F238E27FC236}">
                <a16:creationId xmlns:a16="http://schemas.microsoft.com/office/drawing/2014/main" id="{2F5FA466-2061-12C6-5D58-3D677A065609}"/>
              </a:ext>
            </a:extLst>
          </p:cNvPr>
          <p:cNvPicPr>
            <a:picLocks noChangeAspect="1"/>
          </p:cNvPicPr>
          <p:nvPr/>
        </p:nvPicPr>
        <p:blipFill>
          <a:blip r:embed="rId5"/>
          <a:stretch>
            <a:fillRect/>
          </a:stretch>
        </p:blipFill>
        <p:spPr>
          <a:xfrm>
            <a:off x="7036150" y="4196930"/>
            <a:ext cx="4524535" cy="1976831"/>
          </a:xfrm>
          <a:prstGeom prst="rect">
            <a:avLst/>
          </a:prstGeom>
        </p:spPr>
      </p:pic>
    </p:spTree>
    <p:extLst>
      <p:ext uri="{BB962C8B-B14F-4D97-AF65-F5344CB8AC3E}">
        <p14:creationId xmlns:p14="http://schemas.microsoft.com/office/powerpoint/2010/main" val="3484180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C01C6-EDB8-7A91-ABA6-58E0AA14534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ED2378-C2BF-AA42-4FF9-8DD6C7ADF5E3}"/>
              </a:ext>
            </a:extLst>
          </p:cNvPr>
          <p:cNvSpPr>
            <a:spLocks noGrp="1"/>
          </p:cNvSpPr>
          <p:nvPr>
            <p:ph type="title"/>
          </p:nvPr>
        </p:nvSpPr>
        <p:spPr>
          <a:xfrm>
            <a:off x="-886600" y="97800"/>
            <a:ext cx="9313148" cy="1069680"/>
          </a:xfrm>
        </p:spPr>
        <p:txBody>
          <a:bodyPr>
            <a:noAutofit/>
          </a:bodyPr>
          <a:lstStyle/>
          <a:p>
            <a:r>
              <a:rPr lang="en-US" sz="3200" dirty="0"/>
              <a:t>Neoadjuvant immunotherapy in MSS LACC</a:t>
            </a:r>
          </a:p>
        </p:txBody>
      </p:sp>
      <p:sp>
        <p:nvSpPr>
          <p:cNvPr id="2" name="Text Placeholder 1">
            <a:extLst>
              <a:ext uri="{FF2B5EF4-FFF2-40B4-BE49-F238E27FC236}">
                <a16:creationId xmlns:a16="http://schemas.microsoft.com/office/drawing/2014/main" id="{1AC5AA3B-BA66-B9FB-4D55-E6F86DC9FC69}"/>
              </a:ext>
            </a:extLst>
          </p:cNvPr>
          <p:cNvSpPr>
            <a:spLocks noGrp="1"/>
          </p:cNvSpPr>
          <p:nvPr>
            <p:ph type="body" sz="quarter" idx="13"/>
          </p:nvPr>
        </p:nvSpPr>
        <p:spPr>
          <a:xfrm>
            <a:off x="0" y="6479347"/>
            <a:ext cx="12192000" cy="533399"/>
          </a:xfrm>
        </p:spPr>
        <p:txBody>
          <a:bodyPr/>
          <a:lstStyle/>
          <a:p>
            <a:r>
              <a:rPr lang="en-US" b="0" dirty="0"/>
              <a:t>Chalabi et al, Nature Medicine, 2020, Kasi, GI ASCO, 2024</a:t>
            </a:r>
          </a:p>
          <a:p>
            <a:endParaRPr lang="en-US" dirty="0"/>
          </a:p>
        </p:txBody>
      </p:sp>
      <p:sp>
        <p:nvSpPr>
          <p:cNvPr id="3" name="Content Placeholder 2">
            <a:extLst>
              <a:ext uri="{FF2B5EF4-FFF2-40B4-BE49-F238E27FC236}">
                <a16:creationId xmlns:a16="http://schemas.microsoft.com/office/drawing/2014/main" id="{7F07E552-83F2-D609-E32A-FCDE1AE77296}"/>
              </a:ext>
            </a:extLst>
          </p:cNvPr>
          <p:cNvSpPr>
            <a:spLocks noGrp="1"/>
          </p:cNvSpPr>
          <p:nvPr>
            <p:ph sz="quarter" idx="14"/>
          </p:nvPr>
        </p:nvSpPr>
        <p:spPr>
          <a:xfrm>
            <a:off x="426721" y="1296810"/>
            <a:ext cx="5242560" cy="3544992"/>
          </a:xfrm>
        </p:spPr>
        <p:txBody>
          <a:bodyPr/>
          <a:lstStyle/>
          <a:p>
            <a:pPr marL="342900" indent="-342900">
              <a:buFont typeface="Arial" panose="020B0604020202020204" pitchFamily="34" charset="0"/>
              <a:buChar char="•"/>
            </a:pPr>
            <a:r>
              <a:rPr lang="en-US" sz="2400" dirty="0"/>
              <a:t>Initial data from 20 </a:t>
            </a:r>
            <a:r>
              <a:rPr lang="en-US" sz="2400" dirty="0" err="1"/>
              <a:t>pMMR</a:t>
            </a:r>
            <a:r>
              <a:rPr lang="en-US" sz="2400" dirty="0"/>
              <a:t> tumors in NICHE 1</a:t>
            </a:r>
          </a:p>
          <a:p>
            <a:pPr marL="342900" indent="-342900">
              <a:buFont typeface="Arial" panose="020B0604020202020204" pitchFamily="34" charset="0"/>
              <a:buChar char="•"/>
            </a:pPr>
            <a:r>
              <a:rPr lang="en-GB" sz="2400" dirty="0">
                <a:solidFill>
                  <a:srgbClr val="000000"/>
                </a:solidFill>
                <a:cs typeface="Calibri" panose="020F0502020204030204" pitchFamily="34" charset="0"/>
              </a:rPr>
              <a:t>4/15 </a:t>
            </a:r>
            <a:r>
              <a:rPr lang="en-GB" sz="2400" dirty="0" err="1">
                <a:solidFill>
                  <a:srgbClr val="000000"/>
                </a:solidFill>
                <a:cs typeface="Calibri" panose="020F0502020204030204" pitchFamily="34" charset="0"/>
              </a:rPr>
              <a:t>pMMR</a:t>
            </a:r>
            <a:r>
              <a:rPr lang="en-GB" sz="2400" dirty="0">
                <a:solidFill>
                  <a:srgbClr val="000000"/>
                </a:solidFill>
                <a:cs typeface="Calibri" panose="020F0502020204030204" pitchFamily="34" charset="0"/>
              </a:rPr>
              <a:t> </a:t>
            </a:r>
            <a:r>
              <a:rPr lang="en-GB" sz="2400" dirty="0" err="1">
                <a:solidFill>
                  <a:srgbClr val="000000"/>
                </a:solidFill>
                <a:cs typeface="Calibri" panose="020F0502020204030204" pitchFamily="34" charset="0"/>
              </a:rPr>
              <a:t>tumors</a:t>
            </a:r>
            <a:r>
              <a:rPr lang="en-GB" sz="2400" dirty="0">
                <a:solidFill>
                  <a:srgbClr val="000000"/>
                </a:solidFill>
                <a:cs typeface="Calibri" panose="020F0502020204030204" pitchFamily="34" charset="0"/>
              </a:rPr>
              <a:t> (27%) had path responses (3 MPRs, 1 PR, 0 CR) </a:t>
            </a:r>
          </a:p>
          <a:p>
            <a:pPr marL="342900" indent="-342900">
              <a:buFont typeface="Arial" panose="020B0604020202020204" pitchFamily="34" charset="0"/>
              <a:buChar char="•"/>
            </a:pPr>
            <a:endParaRPr lang="en-GB" sz="2400" dirty="0">
              <a:solidFill>
                <a:srgbClr val="000000"/>
              </a:solidFill>
              <a:cs typeface="Calibri" panose="020F0502020204030204" pitchFamily="34" charset="0"/>
            </a:endParaRPr>
          </a:p>
          <a:p>
            <a:pPr marL="342900" indent="-342900">
              <a:buFont typeface="Arial" panose="020B0604020202020204" pitchFamily="34" charset="0"/>
              <a:buChar char="•"/>
            </a:pPr>
            <a:r>
              <a:rPr lang="en-GB" sz="2400" dirty="0">
                <a:solidFill>
                  <a:srgbClr val="000000"/>
                </a:solidFill>
                <a:cs typeface="Calibri" panose="020F0502020204030204" pitchFamily="34" charset="0"/>
              </a:rPr>
              <a:t>NEST-1: Neoadjuvant </a:t>
            </a:r>
            <a:r>
              <a:rPr lang="en-GB" sz="2400" dirty="0" err="1">
                <a:solidFill>
                  <a:srgbClr val="000000"/>
                </a:solidFill>
                <a:cs typeface="Calibri" panose="020F0502020204030204" pitchFamily="34" charset="0"/>
              </a:rPr>
              <a:t>Botensilimab</a:t>
            </a:r>
            <a:r>
              <a:rPr lang="en-GB" sz="2400" dirty="0">
                <a:solidFill>
                  <a:srgbClr val="000000"/>
                </a:solidFill>
                <a:cs typeface="Calibri" panose="020F0502020204030204" pitchFamily="34" charset="0"/>
              </a:rPr>
              <a:t> and </a:t>
            </a:r>
            <a:r>
              <a:rPr lang="en-GB" sz="2400" dirty="0" err="1">
                <a:solidFill>
                  <a:srgbClr val="000000"/>
                </a:solidFill>
                <a:cs typeface="Calibri" panose="020F0502020204030204" pitchFamily="34" charset="0"/>
              </a:rPr>
              <a:t>Balstilimab</a:t>
            </a:r>
            <a:r>
              <a:rPr lang="en-GB" sz="2400" dirty="0">
                <a:solidFill>
                  <a:srgbClr val="000000"/>
                </a:solidFill>
                <a:cs typeface="Calibri" panose="020F0502020204030204" pitchFamily="34" charset="0"/>
              </a:rPr>
              <a:t> in LACC</a:t>
            </a:r>
          </a:p>
          <a:p>
            <a:pPr lvl="5"/>
            <a:endParaRPr lang="en-GB" sz="2400" dirty="0">
              <a:solidFill>
                <a:srgbClr val="000000"/>
              </a:solidFill>
              <a:cs typeface="Calibri" panose="020F0502020204030204" pitchFamily="34" charset="0"/>
            </a:endParaRPr>
          </a:p>
          <a:p>
            <a:pPr marL="342900" indent="-342900">
              <a:buFont typeface="Arial" panose="020B0604020202020204" pitchFamily="34" charset="0"/>
              <a:buChar char="•"/>
            </a:pPr>
            <a:endParaRPr lang="en-GB" sz="2400" dirty="0">
              <a:solidFill>
                <a:srgbClr val="000000"/>
              </a:solidFill>
              <a:cs typeface="Calibri" panose="020F0502020204030204" pitchFamily="34" charset="0"/>
            </a:endParaRPr>
          </a:p>
          <a:p>
            <a:pPr marL="342900" lvl="1" indent="-342900">
              <a:buFont typeface="Arial" panose="020B0604020202020204" pitchFamily="34" charset="0"/>
              <a:buChar char="•"/>
            </a:pPr>
            <a:endParaRPr lang="en-US" sz="2400" dirty="0"/>
          </a:p>
        </p:txBody>
      </p:sp>
      <p:pic>
        <p:nvPicPr>
          <p:cNvPr id="5" name="Picture 4">
            <a:extLst>
              <a:ext uri="{FF2B5EF4-FFF2-40B4-BE49-F238E27FC236}">
                <a16:creationId xmlns:a16="http://schemas.microsoft.com/office/drawing/2014/main" id="{DB881F47-3F07-EB1D-56A3-E6C79978A7ED}"/>
              </a:ext>
            </a:extLst>
          </p:cNvPr>
          <p:cNvPicPr>
            <a:picLocks noChangeAspect="1"/>
          </p:cNvPicPr>
          <p:nvPr/>
        </p:nvPicPr>
        <p:blipFill>
          <a:blip r:embed="rId3"/>
          <a:stretch>
            <a:fillRect/>
          </a:stretch>
        </p:blipFill>
        <p:spPr>
          <a:xfrm>
            <a:off x="7832960" y="674462"/>
            <a:ext cx="3988591" cy="2884664"/>
          </a:xfrm>
          <a:prstGeom prst="rect">
            <a:avLst/>
          </a:prstGeom>
        </p:spPr>
      </p:pic>
      <p:pic>
        <p:nvPicPr>
          <p:cNvPr id="7" name="Picture 6">
            <a:extLst>
              <a:ext uri="{FF2B5EF4-FFF2-40B4-BE49-F238E27FC236}">
                <a16:creationId xmlns:a16="http://schemas.microsoft.com/office/drawing/2014/main" id="{2EAC33E3-79ED-FAD4-1B5D-2C4469BD8AC6}"/>
              </a:ext>
            </a:extLst>
          </p:cNvPr>
          <p:cNvPicPr>
            <a:picLocks noChangeAspect="1"/>
          </p:cNvPicPr>
          <p:nvPr/>
        </p:nvPicPr>
        <p:blipFill>
          <a:blip r:embed="rId4"/>
          <a:stretch>
            <a:fillRect/>
          </a:stretch>
        </p:blipFill>
        <p:spPr>
          <a:xfrm>
            <a:off x="6096001" y="3642771"/>
            <a:ext cx="6096000" cy="3103275"/>
          </a:xfrm>
          <a:prstGeom prst="rect">
            <a:avLst/>
          </a:prstGeom>
        </p:spPr>
      </p:pic>
      <p:pic>
        <p:nvPicPr>
          <p:cNvPr id="8" name="Picture 7">
            <a:extLst>
              <a:ext uri="{FF2B5EF4-FFF2-40B4-BE49-F238E27FC236}">
                <a16:creationId xmlns:a16="http://schemas.microsoft.com/office/drawing/2014/main" id="{47AC1B47-6762-14F2-3807-420B8013B34D}"/>
              </a:ext>
            </a:extLst>
          </p:cNvPr>
          <p:cNvPicPr>
            <a:picLocks noChangeAspect="1"/>
          </p:cNvPicPr>
          <p:nvPr/>
        </p:nvPicPr>
        <p:blipFill>
          <a:blip r:embed="rId5"/>
          <a:stretch>
            <a:fillRect/>
          </a:stretch>
        </p:blipFill>
        <p:spPr>
          <a:xfrm>
            <a:off x="426721" y="4487594"/>
            <a:ext cx="5003800" cy="1676400"/>
          </a:xfrm>
          <a:prstGeom prst="rect">
            <a:avLst/>
          </a:prstGeom>
        </p:spPr>
      </p:pic>
    </p:spTree>
    <p:extLst>
      <p:ext uri="{BB962C8B-B14F-4D97-AF65-F5344CB8AC3E}">
        <p14:creationId xmlns:p14="http://schemas.microsoft.com/office/powerpoint/2010/main" val="11516568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9031FFE-9B72-9641-E1A1-93B5E5457841}"/>
              </a:ext>
            </a:extLst>
          </p:cNvPr>
          <p:cNvSpPr txBox="1"/>
          <p:nvPr/>
        </p:nvSpPr>
        <p:spPr>
          <a:xfrm>
            <a:off x="356382" y="1676089"/>
            <a:ext cx="5151789" cy="4442306"/>
          </a:xfrm>
          <a:prstGeom prst="rect">
            <a:avLst/>
          </a:prstGeom>
          <a:noFill/>
        </p:spPr>
        <p:txBody>
          <a:bodyPr wrap="square" rtlCol="0">
            <a:spAutoFit/>
          </a:bodyPr>
          <a:lstStyle/>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Risk of grade 5 IO toxicity small but important risk.</a:t>
            </a: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Caution with baseline patient frailty </a:t>
            </a: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Risk of tumor related complications which are associated with good responses</a:t>
            </a: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Low grade endocrinopathies can mean life-long treatment</a:t>
            </a: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However, overall good tolerability &amp; completion rates</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Title 2">
            <a:extLst>
              <a:ext uri="{FF2B5EF4-FFF2-40B4-BE49-F238E27FC236}">
                <a16:creationId xmlns:a16="http://schemas.microsoft.com/office/drawing/2014/main" id="{055EBE19-CD39-F971-6DDF-CBEA094EB6E9}"/>
              </a:ext>
            </a:extLst>
          </p:cNvPr>
          <p:cNvSpPr>
            <a:spLocks noGrp="1"/>
          </p:cNvSpPr>
          <p:nvPr>
            <p:ph type="title" idx="4294967295"/>
          </p:nvPr>
        </p:nvSpPr>
        <p:spPr>
          <a:xfrm>
            <a:off x="356382" y="354094"/>
            <a:ext cx="11305735" cy="679450"/>
          </a:xfrm>
        </p:spPr>
        <p:txBody>
          <a:bodyPr>
            <a:normAutofit fontScale="90000"/>
          </a:bodyPr>
          <a:lstStyle/>
          <a:p>
            <a:r>
              <a:rPr lang="en-US" dirty="0"/>
              <a:t>What is the magnitude of risk for emerging safety concerns for IO for locally advanced CRC?</a:t>
            </a:r>
          </a:p>
        </p:txBody>
      </p:sp>
      <p:sp>
        <p:nvSpPr>
          <p:cNvPr id="16" name="TextBox 15">
            <a:extLst>
              <a:ext uri="{FF2B5EF4-FFF2-40B4-BE49-F238E27FC236}">
                <a16:creationId xmlns:a16="http://schemas.microsoft.com/office/drawing/2014/main" id="{F5444C64-AF8E-D0D0-1B83-CA318AA174C7}"/>
              </a:ext>
            </a:extLst>
          </p:cNvPr>
          <p:cNvSpPr txBox="1"/>
          <p:nvPr/>
        </p:nvSpPr>
        <p:spPr>
          <a:xfrm>
            <a:off x="5752159" y="6118395"/>
            <a:ext cx="6439841" cy="54386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67" b="0" i="0" u="none" strike="noStrike" kern="0" cap="none" spc="0" normalizeH="0" baseline="0" noProof="0" dirty="0">
                <a:ln>
                  <a:noFill/>
                </a:ln>
                <a:solidFill>
                  <a:srgbClr val="000000"/>
                </a:solidFill>
                <a:effectLst/>
                <a:uLnTx/>
                <a:uFillTx/>
                <a:latin typeface="Arial"/>
                <a:ea typeface="+mn-ea"/>
                <a:cs typeface="Arial"/>
                <a:sym typeface="Arial"/>
              </a:rPr>
              <a:t>De la </a:t>
            </a:r>
            <a:r>
              <a:rPr kumimoji="0" lang="en-US" sz="1467" b="0" i="0" u="none" strike="noStrike" kern="0" cap="none" spc="0" normalizeH="0" baseline="0" noProof="0" dirty="0" err="1">
                <a:ln>
                  <a:noFill/>
                </a:ln>
                <a:solidFill>
                  <a:srgbClr val="000000"/>
                </a:solidFill>
                <a:effectLst/>
                <a:uLnTx/>
                <a:uFillTx/>
                <a:latin typeface="Arial"/>
                <a:ea typeface="+mn-ea"/>
                <a:cs typeface="Arial"/>
                <a:sym typeface="Arial"/>
              </a:rPr>
              <a:t>Fouchardiere</a:t>
            </a:r>
            <a:r>
              <a:rPr kumimoji="0" lang="en-US" sz="1467" b="0" i="0" u="none" strike="noStrike" kern="0" cap="none" spc="0" normalizeH="0" baseline="0" noProof="0" dirty="0">
                <a:ln>
                  <a:noFill/>
                </a:ln>
                <a:solidFill>
                  <a:srgbClr val="000000"/>
                </a:solidFill>
                <a:effectLst/>
                <a:uLnTx/>
                <a:uFillTx/>
                <a:latin typeface="Arial"/>
                <a:ea typeface="+mn-ea"/>
                <a:cs typeface="Arial"/>
                <a:sym typeface="Arial"/>
              </a:rPr>
              <a:t>, ESMO Meeting 2024; </a:t>
            </a:r>
            <a:r>
              <a:rPr kumimoji="0" lang="en-US" sz="1467" b="0" i="0" u="none" strike="noStrike" kern="0" cap="none" spc="0" normalizeH="0" baseline="0" noProof="0" dirty="0" err="1">
                <a:ln>
                  <a:noFill/>
                </a:ln>
                <a:solidFill>
                  <a:srgbClr val="000000"/>
                </a:solidFill>
                <a:effectLst/>
                <a:uLnTx/>
                <a:uFillTx/>
                <a:latin typeface="Arial"/>
                <a:ea typeface="+mn-ea"/>
                <a:cs typeface="Arial"/>
                <a:sym typeface="Arial"/>
              </a:rPr>
              <a:t>Gooyer</a:t>
            </a:r>
            <a:r>
              <a:rPr kumimoji="0" lang="en-US" sz="1467" b="0" i="0" u="none" strike="noStrike" kern="0" cap="none" spc="0" normalizeH="0" baseline="0" noProof="0" dirty="0">
                <a:ln>
                  <a:noFill/>
                </a:ln>
                <a:solidFill>
                  <a:srgbClr val="000000"/>
                </a:solidFill>
                <a:effectLst/>
                <a:uLnTx/>
                <a:uFillTx/>
                <a:latin typeface="Arial"/>
                <a:ea typeface="+mn-ea"/>
                <a:cs typeface="Arial"/>
                <a:sym typeface="Arial"/>
              </a:rPr>
              <a:t>, ESMO Meeting 2024; Chalabi, ESMO Meeting 2024, Platt, ESMO Open 2024</a:t>
            </a:r>
          </a:p>
        </p:txBody>
      </p:sp>
      <p:grpSp>
        <p:nvGrpSpPr>
          <p:cNvPr id="12" name="Group 11">
            <a:extLst>
              <a:ext uri="{FF2B5EF4-FFF2-40B4-BE49-F238E27FC236}">
                <a16:creationId xmlns:a16="http://schemas.microsoft.com/office/drawing/2014/main" id="{177D33E8-3800-9525-396A-32FA92C9EC8A}"/>
              </a:ext>
            </a:extLst>
          </p:cNvPr>
          <p:cNvGrpSpPr/>
          <p:nvPr/>
        </p:nvGrpSpPr>
        <p:grpSpPr>
          <a:xfrm>
            <a:off x="6096000" y="1676089"/>
            <a:ext cx="4663853" cy="3527282"/>
            <a:chOff x="4543817" y="2549699"/>
            <a:chExt cx="4238700" cy="2822272"/>
          </a:xfrm>
        </p:grpSpPr>
        <p:pic>
          <p:nvPicPr>
            <p:cNvPr id="6" name="Picture 5">
              <a:extLst>
                <a:ext uri="{FF2B5EF4-FFF2-40B4-BE49-F238E27FC236}">
                  <a16:creationId xmlns:a16="http://schemas.microsoft.com/office/drawing/2014/main" id="{E95A6B02-081C-C1E9-87A3-2AF0070A7EF2}"/>
                </a:ext>
              </a:extLst>
            </p:cNvPr>
            <p:cNvPicPr>
              <a:picLocks noChangeAspect="1"/>
            </p:cNvPicPr>
            <p:nvPr/>
          </p:nvPicPr>
          <p:blipFill>
            <a:blip r:embed="rId3"/>
            <a:stretch>
              <a:fillRect/>
            </a:stretch>
          </p:blipFill>
          <p:spPr>
            <a:xfrm>
              <a:off x="4543817" y="2549699"/>
              <a:ext cx="4238700" cy="1472810"/>
            </a:xfrm>
            <a:prstGeom prst="rect">
              <a:avLst/>
            </a:prstGeom>
          </p:spPr>
        </p:pic>
        <p:pic>
          <p:nvPicPr>
            <p:cNvPr id="10" name="Picture 9">
              <a:extLst>
                <a:ext uri="{FF2B5EF4-FFF2-40B4-BE49-F238E27FC236}">
                  <a16:creationId xmlns:a16="http://schemas.microsoft.com/office/drawing/2014/main" id="{442AA334-6258-76B5-0A25-D533399800EC}"/>
                </a:ext>
              </a:extLst>
            </p:cNvPr>
            <p:cNvPicPr>
              <a:picLocks noChangeAspect="1"/>
            </p:cNvPicPr>
            <p:nvPr/>
          </p:nvPicPr>
          <p:blipFill>
            <a:blip r:embed="rId4"/>
            <a:stretch>
              <a:fillRect/>
            </a:stretch>
          </p:blipFill>
          <p:spPr>
            <a:xfrm>
              <a:off x="4929968" y="4186880"/>
              <a:ext cx="3169939" cy="1185091"/>
            </a:xfrm>
            <a:prstGeom prst="rect">
              <a:avLst/>
            </a:prstGeom>
          </p:spPr>
        </p:pic>
      </p:grpSp>
    </p:spTree>
    <p:extLst>
      <p:ext uri="{BB962C8B-B14F-4D97-AF65-F5344CB8AC3E}">
        <p14:creationId xmlns:p14="http://schemas.microsoft.com/office/powerpoint/2010/main" val="2565633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9043E-9D6F-F387-54D5-C897DCE48B97}"/>
              </a:ext>
            </a:extLst>
          </p:cNvPr>
          <p:cNvSpPr>
            <a:spLocks noGrp="1"/>
          </p:cNvSpPr>
          <p:nvPr>
            <p:ph type="title"/>
          </p:nvPr>
        </p:nvSpPr>
        <p:spPr>
          <a:xfrm>
            <a:off x="148883" y="-102701"/>
            <a:ext cx="10515600" cy="1325563"/>
          </a:xfrm>
        </p:spPr>
        <p:txBody>
          <a:bodyPr/>
          <a:lstStyle/>
          <a:p>
            <a:r>
              <a:rPr lang="en-US" dirty="0"/>
              <a:t>Patient selection &amp; changing patient pathways</a:t>
            </a:r>
          </a:p>
        </p:txBody>
      </p:sp>
      <p:pic>
        <p:nvPicPr>
          <p:cNvPr id="3" name="Picture 2">
            <a:extLst>
              <a:ext uri="{FF2B5EF4-FFF2-40B4-BE49-F238E27FC236}">
                <a16:creationId xmlns:a16="http://schemas.microsoft.com/office/drawing/2014/main" id="{E6BB67A2-D46B-3358-242E-65C8E11C1A60}"/>
              </a:ext>
            </a:extLst>
          </p:cNvPr>
          <p:cNvPicPr>
            <a:picLocks noChangeAspect="1"/>
          </p:cNvPicPr>
          <p:nvPr/>
        </p:nvPicPr>
        <p:blipFill>
          <a:blip r:embed="rId3"/>
          <a:stretch>
            <a:fillRect/>
          </a:stretch>
        </p:blipFill>
        <p:spPr>
          <a:xfrm>
            <a:off x="914975" y="1493740"/>
            <a:ext cx="4726169" cy="2941175"/>
          </a:xfrm>
          <a:prstGeom prst="rect">
            <a:avLst/>
          </a:prstGeom>
        </p:spPr>
      </p:pic>
      <p:sp>
        <p:nvSpPr>
          <p:cNvPr id="4" name="Doughnut 3">
            <a:extLst>
              <a:ext uri="{FF2B5EF4-FFF2-40B4-BE49-F238E27FC236}">
                <a16:creationId xmlns:a16="http://schemas.microsoft.com/office/drawing/2014/main" id="{6A14E613-44B5-E274-9BF8-A65D856947C6}"/>
              </a:ext>
            </a:extLst>
          </p:cNvPr>
          <p:cNvSpPr/>
          <p:nvPr/>
        </p:nvSpPr>
        <p:spPr>
          <a:xfrm>
            <a:off x="2701283" y="3855011"/>
            <a:ext cx="1153551" cy="436099"/>
          </a:xfrm>
          <a:prstGeom prst="donut">
            <a:avLst>
              <a:gd name="adj" fmla="val 10682"/>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349461AB-AA93-F9FE-C5E3-0E57348A0DF7}"/>
              </a:ext>
            </a:extLst>
          </p:cNvPr>
          <p:cNvSpPr txBox="1"/>
          <p:nvPr/>
        </p:nvSpPr>
        <p:spPr>
          <a:xfrm>
            <a:off x="6418097" y="1650446"/>
            <a:ext cx="5539444" cy="449353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Patient selection for neoadjuvant treatments for both LACC and LARC could be improved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For colon cancer CT staging is possible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Radiological/ pathological correlation worse in </a:t>
            </a:r>
            <a:r>
              <a:rPr kumimoji="0" lang="en-US" sz="2200" b="0" i="0" u="none" strike="noStrike" kern="1200" cap="none" spc="0" normalizeH="0" baseline="0" noProof="0" dirty="0" err="1">
                <a:ln>
                  <a:noFill/>
                </a:ln>
                <a:solidFill>
                  <a:prstClr val="black"/>
                </a:solidFill>
                <a:effectLst/>
                <a:uLnTx/>
                <a:uFillTx/>
                <a:latin typeface="Aptos" panose="02110004020202020204"/>
                <a:ea typeface="+mn-ea"/>
                <a:cs typeface="+mn-cs"/>
              </a:rPr>
              <a:t>dMMR</a:t>
            </a: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 than </a:t>
            </a:r>
            <a:r>
              <a:rPr kumimoji="0" lang="en-US" sz="2200" b="0" i="0" u="none" strike="noStrike" kern="1200" cap="none" spc="0" normalizeH="0" baseline="0" noProof="0" dirty="0" err="1">
                <a:ln>
                  <a:noFill/>
                </a:ln>
                <a:solidFill>
                  <a:prstClr val="black"/>
                </a:solidFill>
                <a:effectLst/>
                <a:uLnTx/>
                <a:uFillTx/>
                <a:latin typeface="Aptos" panose="02110004020202020204"/>
                <a:ea typeface="+mn-ea"/>
                <a:cs typeface="+mn-cs"/>
              </a:rPr>
              <a:t>pMMR</a:t>
            </a: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 tumors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CT features identify high risk tumors at baseline, regardless of pathology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MSI/MMR testing pre-surgery is guideline endorsed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ctDNA may add to identification of the high risk patient at baseline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Radiology/ surgical engagement critical</a:t>
            </a:r>
          </a:p>
        </p:txBody>
      </p:sp>
      <p:pic>
        <p:nvPicPr>
          <p:cNvPr id="6" name="Picture 5">
            <a:extLst>
              <a:ext uri="{FF2B5EF4-FFF2-40B4-BE49-F238E27FC236}">
                <a16:creationId xmlns:a16="http://schemas.microsoft.com/office/drawing/2014/main" id="{80A8EABB-5593-5CBC-00D6-CC8020A20EA0}"/>
              </a:ext>
            </a:extLst>
          </p:cNvPr>
          <p:cNvPicPr>
            <a:picLocks noChangeAspect="1"/>
          </p:cNvPicPr>
          <p:nvPr/>
        </p:nvPicPr>
        <p:blipFill>
          <a:blip r:embed="rId4"/>
          <a:stretch>
            <a:fillRect/>
          </a:stretch>
        </p:blipFill>
        <p:spPr>
          <a:xfrm>
            <a:off x="234459" y="4790067"/>
            <a:ext cx="1935923" cy="1552572"/>
          </a:xfrm>
          <a:prstGeom prst="rect">
            <a:avLst/>
          </a:prstGeom>
        </p:spPr>
      </p:pic>
      <p:pic>
        <p:nvPicPr>
          <p:cNvPr id="7" name="Picture 6">
            <a:extLst>
              <a:ext uri="{FF2B5EF4-FFF2-40B4-BE49-F238E27FC236}">
                <a16:creationId xmlns:a16="http://schemas.microsoft.com/office/drawing/2014/main" id="{8082250E-9E5F-6863-82F9-6556ED096BCC}"/>
              </a:ext>
            </a:extLst>
          </p:cNvPr>
          <p:cNvPicPr>
            <a:picLocks noChangeAspect="1"/>
          </p:cNvPicPr>
          <p:nvPr/>
        </p:nvPicPr>
        <p:blipFill>
          <a:blip r:embed="rId5"/>
          <a:stretch>
            <a:fillRect/>
          </a:stretch>
        </p:blipFill>
        <p:spPr>
          <a:xfrm>
            <a:off x="2170382" y="4790067"/>
            <a:ext cx="1935923" cy="1565820"/>
          </a:xfrm>
          <a:prstGeom prst="rect">
            <a:avLst/>
          </a:prstGeom>
        </p:spPr>
      </p:pic>
      <p:pic>
        <p:nvPicPr>
          <p:cNvPr id="8" name="Picture 7">
            <a:extLst>
              <a:ext uri="{FF2B5EF4-FFF2-40B4-BE49-F238E27FC236}">
                <a16:creationId xmlns:a16="http://schemas.microsoft.com/office/drawing/2014/main" id="{A5C6FECC-13CC-D653-4D54-BC8A92712EAA}"/>
              </a:ext>
            </a:extLst>
          </p:cNvPr>
          <p:cNvPicPr>
            <a:picLocks noChangeAspect="1"/>
          </p:cNvPicPr>
          <p:nvPr/>
        </p:nvPicPr>
        <p:blipFill>
          <a:blip r:embed="rId6"/>
          <a:stretch>
            <a:fillRect/>
          </a:stretch>
        </p:blipFill>
        <p:spPr>
          <a:xfrm>
            <a:off x="4106305" y="4803316"/>
            <a:ext cx="1900723" cy="1552571"/>
          </a:xfrm>
          <a:prstGeom prst="rect">
            <a:avLst/>
          </a:prstGeom>
        </p:spPr>
      </p:pic>
      <p:sp>
        <p:nvSpPr>
          <p:cNvPr id="9" name="TextBox 8">
            <a:extLst>
              <a:ext uri="{FF2B5EF4-FFF2-40B4-BE49-F238E27FC236}">
                <a16:creationId xmlns:a16="http://schemas.microsoft.com/office/drawing/2014/main" id="{E5AA3567-5F24-20D8-8AF9-69B6A5ED57A4}"/>
              </a:ext>
            </a:extLst>
          </p:cNvPr>
          <p:cNvSpPr txBox="1"/>
          <p:nvPr/>
        </p:nvSpPr>
        <p:spPr>
          <a:xfrm>
            <a:off x="8032652" y="6485206"/>
            <a:ext cx="39248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Platt, ESMO Congress, 2024</a:t>
            </a:r>
          </a:p>
        </p:txBody>
      </p:sp>
    </p:spTree>
    <p:extLst>
      <p:ext uri="{BB962C8B-B14F-4D97-AF65-F5344CB8AC3E}">
        <p14:creationId xmlns:p14="http://schemas.microsoft.com/office/powerpoint/2010/main" val="315600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5461A65-A9FC-EA21-B01E-8FEE7AF828E4}"/>
              </a:ext>
            </a:extLst>
          </p:cNvPr>
          <p:cNvSpPr>
            <a:spLocks noGrp="1"/>
          </p:cNvSpPr>
          <p:nvPr>
            <p:ph type="title"/>
          </p:nvPr>
        </p:nvSpPr>
        <p:spPr>
          <a:xfrm>
            <a:off x="359779" y="262375"/>
            <a:ext cx="8028000" cy="553998"/>
          </a:xfrm>
        </p:spPr>
        <p:txBody>
          <a:bodyPr/>
          <a:lstStyle/>
          <a:p>
            <a:r>
              <a:rPr lang="en-US" dirty="0"/>
              <a:t>Decision points in the Treatment pathway</a:t>
            </a:r>
          </a:p>
        </p:txBody>
      </p:sp>
      <p:pic>
        <p:nvPicPr>
          <p:cNvPr id="1026" name="Picture 2" descr="Colonoscopy | Columbia Surgery">
            <a:extLst>
              <a:ext uri="{FF2B5EF4-FFF2-40B4-BE49-F238E27FC236}">
                <a16:creationId xmlns:a16="http://schemas.microsoft.com/office/drawing/2014/main" id="{8E98A4D3-3A56-C439-6220-4FD877B29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423" y="3372526"/>
            <a:ext cx="1311780" cy="9825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rmal CT abdomen | Radiology Case | Radiopaedia.org">
            <a:extLst>
              <a:ext uri="{FF2B5EF4-FFF2-40B4-BE49-F238E27FC236}">
                <a16:creationId xmlns:a16="http://schemas.microsoft.com/office/drawing/2014/main" id="{6DE31231-2E02-445D-6C73-149EE48E58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4423" y="4609196"/>
            <a:ext cx="1311780" cy="10630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FD51260-0E1C-BA9F-6346-8EA16C92D2F9}"/>
              </a:ext>
            </a:extLst>
          </p:cNvPr>
          <p:cNvSpPr/>
          <p:nvPr/>
        </p:nvSpPr>
        <p:spPr>
          <a:xfrm>
            <a:off x="473775" y="1832540"/>
            <a:ext cx="2354087" cy="1200329"/>
          </a:xfrm>
          <a:prstGeom prst="rect">
            <a:avLst/>
          </a:prstGeom>
          <a:solidFill>
            <a:schemeClr val="tx2">
              <a:lumMod val="20000"/>
              <a:lumOff val="80000"/>
            </a:schemeClr>
          </a:solidFill>
        </p:spPr>
        <p:txBody>
          <a:bodyPr wrap="squar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rPr>
              <a:t>MDT review of diagnosis &amp; staging</a:t>
            </a:r>
          </a:p>
        </p:txBody>
      </p:sp>
      <p:pic>
        <p:nvPicPr>
          <p:cNvPr id="1030" name="Picture 6" descr="Surgeon Cartoon Images - Free Download on Freepik">
            <a:extLst>
              <a:ext uri="{FF2B5EF4-FFF2-40B4-BE49-F238E27FC236}">
                <a16:creationId xmlns:a16="http://schemas.microsoft.com/office/drawing/2014/main" id="{0C5E13C0-AEF4-C55F-173F-CBCCB5DD11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3710" y="3444523"/>
            <a:ext cx="2052415" cy="205241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9AFF9C4-702F-6891-A905-AB814ECCCFF8}"/>
              </a:ext>
            </a:extLst>
          </p:cNvPr>
          <p:cNvSpPr/>
          <p:nvPr/>
        </p:nvSpPr>
        <p:spPr>
          <a:xfrm>
            <a:off x="5114617" y="1795453"/>
            <a:ext cx="2778329" cy="1200329"/>
          </a:xfrm>
          <a:prstGeom prst="rect">
            <a:avLst/>
          </a:prstGeom>
          <a:solidFill>
            <a:schemeClr val="tx2">
              <a:lumMod val="20000"/>
              <a:lumOff val="80000"/>
            </a:schemeClr>
          </a:solidFill>
        </p:spPr>
        <p:txBody>
          <a:bodyPr wrap="squar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rPr>
              <a:t>MDT review of post-operative histology +/- MSI/MMR status</a:t>
            </a:r>
          </a:p>
        </p:txBody>
      </p:sp>
      <p:sp>
        <p:nvSpPr>
          <p:cNvPr id="11" name="Rounded Rectangle 10">
            <a:extLst>
              <a:ext uri="{FF2B5EF4-FFF2-40B4-BE49-F238E27FC236}">
                <a16:creationId xmlns:a16="http://schemas.microsoft.com/office/drawing/2014/main" id="{EC4BA953-E2DB-6816-6B5B-EA4EBD52D96A}"/>
              </a:ext>
            </a:extLst>
          </p:cNvPr>
          <p:cNvSpPr/>
          <p:nvPr/>
        </p:nvSpPr>
        <p:spPr>
          <a:xfrm>
            <a:off x="3252104" y="1986125"/>
            <a:ext cx="1504117" cy="919401"/>
          </a:xfrm>
          <a:prstGeom prst="roundRect">
            <a:avLst/>
          </a:prstGeom>
          <a:solidFill>
            <a:schemeClr val="accent1">
              <a:lumMod val="20000"/>
              <a:lumOff val="80000"/>
            </a:schemeClr>
          </a:solidFill>
        </p:spPr>
        <p:txBody>
          <a:bodyPr wrap="squar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rPr>
              <a:t>Surgical resection</a:t>
            </a:r>
          </a:p>
        </p:txBody>
      </p:sp>
      <p:sp>
        <p:nvSpPr>
          <p:cNvPr id="12" name="Rounded Rectangle 11">
            <a:extLst>
              <a:ext uri="{FF2B5EF4-FFF2-40B4-BE49-F238E27FC236}">
                <a16:creationId xmlns:a16="http://schemas.microsoft.com/office/drawing/2014/main" id="{035BEBC3-2B18-F138-E2F9-4ECFE22F41CD}"/>
              </a:ext>
            </a:extLst>
          </p:cNvPr>
          <p:cNvSpPr/>
          <p:nvPr/>
        </p:nvSpPr>
        <p:spPr>
          <a:xfrm>
            <a:off x="8251340" y="1935917"/>
            <a:ext cx="1438656" cy="919401"/>
          </a:xfrm>
          <a:prstGeom prst="roundRect">
            <a:avLst/>
          </a:prstGeom>
          <a:solidFill>
            <a:schemeClr val="accent1">
              <a:lumMod val="20000"/>
              <a:lumOff val="80000"/>
            </a:schemeClr>
          </a:solidFill>
        </p:spPr>
        <p:txBody>
          <a:bodyPr wrap="squar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rPr>
              <a:t>Adjuvant chemo</a:t>
            </a:r>
          </a:p>
        </p:txBody>
      </p:sp>
      <p:sp>
        <p:nvSpPr>
          <p:cNvPr id="13" name="Rounded Rectangle 12">
            <a:extLst>
              <a:ext uri="{FF2B5EF4-FFF2-40B4-BE49-F238E27FC236}">
                <a16:creationId xmlns:a16="http://schemas.microsoft.com/office/drawing/2014/main" id="{45753097-696E-0C49-74AB-71D9BDED95BF}"/>
              </a:ext>
            </a:extLst>
          </p:cNvPr>
          <p:cNvSpPr/>
          <p:nvPr/>
        </p:nvSpPr>
        <p:spPr>
          <a:xfrm>
            <a:off x="10550445" y="2140227"/>
            <a:ext cx="1438656" cy="510778"/>
          </a:xfrm>
          <a:prstGeom prst="roundRect">
            <a:avLst/>
          </a:prstGeom>
          <a:solidFill>
            <a:srgbClr val="92D050"/>
          </a:solidFill>
        </p:spPr>
        <p:txBody>
          <a:bodyPr wrap="squar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rPr>
              <a:t>Follow up</a:t>
            </a:r>
          </a:p>
        </p:txBody>
      </p:sp>
      <p:sp>
        <p:nvSpPr>
          <p:cNvPr id="14" name="Right Arrow 13">
            <a:extLst>
              <a:ext uri="{FF2B5EF4-FFF2-40B4-BE49-F238E27FC236}">
                <a16:creationId xmlns:a16="http://schemas.microsoft.com/office/drawing/2014/main" id="{11D5E95E-448A-A922-FA34-89A834631963}"/>
              </a:ext>
            </a:extLst>
          </p:cNvPr>
          <p:cNvSpPr/>
          <p:nvPr/>
        </p:nvSpPr>
        <p:spPr>
          <a:xfrm>
            <a:off x="2950171" y="1974164"/>
            <a:ext cx="245472" cy="917079"/>
          </a:xfrm>
          <a:prstGeom prst="rightArrow">
            <a:avLst/>
          </a:prstGeom>
          <a:solidFill>
            <a:schemeClr val="tx1"/>
          </a:solidFill>
        </p:spPr>
        <p:txBody>
          <a:bodyPr wrap="non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5" name="Right Arrow 14">
            <a:extLst>
              <a:ext uri="{FF2B5EF4-FFF2-40B4-BE49-F238E27FC236}">
                <a16:creationId xmlns:a16="http://schemas.microsoft.com/office/drawing/2014/main" id="{A3EBFEEE-8BB0-D557-DCD6-149A90718068}"/>
              </a:ext>
            </a:extLst>
          </p:cNvPr>
          <p:cNvSpPr/>
          <p:nvPr/>
        </p:nvSpPr>
        <p:spPr>
          <a:xfrm>
            <a:off x="4812683" y="1987301"/>
            <a:ext cx="245472" cy="917079"/>
          </a:xfrm>
          <a:prstGeom prst="rightArrow">
            <a:avLst/>
          </a:prstGeom>
          <a:solidFill>
            <a:schemeClr val="tx1"/>
          </a:solidFill>
        </p:spPr>
        <p:txBody>
          <a:bodyPr wrap="non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6" name="Right Arrow 15">
            <a:extLst>
              <a:ext uri="{FF2B5EF4-FFF2-40B4-BE49-F238E27FC236}">
                <a16:creationId xmlns:a16="http://schemas.microsoft.com/office/drawing/2014/main" id="{9C00ABE2-0D19-7F24-D327-9A8F803A2EFA}"/>
              </a:ext>
            </a:extLst>
          </p:cNvPr>
          <p:cNvSpPr/>
          <p:nvPr/>
        </p:nvSpPr>
        <p:spPr>
          <a:xfrm>
            <a:off x="7949407" y="1960736"/>
            <a:ext cx="245472" cy="917079"/>
          </a:xfrm>
          <a:prstGeom prst="rightArrow">
            <a:avLst/>
          </a:prstGeom>
          <a:solidFill>
            <a:schemeClr val="tx1"/>
          </a:solidFill>
        </p:spPr>
        <p:txBody>
          <a:bodyPr wrap="non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7" name="Right Arrow 16">
            <a:extLst>
              <a:ext uri="{FF2B5EF4-FFF2-40B4-BE49-F238E27FC236}">
                <a16:creationId xmlns:a16="http://schemas.microsoft.com/office/drawing/2014/main" id="{4FE4A6E7-25DF-C70F-2DD4-6BECC682268E}"/>
              </a:ext>
            </a:extLst>
          </p:cNvPr>
          <p:cNvSpPr/>
          <p:nvPr/>
        </p:nvSpPr>
        <p:spPr>
          <a:xfrm>
            <a:off x="9776269" y="1974164"/>
            <a:ext cx="245472" cy="917079"/>
          </a:xfrm>
          <a:prstGeom prst="rightArrow">
            <a:avLst/>
          </a:prstGeom>
          <a:solidFill>
            <a:schemeClr val="tx1"/>
          </a:solidFill>
        </p:spPr>
        <p:txBody>
          <a:bodyPr wrap="non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pic>
        <p:nvPicPr>
          <p:cNvPr id="1032" name="Picture 8" descr="Histopathology of colorectal adenocarcinoma - Wikipedia">
            <a:extLst>
              <a:ext uri="{FF2B5EF4-FFF2-40B4-BE49-F238E27FC236}">
                <a16:creationId xmlns:a16="http://schemas.microsoft.com/office/drawing/2014/main" id="{257D1664-2E7C-837D-A663-F2D1C52FC7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5635" y="3652795"/>
            <a:ext cx="1976291" cy="148794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400+ Cartoon Of A Chemotherapy Stock Illustrations, Royalty-Free Vector  Graphics &amp; Clip Art - iStock">
            <a:extLst>
              <a:ext uri="{FF2B5EF4-FFF2-40B4-BE49-F238E27FC236}">
                <a16:creationId xmlns:a16="http://schemas.microsoft.com/office/drawing/2014/main" id="{7817A403-407A-02A8-B67E-23511EA2F5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51340" y="3683353"/>
            <a:ext cx="1483408" cy="1483408"/>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3CE57BB4-69AC-7FD3-3B09-FABD07F2EF33}"/>
              </a:ext>
            </a:extLst>
          </p:cNvPr>
          <p:cNvSpPr/>
          <p:nvPr/>
        </p:nvSpPr>
        <p:spPr>
          <a:xfrm>
            <a:off x="1361269" y="1230206"/>
            <a:ext cx="638087" cy="649188"/>
          </a:xfrm>
          <a:prstGeom prst="ellipse">
            <a:avLst/>
          </a:prstGeom>
          <a:solidFill>
            <a:srgbClr val="FF0000"/>
          </a:solidFill>
        </p:spPr>
        <p:txBody>
          <a:bodyPr wrap="squar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rPr>
              <a:t>1</a:t>
            </a:r>
          </a:p>
        </p:txBody>
      </p:sp>
      <p:sp>
        <p:nvSpPr>
          <p:cNvPr id="19" name="Oval 18">
            <a:extLst>
              <a:ext uri="{FF2B5EF4-FFF2-40B4-BE49-F238E27FC236}">
                <a16:creationId xmlns:a16="http://schemas.microsoft.com/office/drawing/2014/main" id="{BBA13001-2B7B-39D5-9687-99F0770BA2D6}"/>
              </a:ext>
            </a:extLst>
          </p:cNvPr>
          <p:cNvSpPr/>
          <p:nvPr/>
        </p:nvSpPr>
        <p:spPr>
          <a:xfrm>
            <a:off x="6184738" y="1363443"/>
            <a:ext cx="638087" cy="649188"/>
          </a:xfrm>
          <a:prstGeom prst="ellipse">
            <a:avLst/>
          </a:prstGeom>
          <a:solidFill>
            <a:srgbClr val="FF0000"/>
          </a:solidFill>
        </p:spPr>
        <p:txBody>
          <a:bodyPr wrap="squar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rPr>
              <a:t>2</a:t>
            </a:r>
          </a:p>
        </p:txBody>
      </p:sp>
      <p:sp>
        <p:nvSpPr>
          <p:cNvPr id="7" name="Left Arrow Callout 6">
            <a:extLst>
              <a:ext uri="{FF2B5EF4-FFF2-40B4-BE49-F238E27FC236}">
                <a16:creationId xmlns:a16="http://schemas.microsoft.com/office/drawing/2014/main" id="{A54ECD17-93FA-AFDC-E0E9-DDBD92A07DF6}"/>
              </a:ext>
            </a:extLst>
          </p:cNvPr>
          <p:cNvSpPr/>
          <p:nvPr/>
        </p:nvSpPr>
        <p:spPr>
          <a:xfrm>
            <a:off x="2974871" y="5188688"/>
            <a:ext cx="282990" cy="461665"/>
          </a:xfrm>
          <a:prstGeom prst="leftArrowCallout">
            <a:avLst/>
          </a:prstGeom>
        </p:spPr>
        <p:txBody>
          <a:bodyPr wrap="non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8" name="Left Arrow Callout 7">
            <a:extLst>
              <a:ext uri="{FF2B5EF4-FFF2-40B4-BE49-F238E27FC236}">
                <a16:creationId xmlns:a16="http://schemas.microsoft.com/office/drawing/2014/main" id="{D526F079-A0D4-AE90-D7EA-8684394E4F88}"/>
              </a:ext>
            </a:extLst>
          </p:cNvPr>
          <p:cNvSpPr/>
          <p:nvPr/>
        </p:nvSpPr>
        <p:spPr>
          <a:xfrm flipH="1">
            <a:off x="89126" y="4566597"/>
            <a:ext cx="2132781" cy="1200329"/>
          </a:xfrm>
          <a:prstGeom prst="leftArrowCallout">
            <a:avLst>
              <a:gd name="adj1" fmla="val 25000"/>
              <a:gd name="adj2" fmla="val 39466"/>
              <a:gd name="adj3" fmla="val 25000"/>
              <a:gd name="adj4" fmla="val 64977"/>
            </a:avLst>
          </a:prstGeom>
          <a:solidFill>
            <a:schemeClr val="accent6"/>
          </a:solidFill>
        </p:spPr>
        <p:txBody>
          <a:bodyPr wrap="squar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Narrow"/>
                <a:ea typeface="MS PGothic" panose="020B0600070205080204" pitchFamily="34" charset="-128"/>
                <a:cs typeface="+mn-cs"/>
              </a:rPr>
              <a:t>Radiology call on T &amp; N stage</a:t>
            </a:r>
          </a:p>
        </p:txBody>
      </p:sp>
      <p:sp>
        <p:nvSpPr>
          <p:cNvPr id="10" name="Left Arrow Callout 9">
            <a:extLst>
              <a:ext uri="{FF2B5EF4-FFF2-40B4-BE49-F238E27FC236}">
                <a16:creationId xmlns:a16="http://schemas.microsoft.com/office/drawing/2014/main" id="{4E8A081E-8884-9A79-28D2-B8723DC2B97C}"/>
              </a:ext>
            </a:extLst>
          </p:cNvPr>
          <p:cNvSpPr/>
          <p:nvPr/>
        </p:nvSpPr>
        <p:spPr>
          <a:xfrm flipH="1">
            <a:off x="71126" y="3394246"/>
            <a:ext cx="2132780" cy="830997"/>
          </a:xfrm>
          <a:prstGeom prst="leftArrowCallout">
            <a:avLst>
              <a:gd name="adj1" fmla="val 37717"/>
              <a:gd name="adj2" fmla="val 25000"/>
              <a:gd name="adj3" fmla="val 25000"/>
              <a:gd name="adj4" fmla="val 64977"/>
            </a:avLst>
          </a:prstGeom>
          <a:solidFill>
            <a:schemeClr val="accent6"/>
          </a:solidFill>
        </p:spPr>
        <p:txBody>
          <a:bodyPr wrap="squar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Narrow"/>
                <a:ea typeface="MS PGothic" panose="020B0600070205080204" pitchFamily="34" charset="-128"/>
                <a:cs typeface="+mn-cs"/>
              </a:rPr>
              <a:t>Upfront MMR/MSI</a:t>
            </a:r>
          </a:p>
        </p:txBody>
      </p:sp>
      <p:sp>
        <p:nvSpPr>
          <p:cNvPr id="22" name="Left Arrow Callout 21">
            <a:extLst>
              <a:ext uri="{FF2B5EF4-FFF2-40B4-BE49-F238E27FC236}">
                <a16:creationId xmlns:a16="http://schemas.microsoft.com/office/drawing/2014/main" id="{13965BB0-5622-EBC6-C2C8-6180F6D3F734}"/>
              </a:ext>
            </a:extLst>
          </p:cNvPr>
          <p:cNvSpPr/>
          <p:nvPr/>
        </p:nvSpPr>
        <p:spPr>
          <a:xfrm>
            <a:off x="9393951" y="3601386"/>
            <a:ext cx="2108291" cy="1569660"/>
          </a:xfrm>
          <a:prstGeom prst="leftArrowCallout">
            <a:avLst>
              <a:gd name="adj1" fmla="val 37717"/>
              <a:gd name="adj2" fmla="val 25000"/>
              <a:gd name="adj3" fmla="val 25000"/>
              <a:gd name="adj4" fmla="val 64977"/>
            </a:avLst>
          </a:prstGeom>
          <a:solidFill>
            <a:schemeClr val="accent6"/>
          </a:solidFill>
        </p:spPr>
        <p:txBody>
          <a:bodyPr wrap="squar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Narrow"/>
                <a:ea typeface="MS PGothic" panose="020B0600070205080204" pitchFamily="34" charset="-128"/>
                <a:cs typeface="+mn-cs"/>
              </a:rPr>
              <a:t>Ability to review &amp; treat rapidly</a:t>
            </a:r>
          </a:p>
        </p:txBody>
      </p:sp>
      <p:sp>
        <p:nvSpPr>
          <p:cNvPr id="23" name="Left Arrow Callout 22">
            <a:extLst>
              <a:ext uri="{FF2B5EF4-FFF2-40B4-BE49-F238E27FC236}">
                <a16:creationId xmlns:a16="http://schemas.microsoft.com/office/drawing/2014/main" id="{C0103CCD-DBA7-16F0-E180-454BB7F21677}"/>
              </a:ext>
            </a:extLst>
          </p:cNvPr>
          <p:cNvSpPr/>
          <p:nvPr/>
        </p:nvSpPr>
        <p:spPr>
          <a:xfrm>
            <a:off x="4015917" y="4381931"/>
            <a:ext cx="2508529" cy="1569660"/>
          </a:xfrm>
          <a:prstGeom prst="leftArrowCallout">
            <a:avLst>
              <a:gd name="adj1" fmla="val 37717"/>
              <a:gd name="adj2" fmla="val 25000"/>
              <a:gd name="adj3" fmla="val 25000"/>
              <a:gd name="adj4" fmla="val 64977"/>
            </a:avLst>
          </a:prstGeom>
          <a:solidFill>
            <a:schemeClr val="accent6"/>
          </a:solidFill>
        </p:spPr>
        <p:txBody>
          <a:bodyPr wrap="squar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Narrow"/>
                <a:ea typeface="MS PGothic" panose="020B0600070205080204" pitchFamily="34" charset="-128"/>
                <a:cs typeface="+mn-cs"/>
              </a:rPr>
              <a:t>Informed &amp; supportive surgical colleague</a:t>
            </a:r>
          </a:p>
        </p:txBody>
      </p:sp>
      <p:sp>
        <p:nvSpPr>
          <p:cNvPr id="24" name="Left Arrow Callout 23">
            <a:extLst>
              <a:ext uri="{FF2B5EF4-FFF2-40B4-BE49-F238E27FC236}">
                <a16:creationId xmlns:a16="http://schemas.microsoft.com/office/drawing/2014/main" id="{1152FBD3-E56C-FB6B-871C-99E54A9454EC}"/>
              </a:ext>
            </a:extLst>
          </p:cNvPr>
          <p:cNvSpPr/>
          <p:nvPr/>
        </p:nvSpPr>
        <p:spPr>
          <a:xfrm>
            <a:off x="6852637" y="1862642"/>
            <a:ext cx="2508529" cy="1200329"/>
          </a:xfrm>
          <a:prstGeom prst="leftArrowCallout">
            <a:avLst>
              <a:gd name="adj1" fmla="val 37717"/>
              <a:gd name="adj2" fmla="val 25000"/>
              <a:gd name="adj3" fmla="val 25000"/>
              <a:gd name="adj4" fmla="val 64977"/>
            </a:avLst>
          </a:prstGeom>
          <a:solidFill>
            <a:schemeClr val="accent6"/>
          </a:solidFill>
        </p:spPr>
        <p:txBody>
          <a:bodyPr wrap="squar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Narrow"/>
                <a:ea typeface="MS PGothic" panose="020B0600070205080204" pitchFamily="34" charset="-128"/>
                <a:cs typeface="+mn-cs"/>
              </a:rPr>
              <a:t>Assessment of post-</a:t>
            </a:r>
            <a:r>
              <a:rPr kumimoji="0" lang="en-US" sz="2400" b="0" i="0" u="none" strike="noStrike" kern="1200" cap="none" spc="0" normalizeH="0" baseline="0" noProof="0" dirty="0" err="1">
                <a:ln>
                  <a:noFill/>
                </a:ln>
                <a:solidFill>
                  <a:srgbClr val="FFFF00"/>
                </a:solidFill>
                <a:effectLst/>
                <a:uLnTx/>
                <a:uFillTx/>
                <a:latin typeface="Arial Narrow"/>
                <a:ea typeface="MS PGothic" panose="020B0600070205080204" pitchFamily="34" charset="-128"/>
                <a:cs typeface="+mn-cs"/>
              </a:rPr>
              <a:t>rx</a:t>
            </a:r>
            <a:r>
              <a:rPr kumimoji="0" lang="en-US" sz="2400" b="0" i="0" u="none" strike="noStrike" kern="1200" cap="none" spc="0" normalizeH="0" baseline="0" noProof="0" dirty="0">
                <a:ln>
                  <a:noFill/>
                </a:ln>
                <a:solidFill>
                  <a:srgbClr val="FFFF00"/>
                </a:solidFill>
                <a:effectLst/>
                <a:uLnTx/>
                <a:uFillTx/>
                <a:latin typeface="Arial Narrow"/>
                <a:ea typeface="MS PGothic" panose="020B0600070205080204" pitchFamily="34" charset="-128"/>
                <a:cs typeface="+mn-cs"/>
              </a:rPr>
              <a:t> response</a:t>
            </a:r>
          </a:p>
        </p:txBody>
      </p:sp>
      <p:sp>
        <p:nvSpPr>
          <p:cNvPr id="25" name="Left-right Arrow Callout 24">
            <a:extLst>
              <a:ext uri="{FF2B5EF4-FFF2-40B4-BE49-F238E27FC236}">
                <a16:creationId xmlns:a16="http://schemas.microsoft.com/office/drawing/2014/main" id="{2DAAD9AE-6538-C756-F45F-FF2C386E0FAD}"/>
              </a:ext>
            </a:extLst>
          </p:cNvPr>
          <p:cNvSpPr/>
          <p:nvPr/>
        </p:nvSpPr>
        <p:spPr>
          <a:xfrm>
            <a:off x="473775" y="919532"/>
            <a:ext cx="9216221" cy="461665"/>
          </a:xfrm>
          <a:prstGeom prst="leftRightArrowCallout">
            <a:avLst>
              <a:gd name="adj1" fmla="val 19436"/>
              <a:gd name="adj2" fmla="val 25000"/>
              <a:gd name="adj3" fmla="val 25000"/>
              <a:gd name="adj4" fmla="val 48123"/>
            </a:avLst>
          </a:prstGeom>
          <a:solidFill>
            <a:srgbClr val="006FB8"/>
          </a:solidFill>
        </p:spPr>
        <p:txBody>
          <a:bodyPr wrap="squar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Narrow"/>
                <a:ea typeface="MS PGothic" panose="020B0600070205080204" pitchFamily="34" charset="-128"/>
                <a:cs typeface="+mn-cs"/>
              </a:rPr>
              <a:t>Pathway coordination</a:t>
            </a:r>
          </a:p>
        </p:txBody>
      </p:sp>
      <p:sp>
        <p:nvSpPr>
          <p:cNvPr id="26" name="Explosion 1 25">
            <a:extLst>
              <a:ext uri="{FF2B5EF4-FFF2-40B4-BE49-F238E27FC236}">
                <a16:creationId xmlns:a16="http://schemas.microsoft.com/office/drawing/2014/main" id="{29338B1E-87F7-AF52-AF23-93E7D8E7A8E5}"/>
              </a:ext>
            </a:extLst>
          </p:cNvPr>
          <p:cNvSpPr/>
          <p:nvPr/>
        </p:nvSpPr>
        <p:spPr>
          <a:xfrm>
            <a:off x="1413093" y="1559965"/>
            <a:ext cx="3180784" cy="2333863"/>
          </a:xfrm>
          <a:prstGeom prst="irregularSeal1">
            <a:avLst/>
          </a:prstGeom>
          <a:solidFill>
            <a:srgbClr val="FF0000"/>
          </a:solidFill>
        </p:spPr>
        <p:txBody>
          <a:bodyPr wrap="squar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rPr>
              <a:t>PATIENT CHOICE</a:t>
            </a:r>
          </a:p>
        </p:txBody>
      </p:sp>
    </p:spTree>
    <p:extLst>
      <p:ext uri="{BB962C8B-B14F-4D97-AF65-F5344CB8AC3E}">
        <p14:creationId xmlns:p14="http://schemas.microsoft.com/office/powerpoint/2010/main" val="256574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22" grpId="0" animBg="1"/>
      <p:bldP spid="23" grpId="0" animBg="1"/>
      <p:bldP spid="24" grpId="0" animBg="1"/>
      <p:bldP spid="25" grpId="0" animBg="1"/>
      <p:bldP spid="2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9044563-3B7B-6FD3-DB9D-70C5AEDEBF50}"/>
              </a:ext>
            </a:extLst>
          </p:cNvPr>
          <p:cNvSpPr>
            <a:spLocks noGrp="1"/>
          </p:cNvSpPr>
          <p:nvPr>
            <p:ph type="title" idx="4294967295"/>
          </p:nvPr>
        </p:nvSpPr>
        <p:spPr>
          <a:xfrm>
            <a:off x="1280160" y="264674"/>
            <a:ext cx="9875838" cy="681037"/>
          </a:xfrm>
        </p:spPr>
        <p:txBody>
          <a:bodyPr>
            <a:normAutofit fontScale="90000"/>
          </a:bodyPr>
          <a:lstStyle/>
          <a:p>
            <a:r>
              <a:rPr lang="en-US" dirty="0"/>
              <a:t>Conclusions</a:t>
            </a:r>
          </a:p>
        </p:txBody>
      </p:sp>
      <p:sp>
        <p:nvSpPr>
          <p:cNvPr id="5" name="Text Placeholder 4">
            <a:extLst>
              <a:ext uri="{FF2B5EF4-FFF2-40B4-BE49-F238E27FC236}">
                <a16:creationId xmlns:a16="http://schemas.microsoft.com/office/drawing/2014/main" id="{F6046580-C61B-E394-7344-7487A8D9E139}"/>
              </a:ext>
            </a:extLst>
          </p:cNvPr>
          <p:cNvSpPr>
            <a:spLocks noGrp="1"/>
          </p:cNvSpPr>
          <p:nvPr>
            <p:ph type="body" sz="quarter" idx="4294967295"/>
          </p:nvPr>
        </p:nvSpPr>
        <p:spPr>
          <a:xfrm>
            <a:off x="549354" y="1082186"/>
            <a:ext cx="8507413" cy="2816225"/>
          </a:xfrm>
        </p:spPr>
        <p:txBody>
          <a:bodyPr>
            <a:noAutofit/>
          </a:bodyPr>
          <a:lstStyle/>
          <a:p>
            <a:pPr marL="381019" indent="-381019">
              <a:buFont typeface="Arial" panose="020B0604020202020204" pitchFamily="34" charset="0"/>
              <a:buChar char="•"/>
            </a:pPr>
            <a:r>
              <a:rPr lang="en-US" sz="2000" dirty="0"/>
              <a:t>For locally advanced CRC knowledge of MSI/MMR status at baseline is important</a:t>
            </a:r>
          </a:p>
          <a:p>
            <a:pPr marL="381019" indent="-381019">
              <a:buFont typeface="Arial" panose="020B0604020202020204" pitchFamily="34" charset="0"/>
              <a:buChar char="•"/>
            </a:pPr>
            <a:r>
              <a:rPr lang="en-US" sz="2000" dirty="0"/>
              <a:t>Use of neoadjuvant IO can be transformative in MSI-H LARC; work on implementation required</a:t>
            </a:r>
          </a:p>
          <a:p>
            <a:pPr marL="381019" indent="-381019">
              <a:buFont typeface="Arial" panose="020B0604020202020204" pitchFamily="34" charset="0"/>
              <a:buChar char="•"/>
            </a:pPr>
            <a:r>
              <a:rPr lang="en-US" sz="2000" dirty="0"/>
              <a:t>Use of neoadjuvant IO should be recommended in the most advanced MSI-H LACC	</a:t>
            </a:r>
          </a:p>
          <a:p>
            <a:pPr marL="838219" lvl="1" indent="-381019"/>
            <a:r>
              <a:rPr lang="en-US" sz="1600" dirty="0"/>
              <a:t>Further evidence generation shall establish role compared with current SOC; long term data and biology supportive of neoadjuvant approach</a:t>
            </a:r>
          </a:p>
          <a:p>
            <a:pPr marL="381019" indent="-381019"/>
            <a:r>
              <a:rPr lang="en-US" sz="2000" dirty="0"/>
              <a:t>Greatest future opportunity for neoadjuvant IO is with both MSS LARC and LACC</a:t>
            </a:r>
          </a:p>
          <a:p>
            <a:pPr marL="381019" indent="-381019">
              <a:buFont typeface="Arial" panose="020B0604020202020204" pitchFamily="34" charset="0"/>
              <a:buChar char="•"/>
            </a:pPr>
            <a:r>
              <a:rPr lang="en-US" sz="2000" dirty="0"/>
              <a:t>Neoadjuvant chemotherapy offers well evidenced improvements in long term outcomes compared with current SOC</a:t>
            </a:r>
          </a:p>
          <a:p>
            <a:pPr marL="381019" indent="-381019"/>
            <a:r>
              <a:rPr lang="en-US" sz="2000" dirty="0"/>
              <a:t>Further development urgently required to identify the high risk patient at baseline and response assessment </a:t>
            </a:r>
          </a:p>
          <a:p>
            <a:pPr marL="381019" indent="-381019">
              <a:buFont typeface="Arial" panose="020B0604020202020204" pitchFamily="34" charset="0"/>
              <a:buChar char="•"/>
            </a:pPr>
            <a:r>
              <a:rPr lang="en-US" sz="2000" dirty="0"/>
              <a:t>The opportunity to cure more LACC patients requires implementation of new patient pathways and MDT collaborative working</a:t>
            </a:r>
          </a:p>
        </p:txBody>
      </p:sp>
      <p:pic>
        <p:nvPicPr>
          <p:cNvPr id="6" name="Picture 5">
            <a:extLst>
              <a:ext uri="{FF2B5EF4-FFF2-40B4-BE49-F238E27FC236}">
                <a16:creationId xmlns:a16="http://schemas.microsoft.com/office/drawing/2014/main" id="{FD7E7CF2-8EE3-C23E-995A-8F50E1386A0B}"/>
              </a:ext>
            </a:extLst>
          </p:cNvPr>
          <p:cNvPicPr>
            <a:picLocks noChangeAspect="1"/>
          </p:cNvPicPr>
          <p:nvPr/>
        </p:nvPicPr>
        <p:blipFill>
          <a:blip r:embed="rId3"/>
          <a:stretch>
            <a:fillRect/>
          </a:stretch>
        </p:blipFill>
        <p:spPr>
          <a:xfrm>
            <a:off x="9947874" y="386570"/>
            <a:ext cx="1927931" cy="1927931"/>
          </a:xfrm>
          <a:prstGeom prst="rect">
            <a:avLst/>
          </a:prstGeom>
        </p:spPr>
      </p:pic>
    </p:spTree>
    <p:extLst>
      <p:ext uri="{BB962C8B-B14F-4D97-AF65-F5344CB8AC3E}">
        <p14:creationId xmlns:p14="http://schemas.microsoft.com/office/powerpoint/2010/main" val="3246083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D2B21-EE64-B34F-7A4D-9B1CCDC9B985}"/>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13BCE82D-87C0-44BB-193E-6003B0C247C8}"/>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54 y/o man, Rectal adenocarcinoma, cT3N1, MSI-high/</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dMMR</a:t>
            </a:r>
            <a:r>
              <a:rPr lang="en-US" sz="2600" b="1" kern="100" dirty="0">
                <a:effectLst/>
                <a:latin typeface="Calibri" panose="020F0502020204030204" pitchFamily="34" charset="0"/>
                <a:ea typeface="Aptos" panose="020B0004020202020204" pitchFamily="34" charset="0"/>
                <a:cs typeface="Calibri" panose="020F0502020204030204" pitchFamily="34" charset="0"/>
              </a:rPr>
              <a:t>  </a:t>
            </a:r>
            <a:br>
              <a:rPr lang="en-US" sz="2600" b="1" kern="100" dirty="0">
                <a:effectLst/>
                <a:latin typeface="Calibri" panose="020F0502020204030204" pitchFamily="34" charset="0"/>
                <a:ea typeface="Aptos" panose="020B0004020202020204" pitchFamily="34" charset="0"/>
                <a:cs typeface="Calibri" panose="020F0502020204030204" pitchFamily="34" charset="0"/>
              </a:rPr>
            </a:br>
            <a:r>
              <a:rPr lang="en-US" sz="2600" b="1" kern="100" dirty="0">
                <a:effectLst/>
                <a:latin typeface="Calibri" panose="020F0502020204030204" pitchFamily="34" charset="0"/>
                <a:ea typeface="Aptos" panose="020B0004020202020204" pitchFamily="34" charset="0"/>
                <a:cs typeface="Calibri" panose="020F0502020204030204" pitchFamily="34" charset="0"/>
              </a:rPr>
              <a:t>Comorbidities: Obesity, obstructive sleep apnea disease. Surgical team considering total neoadjuvant therapy; oncology considering neoadjuvant PD-1 inhibitor instead of chemoradiation. In locally advanced MSI-high CRC, when should neoadjuvant checkpoint inhibition replace chemotherapy or chemoradiation?</a:t>
            </a: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209A034-17C9-CFBB-F2C6-5ACEA79BE38A}"/>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Neoadjuvant Treatment for Localized Rectal Cancer</a:t>
            </a:r>
          </a:p>
        </p:txBody>
      </p:sp>
    </p:spTree>
    <p:extLst>
      <p:ext uri="{BB962C8B-B14F-4D97-AF65-F5344CB8AC3E}">
        <p14:creationId xmlns:p14="http://schemas.microsoft.com/office/powerpoint/2010/main" val="4137892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1EB41-2925-ECCE-E21B-314818556AF5}"/>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E76F954-46A4-699D-1D15-9F238F70DA10}"/>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A 62-year-old man with rectal bleeding and tenesmus. Colonoscopy reveals a low rectal mass 6 cm from the anal verge. Biopsy confirms adenocarcinoma. MRI pelvis: cT3N1 rectal cancer, threatening the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mesorectal</a:t>
            </a:r>
            <a:r>
              <a:rPr lang="en-US" sz="2600" b="1" kern="100" dirty="0">
                <a:effectLst/>
                <a:latin typeface="Calibri" panose="020F0502020204030204" pitchFamily="34" charset="0"/>
                <a:ea typeface="Aptos" panose="020B0004020202020204" pitchFamily="34" charset="0"/>
                <a:cs typeface="Calibri" panose="020F0502020204030204" pitchFamily="34" charset="0"/>
              </a:rPr>
              <a:t> fascia. CT chest/abdomen: no distant metastases. Molecular testing: MSI-high/</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dMMR</a:t>
            </a:r>
            <a:r>
              <a:rPr lang="en-US" sz="2600" b="1" kern="100" dirty="0">
                <a:effectLst/>
                <a:latin typeface="Calibri" panose="020F0502020204030204" pitchFamily="34" charset="0"/>
                <a:ea typeface="Aptos" panose="020B0004020202020204" pitchFamily="34" charset="0"/>
                <a:cs typeface="Calibri" panose="020F0502020204030204" pitchFamily="34" charset="0"/>
              </a:rPr>
              <a:t> (loss of MLH1 and PMS2). Multidisciplinary team recommends neoadjuvant immune checkpoint inhibition. Duration of treatment? Dostarlimab administered every 3 weeks for 6 months? Any role for combo IO/IO? Monitoring (MRI and colonoscopy): What is the role of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ctDNA</a:t>
            </a:r>
            <a:r>
              <a:rPr lang="en-US" sz="2600" b="1" kern="100" dirty="0">
                <a:effectLst/>
                <a:latin typeface="Calibri" panose="020F0502020204030204" pitchFamily="34" charset="0"/>
                <a:ea typeface="Aptos" panose="020B0004020202020204" pitchFamily="34" charset="0"/>
                <a:cs typeface="Calibri" panose="020F0502020204030204" pitchFamily="34" charset="0"/>
              </a:rPr>
              <a:t> and if negative, how frequently should it be reordered? </a:t>
            </a: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86300408-9B92-557B-0460-0759DFAD9D0D}"/>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Neoadjuvant Treatment for Localized Rectal Cancer</a:t>
            </a:r>
          </a:p>
        </p:txBody>
      </p:sp>
    </p:spTree>
    <p:extLst>
      <p:ext uri="{BB962C8B-B14F-4D97-AF65-F5344CB8AC3E}">
        <p14:creationId xmlns:p14="http://schemas.microsoft.com/office/powerpoint/2010/main" val="4025822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7AB5F-AB8D-FCDE-04CE-0070B5DE5E4B}"/>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22DC6AE-ABB3-0E69-FDB2-9BE3539CFFC0}"/>
              </a:ext>
            </a:extLst>
          </p:cNvPr>
          <p:cNvSpPr>
            <a:spLocks noGrp="1"/>
          </p:cNvSpPr>
          <p:nvPr>
            <p:ph idx="1"/>
          </p:nvPr>
        </p:nvSpPr>
        <p:spPr>
          <a:xfrm>
            <a:off x="912287" y="1690792"/>
            <a:ext cx="10584313" cy="4514258"/>
          </a:xfrm>
        </p:spPr>
        <p:txBody>
          <a:bodyPr/>
          <a:lstStyle/>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53 y/o M with MSI-H rectal adenocarcinoma, clinical complete response to neoadjuvant dostarlimab. Surgery vs observation, what is the protocol to manage patients without surgery?</a:t>
            </a:r>
          </a:p>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55 y/o man with no comorbidities with Stage IIIA rectal cancer, was given </a:t>
            </a:r>
            <a:br>
              <a:rPr lang="en-US" sz="2600" dirty="0">
                <a:effectLst/>
                <a:latin typeface="Calibri" panose="020F0502020204030204" pitchFamily="34" charset="0"/>
                <a:ea typeface="Times New Roman" panose="02020603050405020304" pitchFamily="18" charset="0"/>
                <a:cs typeface="Calibri" panose="020F0502020204030204" pitchFamily="34" charset="0"/>
              </a:rPr>
            </a:br>
            <a:r>
              <a:rPr lang="en-US" sz="2600" dirty="0">
                <a:effectLst/>
                <a:latin typeface="Calibri" panose="020F0502020204030204" pitchFamily="34" charset="0"/>
                <a:ea typeface="Times New Roman" panose="02020603050405020304" pitchFamily="18" charset="0"/>
                <a:cs typeface="Calibri" panose="020F0502020204030204" pitchFamily="34" charset="0"/>
              </a:rPr>
              <a:t>12 weeks of neoadjuvant dostarlimab, achieved clinical CR. </a:t>
            </a:r>
            <a:r>
              <a:rPr lang="en-US" sz="2600" dirty="0">
                <a:latin typeface="Calibri" panose="020F0502020204030204" pitchFamily="34" charset="0"/>
                <a:ea typeface="Times New Roman" panose="02020603050405020304" pitchFamily="18" charset="0"/>
                <a:cs typeface="Calibri" panose="020F0502020204030204" pitchFamily="34" charset="0"/>
              </a:rPr>
              <a:t>W</a:t>
            </a:r>
            <a:r>
              <a:rPr lang="en-US" sz="2600" dirty="0">
                <a:effectLst/>
                <a:latin typeface="Calibri" panose="020F0502020204030204" pitchFamily="34" charset="0"/>
                <a:ea typeface="Times New Roman" panose="02020603050405020304" pitchFamily="18" charset="0"/>
                <a:cs typeface="Calibri" panose="020F0502020204030204" pitchFamily="34" charset="0"/>
              </a:rPr>
              <a:t>ould you recommend additional chemo/RT or only surgery?</a:t>
            </a:r>
          </a:p>
          <a:p>
            <a:pPr marL="0" marR="0" indent="0">
              <a:buNone/>
            </a:pPr>
            <a:endParaRPr lang="en-US" sz="2600" dirty="0">
              <a:effectLst/>
              <a:latin typeface="Calibri" panose="020F0502020204030204" pitchFamily="34" charset="0"/>
              <a:ea typeface="Times New Roman" panose="02020603050405020304" pitchFamily="18" charset="0"/>
              <a:cs typeface="Calibri" panose="020F0502020204030204" pitchFamily="34" charset="0"/>
            </a:endParaRPr>
          </a:p>
          <a:p>
            <a:pPr marL="0" marR="0" indent="0">
              <a:buNone/>
            </a:pPr>
            <a:endParaRPr lang="en-US" sz="2600" dirty="0">
              <a:effectLst/>
              <a:latin typeface="Calibri" panose="020F0502020204030204" pitchFamily="34" charset="0"/>
              <a:ea typeface="Times New Roman" panose="02020603050405020304" pitchFamily="18" charset="0"/>
              <a:cs typeface="Calibri" panose="020F0502020204030204" pitchFamily="34" charset="0"/>
            </a:endParaRP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25EB302-73A0-FBD9-B424-E3D276E8851C}"/>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Neoadjuvant Treatment for Localized Rectal Cancer</a:t>
            </a:r>
          </a:p>
        </p:txBody>
      </p:sp>
    </p:spTree>
    <p:extLst>
      <p:ext uri="{BB962C8B-B14F-4D97-AF65-F5344CB8AC3E}">
        <p14:creationId xmlns:p14="http://schemas.microsoft.com/office/powerpoint/2010/main" val="71049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5AD39-89E2-C389-C464-04F27E39AC78}"/>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B7D6F82-ADAA-247A-D0CE-91F0F88C735F}"/>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36 y/o M with Lynch syndrome and Crohn’s disease that is clinically quiescent, newly diagnosed Stage III rectal cancer. Is dostarlimab an option for a patient with Crohn’s disease that is not active?</a:t>
            </a:r>
          </a:p>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55 y/o M with Stage 3 rectal cancer, found to be MSI-H. Has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hx</a:t>
            </a:r>
            <a:r>
              <a:rPr lang="en-US" sz="2600" dirty="0">
                <a:effectLst/>
                <a:latin typeface="Calibri" panose="020F0502020204030204" pitchFamily="34" charset="0"/>
                <a:ea typeface="Times New Roman" panose="02020603050405020304" pitchFamily="18" charset="0"/>
                <a:cs typeface="Calibri" panose="020F0502020204030204" pitchFamily="34" charset="0"/>
              </a:rPr>
              <a:t> of RA with moderate control on biologic therapy. Would experts consider single-agent IO vs doublet? What are situations where singlet may be preferred?</a:t>
            </a: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1D2F7518-81B4-413C-7AA6-994C89AF50C9}"/>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Neoadjuvant Treatment for Localized Rectal C</a:t>
            </a:r>
            <a:r>
              <a:rPr lang="en-US" sz="3000" kern="0" dirty="0" err="1">
                <a:solidFill>
                  <a:srgbClr val="FFFFFF"/>
                </a:solidFill>
                <a:latin typeface="Calibri"/>
                <a:ea typeface="MS PGothic" pitchFamily="34" charset="-128"/>
                <a:cs typeface="Calibri"/>
              </a:rPr>
              <a:t>ancer</a:t>
            </a:r>
            <a:endPar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endParaRPr>
          </a:p>
        </p:txBody>
      </p:sp>
    </p:spTree>
    <p:extLst>
      <p:ext uri="{BB962C8B-B14F-4D97-AF65-F5344CB8AC3E}">
        <p14:creationId xmlns:p14="http://schemas.microsoft.com/office/powerpoint/2010/main" val="3703379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6B45A-33B8-791A-B862-75BF150783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6895DB-DBE4-3754-C076-F9E8F2B21ECF}"/>
              </a:ext>
            </a:extLst>
          </p:cNvPr>
          <p:cNvSpPr>
            <a:spLocks noGrp="1"/>
          </p:cNvSpPr>
          <p:nvPr>
            <p:ph type="title"/>
          </p:nvPr>
        </p:nvSpPr>
        <p:spPr>
          <a:xfrm>
            <a:off x="916516" y="116632"/>
            <a:ext cx="10358967" cy="1196752"/>
          </a:xfrm>
        </p:spPr>
        <p:txBody>
          <a:bodyPr/>
          <a:lstStyle/>
          <a:p>
            <a:r>
              <a:rPr lang="en-US" sz="3200" dirty="0">
                <a:solidFill>
                  <a:srgbClr val="0432FF"/>
                </a:solidFill>
              </a:rPr>
              <a:t>Dr Seligmann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536704C5-1499-88B1-64C4-8788078F4F40}"/>
              </a:ext>
            </a:extLst>
          </p:cNvPr>
          <p:cNvGraphicFramePr>
            <a:graphicFrameLocks/>
          </p:cNvGraphicFramePr>
          <p:nvPr>
            <p:extLst>
              <p:ext uri="{D42A27DB-BD31-4B8C-83A1-F6EECF244321}">
                <p14:modId xmlns:p14="http://schemas.microsoft.com/office/powerpoint/2010/main" val="2923594562"/>
              </p:ext>
            </p:extLst>
          </p:nvPr>
        </p:nvGraphicFramePr>
        <p:xfrm>
          <a:off x="1236095" y="2276872"/>
          <a:ext cx="9719807" cy="1369157"/>
        </p:xfrm>
        <a:graphic>
          <a:graphicData uri="http://schemas.openxmlformats.org/drawingml/2006/table">
            <a:tbl>
              <a:tblPr firstRow="1" bandRow="1">
                <a:tableStyleId>{F2DE63D5-997A-4646-A377-4702673A728D}</a:tableStyleId>
              </a:tblPr>
              <a:tblGrid>
                <a:gridCol w="9719807">
                  <a:extLst>
                    <a:ext uri="{9D8B030D-6E8A-4147-A177-3AD203B41FA5}">
                      <a16:colId xmlns:a16="http://schemas.microsoft.com/office/drawing/2014/main" val="20000"/>
                    </a:ext>
                  </a:extLst>
                </a:gridCol>
              </a:tblGrid>
              <a:tr h="1369157">
                <a:tc>
                  <a:txBody>
                    <a:bodyPr/>
                    <a:lstStyle/>
                    <a:p>
                      <a:pPr algn="ctr"/>
                      <a:r>
                        <a:rPr lang="en-US" sz="2000" b="0" kern="1200" dirty="0">
                          <a:solidFill>
                            <a:schemeClr val="tx1"/>
                          </a:solidFill>
                          <a:effectLst/>
                          <a:latin typeface="+mn-lt"/>
                          <a:ea typeface="+mn-ea"/>
                          <a:cs typeface="+mn-cs"/>
                        </a:rPr>
                        <a:t>No relevant conflicts of interest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1960204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0935D-747B-F783-2BBE-C3D32E13A0CC}"/>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8E4CF67-EAB8-20E3-E383-512490253A76}"/>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44 yr old male with newly dx clinical Stage II MSI-high colon cancer is curious to see if he can get ICI alone and avoid surgery similar to rectal cancer. </a:t>
            </a:r>
            <a:br>
              <a:rPr lang="en-US" sz="2600" b="1" kern="100" dirty="0">
                <a:effectLst/>
                <a:latin typeface="Calibri" panose="020F0502020204030204" pitchFamily="34" charset="0"/>
                <a:ea typeface="Aptos" panose="020B0004020202020204" pitchFamily="34" charset="0"/>
                <a:cs typeface="Calibri" panose="020F0502020204030204" pitchFamily="34" charset="0"/>
              </a:rPr>
            </a:br>
            <a:r>
              <a:rPr lang="en-US" sz="2600" b="1" kern="100" dirty="0">
                <a:effectLst/>
                <a:latin typeface="Calibri" panose="020F0502020204030204" pitchFamily="34" charset="0"/>
                <a:ea typeface="Aptos" panose="020B0004020202020204" pitchFamily="34" charset="0"/>
                <a:cs typeface="Calibri" panose="020F0502020204030204" pitchFamily="34" charset="0"/>
              </a:rPr>
              <a:t>He is open to close monitoring with surveillance scopes, ctDNA and scans. Any data to show patients with MSI-high colon cancer can avoid chemotherapy? Role of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ctDNA</a:t>
            </a:r>
            <a:r>
              <a:rPr lang="en-US" sz="2600" b="1" kern="100" dirty="0">
                <a:effectLst/>
                <a:latin typeface="Calibri" panose="020F0502020204030204" pitchFamily="34" charset="0"/>
                <a:ea typeface="Aptos" panose="020B0004020202020204" pitchFamily="34" charset="0"/>
                <a:cs typeface="Calibri" panose="020F0502020204030204" pitchFamily="34" charset="0"/>
              </a:rPr>
              <a:t>?</a:t>
            </a:r>
          </a:p>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50 y/o, T4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Nx</a:t>
            </a:r>
            <a:r>
              <a:rPr lang="en-US" sz="2600" dirty="0">
                <a:effectLst/>
                <a:latin typeface="Calibri" panose="020F0502020204030204" pitchFamily="34" charset="0"/>
                <a:ea typeface="Times New Roman" panose="02020603050405020304" pitchFamily="18" charset="0"/>
                <a:cs typeface="Calibri" panose="020F0502020204030204" pitchFamily="34" charset="0"/>
              </a:rPr>
              <a:t> MSI-high colon cancer. Are CPI ready for prime time for neoadjuvant therapy for MSI-high locally advanced colon cancer? </a:t>
            </a:r>
            <a:br>
              <a:rPr lang="en-US" sz="2600" dirty="0">
                <a:effectLst/>
                <a:latin typeface="Calibri" panose="020F0502020204030204" pitchFamily="34" charset="0"/>
                <a:ea typeface="Times New Roman" panose="02020603050405020304" pitchFamily="18" charset="0"/>
                <a:cs typeface="Calibri" panose="020F0502020204030204" pitchFamily="34" charset="0"/>
              </a:rPr>
            </a:br>
            <a:r>
              <a:rPr lang="en-US" sz="2600" dirty="0">
                <a:effectLst/>
                <a:latin typeface="Calibri" panose="020F0502020204030204" pitchFamily="34" charset="0"/>
                <a:ea typeface="Times New Roman" panose="02020603050405020304" pitchFamily="18" charset="0"/>
                <a:cs typeface="Calibri" panose="020F0502020204030204" pitchFamily="34" charset="0"/>
              </a:rPr>
              <a:t>Role of ctDNA?</a:t>
            </a: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B61444B0-EDDB-67F6-5A6B-40ACB189C9B1}"/>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Neoadjuvant Treatment for Localized Colon Cancer</a:t>
            </a:r>
          </a:p>
        </p:txBody>
      </p:sp>
    </p:spTree>
    <p:extLst>
      <p:ext uri="{BB962C8B-B14F-4D97-AF65-F5344CB8AC3E}">
        <p14:creationId xmlns:p14="http://schemas.microsoft.com/office/powerpoint/2010/main" val="411060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80D80-A7A8-3D04-2252-1196CFAB9C5E}"/>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B73DBC7-931A-4E6A-4039-1AD5AA32E62D}"/>
              </a:ext>
            </a:extLst>
          </p:cNvPr>
          <p:cNvSpPr>
            <a:spLocks noGrp="1"/>
          </p:cNvSpPr>
          <p:nvPr>
            <p:ph idx="1"/>
          </p:nvPr>
        </p:nvSpPr>
        <p:spPr>
          <a:xfrm>
            <a:off x="912287" y="1628800"/>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24 y/o F with T3N1 distal colon adenocarcinoma, MSI-H, with plan for neoadjuvant therapy followed by surgery. What immunotherapy combination (single vs dual agent) would you recommend?</a:t>
            </a:r>
          </a:p>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A 39 y/o male with Stage IIIA,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dMMR</a:t>
            </a:r>
            <a:r>
              <a:rPr lang="en-US" sz="2600" dirty="0">
                <a:effectLst/>
                <a:latin typeface="Calibri" panose="020F0502020204030204" pitchFamily="34" charset="0"/>
                <a:ea typeface="Times New Roman" panose="02020603050405020304" pitchFamily="18" charset="0"/>
                <a:cs typeface="Calibri" panose="020F0502020204030204" pitchFamily="34" charset="0"/>
              </a:rPr>
              <a:t>, RAS- right sided colon cancer, and pt strongly desired neoadjuvant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tx</a:t>
            </a:r>
            <a:r>
              <a:rPr lang="en-US" sz="2600" dirty="0">
                <a:effectLst/>
                <a:latin typeface="Calibri" panose="020F0502020204030204" pitchFamily="34" charset="0"/>
                <a:ea typeface="Times New Roman" panose="02020603050405020304" pitchFamily="18" charset="0"/>
                <a:cs typeface="Calibri" panose="020F0502020204030204" pitchFamily="34" charset="0"/>
              </a:rPr>
              <a:t> approach after being told by surgeon that neoadjuvant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tx</a:t>
            </a:r>
            <a:r>
              <a:rPr lang="en-US" sz="2600" dirty="0">
                <a:effectLst/>
                <a:latin typeface="Calibri" panose="020F0502020204030204" pitchFamily="34" charset="0"/>
                <a:ea typeface="Times New Roman" panose="02020603050405020304" pitchFamily="18" charset="0"/>
                <a:cs typeface="Calibri" panose="020F0502020204030204" pitchFamily="34" charset="0"/>
              </a:rPr>
              <a:t> can help out with surgery later on. Should I give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nivo</a:t>
            </a:r>
            <a:r>
              <a:rPr lang="en-US" sz="2600" dirty="0">
                <a:effectLst/>
                <a:latin typeface="Calibri" panose="020F0502020204030204" pitchFamily="34" charset="0"/>
                <a:ea typeface="Times New Roman" panose="02020603050405020304" pitchFamily="18" charset="0"/>
                <a:cs typeface="Calibri" panose="020F0502020204030204" pitchFamily="34" charset="0"/>
              </a:rPr>
              <a:t> or pembro + FOLFOX, or </a:t>
            </a:r>
            <a:r>
              <a:rPr lang="en-US" sz="2600" dirty="0">
                <a:latin typeface="Calibri" panose="020F0502020204030204" pitchFamily="34" charset="0"/>
                <a:ea typeface="Times New Roman" panose="02020603050405020304" pitchFamily="18" charset="0"/>
                <a:cs typeface="Calibri" panose="020F0502020204030204" pitchFamily="34" charset="0"/>
              </a:rPr>
              <a:t>should I advise </a:t>
            </a:r>
            <a:r>
              <a:rPr lang="en-US" sz="2600" dirty="0">
                <a:effectLst/>
                <a:latin typeface="Calibri" panose="020F0502020204030204" pitchFamily="34" charset="0"/>
                <a:ea typeface="Times New Roman" panose="02020603050405020304" pitchFamily="18" charset="0"/>
                <a:cs typeface="Calibri" panose="020F0502020204030204" pitchFamily="34" charset="0"/>
              </a:rPr>
              <a:t>dual ICI like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nivo</a:t>
            </a:r>
            <a:r>
              <a:rPr lang="en-US" sz="2600" dirty="0">
                <a:effectLst/>
                <a:latin typeface="Calibri" panose="020F0502020204030204" pitchFamily="34" charset="0"/>
                <a:ea typeface="Times New Roman" panose="02020603050405020304" pitchFamily="18" charset="0"/>
                <a:cs typeface="Calibri" panose="020F0502020204030204" pitchFamily="34" charset="0"/>
              </a:rPr>
              <a:t> +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ipi</a:t>
            </a:r>
            <a:r>
              <a:rPr lang="en-US" sz="2600" dirty="0">
                <a:effectLst/>
                <a:latin typeface="Calibri" panose="020F0502020204030204" pitchFamily="34" charset="0"/>
                <a:ea typeface="Times New Roman" panose="02020603050405020304" pitchFamily="18" charset="0"/>
                <a:cs typeface="Calibri" panose="020F0502020204030204" pitchFamily="34" charset="0"/>
              </a:rPr>
              <a:t> as neoadjuvant </a:t>
            </a:r>
            <a:br>
              <a:rPr lang="en-US" sz="2600" dirty="0">
                <a:effectLst/>
                <a:latin typeface="Calibri" panose="020F0502020204030204" pitchFamily="34" charset="0"/>
                <a:ea typeface="Times New Roman" panose="02020603050405020304" pitchFamily="18" charset="0"/>
                <a:cs typeface="Calibri" panose="020F0502020204030204" pitchFamily="34" charset="0"/>
              </a:rPr>
            </a:br>
            <a:r>
              <a:rPr lang="en-US" sz="2600" dirty="0" err="1">
                <a:effectLst/>
                <a:latin typeface="Calibri" panose="020F0502020204030204" pitchFamily="34" charset="0"/>
                <a:ea typeface="Times New Roman" panose="02020603050405020304" pitchFamily="18" charset="0"/>
                <a:cs typeface="Calibri" panose="020F0502020204030204" pitchFamily="34" charset="0"/>
              </a:rPr>
              <a:t>tx</a:t>
            </a:r>
            <a:r>
              <a:rPr lang="en-US" sz="2600" dirty="0">
                <a:effectLst/>
                <a:latin typeface="Calibri" panose="020F0502020204030204" pitchFamily="34" charset="0"/>
                <a:ea typeface="Times New Roman" panose="02020603050405020304" pitchFamily="18" charset="0"/>
                <a:cs typeface="Calibri" panose="020F0502020204030204" pitchFamily="34" charset="0"/>
              </a:rPr>
              <a:t> regimen?</a:t>
            </a:r>
          </a:p>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62 y/o female with MSI-high right-sided large colon cancer causing near obstruction. Is neoadjuvant FOLFOX/nivolumab a good option?</a:t>
            </a:r>
          </a:p>
          <a:p>
            <a:pPr marL="0" marR="0" indent="0">
              <a:buNone/>
            </a:pPr>
            <a:endParaRPr lang="en-US" sz="2600" dirty="0">
              <a:effectLst/>
              <a:latin typeface="Calibri" panose="020F0502020204030204" pitchFamily="34" charset="0"/>
              <a:ea typeface="Times New Roman" panose="02020603050405020304" pitchFamily="18" charset="0"/>
              <a:cs typeface="Calibri" panose="020F0502020204030204" pitchFamily="34" charset="0"/>
            </a:endParaRP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B37049F-8E80-C760-5A80-AA13A807501D}"/>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Neoadjuvant Treatment for Localized Colon Cancer</a:t>
            </a:r>
          </a:p>
        </p:txBody>
      </p:sp>
    </p:spTree>
    <p:extLst>
      <p:ext uri="{BB962C8B-B14F-4D97-AF65-F5344CB8AC3E}">
        <p14:creationId xmlns:p14="http://schemas.microsoft.com/office/powerpoint/2010/main" val="1258344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B48BF-ACD1-6195-5440-4F7E409B62A2}"/>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52AA3BA-B4ED-C306-DB0A-A39D2FA52338}"/>
              </a:ext>
            </a:extLst>
          </p:cNvPr>
          <p:cNvSpPr>
            <a:spLocks noGrp="1"/>
          </p:cNvSpPr>
          <p:nvPr>
            <p:ph idx="1"/>
          </p:nvPr>
        </p:nvSpPr>
        <p:spPr>
          <a:xfrm>
            <a:off x="912287" y="1628800"/>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85 y/o M (ECOG 1) with DM w/neuropathy, diabetic retinopathy, HTN, CKD, and T4N0 distal colon adenocarcinoma, MSI-H, with plan for neoadjuvant therapy followed by surgery. What immunotherapy combination (single vs dual agent) would you recommend given patient’s age and comorbidities?</a:t>
            </a:r>
          </a:p>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85 yr old male with underlying controlled ulcerative colitis diagnosed with low sigmoid colon cancer and borderline surgical candidate. Would you treat a patient like this with IO with curative intent and try avoiding surgery?</a:t>
            </a:r>
          </a:p>
          <a:p>
            <a:pPr marL="0" marR="0" indent="0">
              <a:buNone/>
            </a:pPr>
            <a:endParaRPr lang="en-US" sz="2600" dirty="0">
              <a:effectLst/>
              <a:latin typeface="Calibri" panose="020F0502020204030204" pitchFamily="34" charset="0"/>
              <a:ea typeface="Times New Roman" panose="02020603050405020304" pitchFamily="18" charset="0"/>
              <a:cs typeface="Calibri" panose="020F0502020204030204" pitchFamily="34" charset="0"/>
            </a:endParaRP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EFF6CD0-7011-1882-DEF8-E2912620568F}"/>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Neoadjuvant Treatment for Localized Colon Cancer</a:t>
            </a:r>
          </a:p>
        </p:txBody>
      </p:sp>
    </p:spTree>
    <p:extLst>
      <p:ext uri="{BB962C8B-B14F-4D97-AF65-F5344CB8AC3E}">
        <p14:creationId xmlns:p14="http://schemas.microsoft.com/office/powerpoint/2010/main" val="208540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CB920-4756-6298-C224-DAC12FD467FB}"/>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B29E4F4-4590-9356-FC16-443663E64324}"/>
              </a:ext>
            </a:extLst>
          </p:cNvPr>
          <p:cNvSpPr>
            <a:spLocks noGrp="1"/>
          </p:cNvSpPr>
          <p:nvPr>
            <p:ph idx="1"/>
          </p:nvPr>
        </p:nvSpPr>
        <p:spPr>
          <a:xfrm>
            <a:off x="912287" y="1628800"/>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56 yr old male with CRC, Lynch syndrome with 2 isolated liver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mets</a:t>
            </a:r>
            <a:r>
              <a:rPr lang="en-US" sz="2600" b="1" kern="100" dirty="0">
                <a:effectLst/>
                <a:latin typeface="Calibri" panose="020F0502020204030204" pitchFamily="34" charset="0"/>
                <a:ea typeface="Aptos" panose="020B0004020202020204" pitchFamily="34" charset="0"/>
                <a:cs typeface="Calibri" panose="020F0502020204030204" pitchFamily="34" charset="0"/>
              </a:rPr>
              <a:t>. Any data for ICI such as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atezo</a:t>
            </a:r>
            <a:r>
              <a:rPr lang="en-US" sz="2600" b="1" kern="100" dirty="0">
                <a:effectLst/>
                <a:latin typeface="Calibri" panose="020F0502020204030204" pitchFamily="34" charset="0"/>
                <a:ea typeface="Aptos" panose="020B0004020202020204" pitchFamily="34" charset="0"/>
                <a:cs typeface="Calibri" panose="020F0502020204030204" pitchFamily="34" charset="0"/>
              </a:rPr>
              <a:t> alone or with chemo prior to resection of oligo met? </a:t>
            </a:r>
            <a:br>
              <a:rPr lang="en-US" sz="2600" b="1" kern="100" dirty="0">
                <a:effectLst/>
                <a:latin typeface="Calibri" panose="020F0502020204030204" pitchFamily="34" charset="0"/>
                <a:ea typeface="Aptos" panose="020B0004020202020204" pitchFamily="34" charset="0"/>
                <a:cs typeface="Calibri" panose="020F0502020204030204" pitchFamily="34" charset="0"/>
              </a:rPr>
            </a:br>
            <a:r>
              <a:rPr lang="en-US" sz="2600" b="1" kern="100" dirty="0">
                <a:effectLst/>
                <a:latin typeface="Calibri" panose="020F0502020204030204" pitchFamily="34" charset="0"/>
                <a:ea typeface="Aptos" panose="020B0004020202020204" pitchFamily="34" charset="0"/>
                <a:cs typeface="Calibri" panose="020F0502020204030204" pitchFamily="34" charset="0"/>
              </a:rPr>
              <a:t>Any data to suggest chemo/IO is better than IO alone?</a:t>
            </a:r>
          </a:p>
          <a:p>
            <a:pPr marL="0" marR="0" indent="0">
              <a:buNone/>
            </a:pPr>
            <a:endParaRPr lang="en-US" sz="2600" dirty="0">
              <a:effectLst/>
              <a:latin typeface="Calibri" panose="020F0502020204030204" pitchFamily="34" charset="0"/>
              <a:ea typeface="Times New Roman" panose="02020603050405020304" pitchFamily="18" charset="0"/>
              <a:cs typeface="Calibri" panose="020F0502020204030204" pitchFamily="34" charset="0"/>
            </a:endParaRP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C737D58-697C-8807-F8FF-1209752FFA05}"/>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Neoadjuvant Treatment for Localized Colon Cancer</a:t>
            </a:r>
          </a:p>
        </p:txBody>
      </p:sp>
    </p:spTree>
    <p:extLst>
      <p:ext uri="{BB962C8B-B14F-4D97-AF65-F5344CB8AC3E}">
        <p14:creationId xmlns:p14="http://schemas.microsoft.com/office/powerpoint/2010/main" val="22671920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D2B4B-A1F4-B122-7228-BA37421D1D8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E606A88-CC43-FDDF-D051-ED738A1C253A}"/>
              </a:ext>
            </a:extLst>
          </p:cNvPr>
          <p:cNvSpPr/>
          <p:nvPr/>
        </p:nvSpPr>
        <p:spPr bwMode="auto">
          <a:xfrm>
            <a:off x="907853" y="2564904"/>
            <a:ext cx="10228707"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B6C0D075-3596-7A9B-BE4C-CA1EB3977627}"/>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ED2CCB9D-E5A0-E123-8BCF-6D01E66CA2F7}"/>
              </a:ext>
            </a:extLst>
          </p:cNvPr>
          <p:cNvSpPr>
            <a:spLocks noGrp="1"/>
          </p:cNvSpPr>
          <p:nvPr>
            <p:ph idx="1"/>
          </p:nvPr>
        </p:nvSpPr>
        <p:spPr>
          <a:xfrm>
            <a:off x="1447684" y="1700809"/>
            <a:ext cx="9288169" cy="4032448"/>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Neoadjuvant Treatment for Localized Colorectal Cancer (CRC) — Dr Seligmann</a:t>
            </a:r>
          </a:p>
          <a:p>
            <a:pPr marL="98425" indent="0">
              <a:lnSpc>
                <a:spcPct val="100000"/>
              </a:lnSpc>
              <a:spcBef>
                <a:spcPts val="1600"/>
              </a:spcBef>
              <a:spcAft>
                <a:spcPts val="0"/>
              </a:spcAft>
              <a:buNone/>
            </a:pPr>
            <a:r>
              <a:rPr lang="en-US" sz="2500" dirty="0">
                <a:solidFill>
                  <a:schemeClr val="bg1"/>
                </a:solidFill>
              </a:rPr>
              <a:t>Module 2: Emerging Novel Approaches to Adjuvant Treatment for Localized CRC — Dr Lieu</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Role of Circulating Tumor DNA (</a:t>
            </a:r>
            <a:r>
              <a:rPr lang="en-US" sz="2500" dirty="0" err="1">
                <a:solidFill>
                  <a:schemeClr val="tx1"/>
                </a:solidFill>
              </a:rPr>
              <a:t>ctDNA</a:t>
            </a:r>
            <a:r>
              <a:rPr lang="en-US" sz="2500" dirty="0">
                <a:solidFill>
                  <a:schemeClr val="tx1"/>
                </a:solidFill>
              </a:rPr>
              <a:t>) Testing in Localized CRC — Dr Cohen</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4106377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 y="0"/>
            <a:ext cx="12191998" cy="685799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7369" y="1629434"/>
            <a:ext cx="11794490" cy="894080"/>
          </a:xfrm>
          <a:custGeom>
            <a:avLst/>
            <a:gdLst/>
            <a:ahLst/>
            <a:cxnLst/>
            <a:rect l="l" t="t" r="r" b="b"/>
            <a:pathLst>
              <a:path w="11794490" h="894080">
                <a:moveTo>
                  <a:pt x="0" y="0"/>
                </a:moveTo>
                <a:lnTo>
                  <a:pt x="11794486" y="0"/>
                </a:lnTo>
                <a:lnTo>
                  <a:pt x="11794486" y="894006"/>
                </a:lnTo>
                <a:lnTo>
                  <a:pt x="0" y="894006"/>
                </a:lnTo>
                <a:lnTo>
                  <a:pt x="0" y="0"/>
                </a:lnTo>
                <a:close/>
              </a:path>
            </a:pathLst>
          </a:custGeom>
          <a:solidFill>
            <a:srgbClr val="CFB87C">
              <a:alpha val="850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4589614" y="2564891"/>
            <a:ext cx="4543425" cy="1156335"/>
          </a:xfrm>
          <a:prstGeom prst="rect">
            <a:avLst/>
          </a:prstGeom>
        </p:spPr>
        <p:txBody>
          <a:bodyPr vert="horz" wrap="square" lIns="0" tIns="41910" rIns="0" bIns="0" rtlCol="0">
            <a:spAutoFit/>
          </a:bodyPr>
          <a:lstStyle/>
          <a:p>
            <a:pPr marL="543560" marR="536575" lvl="0" indent="0" algn="ctr" defTabSz="914400" rtl="0" eaLnBrk="1" fontAlgn="auto" latinLnBrk="0" hangingPunct="1">
              <a:lnSpc>
                <a:spcPts val="2210"/>
              </a:lnSpc>
              <a:spcBef>
                <a:spcPts val="330"/>
              </a:spcBef>
              <a:spcAft>
                <a:spcPts val="0"/>
              </a:spcAft>
              <a:buClrTx/>
              <a:buSzTx/>
              <a:buFontTx/>
              <a:buNone/>
              <a:tabLst/>
              <a:defRPr/>
            </a:pPr>
            <a:r>
              <a:rPr kumimoji="0" sz="2000" b="0" i="0" u="none" strike="noStrike" kern="1200" cap="none" spc="5" normalizeH="0" baseline="0" noProof="0" dirty="0">
                <a:ln>
                  <a:noFill/>
                </a:ln>
                <a:solidFill>
                  <a:prstClr val="black"/>
                </a:solidFill>
                <a:effectLst/>
                <a:uLnTx/>
                <a:uFillTx/>
                <a:latin typeface="Arial"/>
                <a:ea typeface="+mn-ea"/>
                <a:cs typeface="Arial"/>
              </a:rPr>
              <a:t>Christopher </a:t>
            </a:r>
            <a:r>
              <a:rPr kumimoji="0" sz="2000" b="0" i="0" u="none" strike="noStrike" kern="1200" cap="none" spc="0" normalizeH="0" baseline="0" noProof="0" dirty="0">
                <a:ln>
                  <a:noFill/>
                </a:ln>
                <a:solidFill>
                  <a:prstClr val="black"/>
                </a:solidFill>
                <a:effectLst/>
                <a:uLnTx/>
                <a:uFillTx/>
                <a:latin typeface="Arial"/>
                <a:ea typeface="+mn-ea"/>
                <a:cs typeface="Arial"/>
              </a:rPr>
              <a:t>Lieu, </a:t>
            </a:r>
            <a:r>
              <a:rPr kumimoji="0" sz="2000" b="0" i="0" u="none" strike="noStrike" kern="1200" cap="none" spc="-5" normalizeH="0" baseline="0" noProof="0" dirty="0">
                <a:ln>
                  <a:noFill/>
                </a:ln>
                <a:solidFill>
                  <a:prstClr val="black"/>
                </a:solidFill>
                <a:effectLst/>
                <a:uLnTx/>
                <a:uFillTx/>
                <a:latin typeface="Arial"/>
                <a:ea typeface="+mn-ea"/>
                <a:cs typeface="Arial"/>
              </a:rPr>
              <a:t>MD  </a:t>
            </a:r>
            <a:r>
              <a:rPr kumimoji="0" sz="2000" b="0" i="0" u="none" strike="noStrike" kern="1200" cap="none" spc="10" normalizeH="0" baseline="0" noProof="0" dirty="0">
                <a:ln>
                  <a:noFill/>
                </a:ln>
                <a:solidFill>
                  <a:prstClr val="black"/>
                </a:solidFill>
                <a:effectLst/>
                <a:uLnTx/>
                <a:uFillTx/>
                <a:latin typeface="Arial"/>
                <a:ea typeface="+mn-ea"/>
                <a:cs typeface="Arial"/>
              </a:rPr>
              <a:t>Director, </a:t>
            </a:r>
            <a:r>
              <a:rPr kumimoji="0" sz="2000" b="0" i="0" u="none" strike="noStrike" kern="1200" cap="none" spc="-5" normalizeH="0" baseline="0" noProof="0" dirty="0">
                <a:ln>
                  <a:noFill/>
                </a:ln>
                <a:solidFill>
                  <a:prstClr val="black"/>
                </a:solidFill>
                <a:effectLst/>
                <a:uLnTx/>
                <a:uFillTx/>
                <a:latin typeface="Arial"/>
                <a:ea typeface="+mn-ea"/>
                <a:cs typeface="Arial"/>
              </a:rPr>
              <a:t>GI </a:t>
            </a:r>
            <a:r>
              <a:rPr kumimoji="0" sz="2000" b="0" i="0" u="none" strike="noStrike" kern="1200" cap="none" spc="30" normalizeH="0" baseline="0" noProof="0" dirty="0">
                <a:ln>
                  <a:noFill/>
                </a:ln>
                <a:solidFill>
                  <a:prstClr val="black"/>
                </a:solidFill>
                <a:effectLst/>
                <a:uLnTx/>
                <a:uFillTx/>
                <a:latin typeface="Arial"/>
                <a:ea typeface="+mn-ea"/>
                <a:cs typeface="Arial"/>
              </a:rPr>
              <a:t>Medical</a:t>
            </a:r>
            <a:r>
              <a:rPr kumimoji="0" sz="2000" b="0" i="0" u="none" strike="noStrike" kern="1200" cap="none" spc="-100" normalizeH="0" baseline="0" noProof="0" dirty="0">
                <a:ln>
                  <a:noFill/>
                </a:ln>
                <a:solidFill>
                  <a:prstClr val="black"/>
                </a:solidFill>
                <a:effectLst/>
                <a:uLnTx/>
                <a:uFillTx/>
                <a:latin typeface="Arial"/>
                <a:ea typeface="+mn-ea"/>
                <a:cs typeface="Arial"/>
              </a:rPr>
              <a:t> </a:t>
            </a:r>
            <a:r>
              <a:rPr kumimoji="0" sz="2000" b="0" i="0" u="none" strike="noStrike" kern="1200" cap="none" spc="25" normalizeH="0" baseline="0" noProof="0" dirty="0">
                <a:ln>
                  <a:noFill/>
                </a:ln>
                <a:solidFill>
                  <a:prstClr val="black"/>
                </a:solidFill>
                <a:effectLst/>
                <a:uLnTx/>
                <a:uFillTx/>
                <a:latin typeface="Arial"/>
                <a:ea typeface="+mn-ea"/>
                <a:cs typeface="Arial"/>
              </a:rPr>
              <a:t>Oncology</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ts val="1960"/>
              </a:lnSpc>
              <a:spcBef>
                <a:spcPts val="0"/>
              </a:spcBef>
              <a:spcAft>
                <a:spcPts val="0"/>
              </a:spcAft>
              <a:buClrTx/>
              <a:buSzTx/>
              <a:buFontTx/>
              <a:buNone/>
              <a:tabLst/>
              <a:defRPr/>
            </a:pPr>
            <a:r>
              <a:rPr kumimoji="0" sz="2000" b="0" i="0" u="none" strike="noStrike" kern="1200" cap="none" spc="10" normalizeH="0" baseline="0" noProof="0" dirty="0">
                <a:ln>
                  <a:noFill/>
                </a:ln>
                <a:solidFill>
                  <a:prstClr val="black"/>
                </a:solidFill>
                <a:effectLst/>
                <a:uLnTx/>
                <a:uFillTx/>
                <a:latin typeface="Arial"/>
                <a:ea typeface="+mn-ea"/>
                <a:cs typeface="Arial"/>
              </a:rPr>
              <a:t>Associate Director </a:t>
            </a:r>
            <a:r>
              <a:rPr kumimoji="0" sz="2000" b="0" i="0" u="none" strike="noStrike" kern="1200" cap="none" spc="-5" normalizeH="0" baseline="0" noProof="0" dirty="0">
                <a:ln>
                  <a:noFill/>
                </a:ln>
                <a:solidFill>
                  <a:prstClr val="black"/>
                </a:solidFill>
                <a:effectLst/>
                <a:uLnTx/>
                <a:uFillTx/>
                <a:latin typeface="Arial"/>
                <a:ea typeface="+mn-ea"/>
                <a:cs typeface="Arial"/>
              </a:rPr>
              <a:t>for </a:t>
            </a:r>
            <a:r>
              <a:rPr kumimoji="0" sz="2000" b="0" i="0" u="none" strike="noStrike" kern="1200" cap="none" spc="15" normalizeH="0" baseline="0" noProof="0" dirty="0">
                <a:ln>
                  <a:noFill/>
                </a:ln>
                <a:solidFill>
                  <a:prstClr val="black"/>
                </a:solidFill>
                <a:effectLst/>
                <a:uLnTx/>
                <a:uFillTx/>
                <a:latin typeface="Arial"/>
                <a:ea typeface="+mn-ea"/>
                <a:cs typeface="Arial"/>
              </a:rPr>
              <a:t>Clinical</a:t>
            </a:r>
            <a:r>
              <a:rPr kumimoji="0" sz="2000" b="0" i="0" u="none" strike="noStrike" kern="1200" cap="none" spc="-55" normalizeH="0" baseline="0" noProof="0" dirty="0">
                <a:ln>
                  <a:noFill/>
                </a:ln>
                <a:solidFill>
                  <a:prstClr val="black"/>
                </a:solidFill>
                <a:effectLst/>
                <a:uLnTx/>
                <a:uFillTx/>
                <a:latin typeface="Arial"/>
                <a:ea typeface="+mn-ea"/>
                <a:cs typeface="Arial"/>
              </a:rPr>
              <a:t> </a:t>
            </a:r>
            <a:r>
              <a:rPr kumimoji="0" sz="2000" b="0" i="0" u="none" strike="noStrike" kern="1200" cap="none" spc="-5" normalizeH="0" baseline="0" noProof="0" dirty="0">
                <a:ln>
                  <a:noFill/>
                </a:ln>
                <a:solidFill>
                  <a:prstClr val="black"/>
                </a:solidFill>
                <a:effectLst/>
                <a:uLnTx/>
                <a:uFillTx/>
                <a:latin typeface="Arial"/>
                <a:ea typeface="+mn-ea"/>
                <a:cs typeface="Arial"/>
              </a:rPr>
              <a:t>Research</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ts val="2290"/>
              </a:lnSpc>
              <a:spcBef>
                <a:spcPts val="0"/>
              </a:spcBef>
              <a:spcAft>
                <a:spcPts val="0"/>
              </a:spcAft>
              <a:buClrTx/>
              <a:buSzTx/>
              <a:buFontTx/>
              <a:buNone/>
              <a:tabLst/>
              <a:defRPr/>
            </a:pPr>
            <a:r>
              <a:rPr kumimoji="0" sz="2000" b="0" i="0" u="none" strike="noStrike" kern="1200" cap="none" spc="-5" normalizeH="0" baseline="0" noProof="0" dirty="0">
                <a:ln>
                  <a:noFill/>
                </a:ln>
                <a:solidFill>
                  <a:prstClr val="black"/>
                </a:solidFill>
                <a:effectLst/>
                <a:uLnTx/>
                <a:uFillTx/>
                <a:latin typeface="Arial"/>
                <a:ea typeface="+mn-ea"/>
                <a:cs typeface="Arial"/>
              </a:rPr>
              <a:t>University </a:t>
            </a:r>
            <a:r>
              <a:rPr kumimoji="0" sz="2000" b="0" i="0" u="none" strike="noStrike" kern="1200" cap="none" spc="0" normalizeH="0" baseline="0" noProof="0" dirty="0">
                <a:ln>
                  <a:noFill/>
                </a:ln>
                <a:solidFill>
                  <a:prstClr val="black"/>
                </a:solidFill>
                <a:effectLst/>
                <a:uLnTx/>
                <a:uFillTx/>
                <a:latin typeface="Arial"/>
                <a:ea typeface="+mn-ea"/>
                <a:cs typeface="Arial"/>
              </a:rPr>
              <a:t>of</a:t>
            </a:r>
            <a:r>
              <a:rPr kumimoji="0" sz="2000" b="0" i="0" u="none" strike="noStrike" kern="1200" cap="none" spc="-25" normalizeH="0" baseline="0" noProof="0" dirty="0">
                <a:ln>
                  <a:noFill/>
                </a:ln>
                <a:solidFill>
                  <a:prstClr val="black"/>
                </a:solidFill>
                <a:effectLst/>
                <a:uLnTx/>
                <a:uFillTx/>
                <a:latin typeface="Arial"/>
                <a:ea typeface="+mn-ea"/>
                <a:cs typeface="Arial"/>
              </a:rPr>
              <a:t> </a:t>
            </a:r>
            <a:r>
              <a:rPr kumimoji="0" sz="2000" b="0" i="0" u="none" strike="noStrike" kern="1200" cap="none" spc="10" normalizeH="0" baseline="0" noProof="0" dirty="0">
                <a:ln>
                  <a:noFill/>
                </a:ln>
                <a:solidFill>
                  <a:prstClr val="black"/>
                </a:solidFill>
                <a:effectLst/>
                <a:uLnTx/>
                <a:uFillTx/>
                <a:latin typeface="Arial"/>
                <a:ea typeface="+mn-ea"/>
                <a:cs typeface="Arial"/>
              </a:rPr>
              <a:t>Colorado</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6" name="object 6"/>
          <p:cNvSpPr/>
          <p:nvPr/>
        </p:nvSpPr>
        <p:spPr>
          <a:xfrm>
            <a:off x="844535" y="297943"/>
            <a:ext cx="4809289" cy="1309119"/>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10687050" y="5655981"/>
            <a:ext cx="1003300" cy="889000"/>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7354E865-50D4-398D-DC45-7FFBC7BAB607}"/>
              </a:ext>
            </a:extLst>
          </p:cNvPr>
          <p:cNvSpPr txBox="1"/>
          <p:nvPr/>
        </p:nvSpPr>
        <p:spPr>
          <a:xfrm>
            <a:off x="152400" y="1830124"/>
            <a:ext cx="11537950" cy="492699"/>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Emerging Novel Approaches to Adjuvant Treatment for Localized CRC</a:t>
            </a:r>
            <a:endParaRPr kumimoji="0" lang="en-US" sz="24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92350" y="389635"/>
            <a:ext cx="4766945" cy="574040"/>
          </a:xfrm>
          <a:prstGeom prst="rect">
            <a:avLst/>
          </a:prstGeom>
        </p:spPr>
        <p:txBody>
          <a:bodyPr vert="horz" wrap="square" lIns="0" tIns="12700" rIns="0" bIns="0" rtlCol="0">
            <a:spAutoFit/>
          </a:bodyPr>
          <a:lstStyle/>
          <a:p>
            <a:pPr marL="12700">
              <a:lnSpc>
                <a:spcPct val="100000"/>
              </a:lnSpc>
              <a:spcBef>
                <a:spcPts val="100"/>
              </a:spcBef>
            </a:pPr>
            <a:r>
              <a:rPr sz="3600" spc="-50" dirty="0">
                <a:solidFill>
                  <a:srgbClr val="0070C0"/>
                </a:solidFill>
                <a:latin typeface="Arial"/>
                <a:cs typeface="Arial"/>
              </a:rPr>
              <a:t>Topics </a:t>
            </a:r>
            <a:r>
              <a:rPr sz="3600" dirty="0">
                <a:solidFill>
                  <a:srgbClr val="0070C0"/>
                </a:solidFill>
                <a:latin typeface="Arial"/>
                <a:cs typeface="Arial"/>
              </a:rPr>
              <a:t>for</a:t>
            </a:r>
            <a:r>
              <a:rPr sz="3600" spc="-15" dirty="0">
                <a:solidFill>
                  <a:srgbClr val="0070C0"/>
                </a:solidFill>
                <a:latin typeface="Arial"/>
                <a:cs typeface="Arial"/>
              </a:rPr>
              <a:t> </a:t>
            </a:r>
            <a:r>
              <a:rPr sz="3600" spc="-5" dirty="0">
                <a:solidFill>
                  <a:srgbClr val="0070C0"/>
                </a:solidFill>
                <a:latin typeface="Arial"/>
                <a:cs typeface="Arial"/>
              </a:rPr>
              <a:t>Discussion</a:t>
            </a:r>
            <a:endParaRPr sz="3600" dirty="0">
              <a:latin typeface="Arial"/>
              <a:cs typeface="Arial"/>
            </a:endParaRPr>
          </a:p>
        </p:txBody>
      </p:sp>
      <p:sp>
        <p:nvSpPr>
          <p:cNvPr id="3" name="object 3"/>
          <p:cNvSpPr txBox="1"/>
          <p:nvPr/>
        </p:nvSpPr>
        <p:spPr>
          <a:xfrm>
            <a:off x="692350" y="1295400"/>
            <a:ext cx="10585250" cy="3783087"/>
          </a:xfrm>
          <a:prstGeom prst="rect">
            <a:avLst/>
          </a:prstGeom>
        </p:spPr>
        <p:txBody>
          <a:bodyPr vert="horz" wrap="square" lIns="0" tIns="63500" rIns="0" bIns="0" rtlCol="0">
            <a:spAutoFit/>
          </a:bodyPr>
          <a:lstStyle/>
          <a:p>
            <a:pPr marL="241300" marR="738505" lvl="0" indent="-228600" algn="l" defTabSz="914400" rtl="0" eaLnBrk="1" fontAlgn="auto" latinLnBrk="0" hangingPunct="1">
              <a:lnSpc>
                <a:spcPts val="3000"/>
              </a:lnSpc>
              <a:spcBef>
                <a:spcPts val="500"/>
              </a:spcBef>
              <a:spcAft>
                <a:spcPts val="0"/>
              </a:spcAft>
              <a:buClrTx/>
              <a:buSzTx/>
              <a:buFontTx/>
              <a:buChar char="•"/>
              <a:tabLst>
                <a:tab pos="241300" algn="l"/>
              </a:tabLst>
              <a:defRPr/>
            </a:pPr>
            <a:r>
              <a:rPr kumimoji="0" lang="en-US" sz="2800" b="0" i="0" u="none" strike="noStrike" kern="1200" cap="none" spc="0" normalizeH="0" baseline="0" noProof="0" dirty="0">
                <a:ln>
                  <a:noFill/>
                </a:ln>
                <a:solidFill>
                  <a:prstClr val="black"/>
                </a:solidFill>
                <a:effectLst/>
                <a:uLnTx/>
                <a:uFillTx/>
                <a:latin typeface="Arial"/>
                <a:ea typeface="+mn-ea"/>
                <a:cs typeface="Arial"/>
              </a:rPr>
              <a:t>Historical outcomes achieved with standard adjuvant chemotherapy for patients with localized CRC, including for those with MSI-H/dMMR disease</a:t>
            </a:r>
          </a:p>
          <a:p>
            <a:pPr marL="241300" marR="738505" lvl="0" indent="-228600" algn="l" defTabSz="914400" rtl="0" eaLnBrk="1" fontAlgn="auto" latinLnBrk="0" hangingPunct="1">
              <a:lnSpc>
                <a:spcPts val="3000"/>
              </a:lnSpc>
              <a:spcBef>
                <a:spcPts val="500"/>
              </a:spcBef>
              <a:spcAft>
                <a:spcPts val="0"/>
              </a:spcAft>
              <a:buClrTx/>
              <a:buSzTx/>
              <a:buFontTx/>
              <a:buChar char="•"/>
              <a:tabLst>
                <a:tab pos="241300" algn="l"/>
              </a:tabLst>
              <a:defRPr/>
            </a:pPr>
            <a:endParaRPr kumimoji="0" lang="en-US" sz="2800" b="0" i="0" u="none" strike="noStrike" kern="1200" cap="none" spc="0" normalizeH="0" baseline="0" noProof="0" dirty="0">
              <a:ln>
                <a:noFill/>
              </a:ln>
              <a:solidFill>
                <a:prstClr val="black"/>
              </a:solidFill>
              <a:effectLst/>
              <a:uLnTx/>
              <a:uFillTx/>
              <a:latin typeface="Arial"/>
              <a:ea typeface="+mn-ea"/>
              <a:cs typeface="Arial"/>
            </a:endParaRPr>
          </a:p>
          <a:p>
            <a:pPr marL="241300" marR="738505" lvl="0" indent="-228600" algn="l" defTabSz="914400" rtl="0" eaLnBrk="1" fontAlgn="auto" latinLnBrk="0" hangingPunct="1">
              <a:lnSpc>
                <a:spcPts val="3000"/>
              </a:lnSpc>
              <a:spcBef>
                <a:spcPts val="500"/>
              </a:spcBef>
              <a:spcAft>
                <a:spcPts val="0"/>
              </a:spcAft>
              <a:buClrTx/>
              <a:buSzTx/>
              <a:buFontTx/>
              <a:buChar char="•"/>
              <a:tabLst>
                <a:tab pos="241300" algn="l"/>
              </a:tabLst>
              <a:defRPr/>
            </a:pPr>
            <a:r>
              <a:rPr kumimoji="0" lang="en-US" sz="2800" b="0" i="0" u="none" strike="noStrike" kern="1200" cap="none" spc="0" normalizeH="0" baseline="0" noProof="0" dirty="0">
                <a:ln>
                  <a:noFill/>
                </a:ln>
                <a:solidFill>
                  <a:prstClr val="black"/>
                </a:solidFill>
                <a:effectLst/>
                <a:uLnTx/>
                <a:uFillTx/>
                <a:latin typeface="Arial"/>
                <a:ea typeface="+mn-ea"/>
                <a:cs typeface="Arial"/>
              </a:rPr>
              <a:t>Addition of atezolizumab to FOLFOX chemotherapy for patients with Stage III CRC and dMMR tumors</a:t>
            </a:r>
          </a:p>
          <a:p>
            <a:pPr marL="241300" marR="738505" lvl="0" indent="-228600" algn="l" defTabSz="914400" rtl="0" eaLnBrk="1" fontAlgn="auto" latinLnBrk="0" hangingPunct="1">
              <a:lnSpc>
                <a:spcPts val="3000"/>
              </a:lnSpc>
              <a:spcBef>
                <a:spcPts val="500"/>
              </a:spcBef>
              <a:spcAft>
                <a:spcPts val="0"/>
              </a:spcAft>
              <a:buClrTx/>
              <a:buSzTx/>
              <a:buFontTx/>
              <a:buChar char="•"/>
              <a:tabLst>
                <a:tab pos="241300" algn="l"/>
              </a:tabLst>
              <a:defRPr/>
            </a:pPr>
            <a:endParaRPr kumimoji="0" lang="en-US" sz="2800" b="0" i="0" u="none" strike="noStrike" kern="1200" cap="none" spc="0" normalizeH="0" baseline="0" noProof="0" dirty="0">
              <a:ln>
                <a:noFill/>
              </a:ln>
              <a:solidFill>
                <a:prstClr val="black"/>
              </a:solidFill>
              <a:effectLst/>
              <a:uLnTx/>
              <a:uFillTx/>
              <a:latin typeface="Arial"/>
              <a:ea typeface="+mn-ea"/>
              <a:cs typeface="Arial"/>
            </a:endParaRPr>
          </a:p>
          <a:p>
            <a:pPr marL="241300" marR="738505" lvl="0" indent="-228600" algn="l" defTabSz="914400" rtl="0" eaLnBrk="1" fontAlgn="auto" latinLnBrk="0" hangingPunct="1">
              <a:lnSpc>
                <a:spcPts val="3000"/>
              </a:lnSpc>
              <a:spcBef>
                <a:spcPts val="500"/>
              </a:spcBef>
              <a:spcAft>
                <a:spcPts val="0"/>
              </a:spcAft>
              <a:buClrTx/>
              <a:buSzTx/>
              <a:buFontTx/>
              <a:buChar char="•"/>
              <a:tabLst>
                <a:tab pos="241300" algn="l"/>
              </a:tabLst>
              <a:defRPr/>
            </a:pPr>
            <a:r>
              <a:rPr kumimoji="0" lang="en-US" sz="2800" b="0" i="0" u="none" strike="noStrike" kern="1200" cap="none" spc="0" normalizeH="0" baseline="0" noProof="0" dirty="0">
                <a:ln>
                  <a:noFill/>
                </a:ln>
                <a:solidFill>
                  <a:prstClr val="black"/>
                </a:solidFill>
                <a:effectLst/>
                <a:uLnTx/>
                <a:uFillTx/>
                <a:latin typeface="Arial"/>
                <a:ea typeface="+mn-ea"/>
                <a:cs typeface="Arial"/>
              </a:rPr>
              <a:t>Other ongoing trials evaluating immune checkpoint inhibitors as a component of adjuvant therapy for localized CRC</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755C854-B950-A032-2865-E75B683EA262}"/>
              </a:ext>
            </a:extLst>
          </p:cNvPr>
          <p:cNvSpPr>
            <a:spLocks noChangeArrowheads="1"/>
          </p:cNvSpPr>
          <p:nvPr/>
        </p:nvSpPr>
        <p:spPr bwMode="auto">
          <a:xfrm>
            <a:off x="1135201" y="680586"/>
            <a:ext cx="9502671"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bg1"/>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70C0"/>
                </a:solidFill>
                <a:effectLst/>
                <a:uLnTx/>
                <a:uFillTx/>
                <a:latin typeface="Arial"/>
                <a:ea typeface="+mn-ea"/>
                <a:cs typeface="+mn-cs"/>
              </a:rPr>
              <a:t>“</a:t>
            </a:r>
            <a:r>
              <a:rPr kumimoji="0" lang="en-US" sz="1600" b="1" i="0" u="sng" strike="noStrike" kern="1200" cap="none" spc="0" normalizeH="0" baseline="0" noProof="0" dirty="0" err="1">
                <a:ln>
                  <a:noFill/>
                </a:ln>
                <a:solidFill>
                  <a:srgbClr val="0070C0"/>
                </a:solidFill>
                <a:effectLst/>
                <a:uLnTx/>
                <a:uFillTx/>
                <a:latin typeface="Arial"/>
                <a:ea typeface="+mn-ea"/>
                <a:cs typeface="+mn-cs"/>
              </a:rPr>
              <a:t>Cytotoxics</a:t>
            </a:r>
            <a:r>
              <a:rPr kumimoji="0" lang="en-US" sz="1600" b="1" i="0" u="none" strike="noStrike" kern="1200" cap="none" spc="0" normalizeH="0" baseline="0" noProof="0" dirty="0">
                <a:ln>
                  <a:noFill/>
                </a:ln>
                <a:solidFill>
                  <a:srgbClr val="0070C0"/>
                </a:solidFill>
                <a:effectLst/>
                <a:uLnTx/>
                <a:uFillTx/>
                <a:latin typeface="Arial"/>
                <a:ea typeface="+mn-ea"/>
                <a:cs typeface="+mn-cs"/>
              </a:rPr>
              <a:t>”		     			</a:t>
            </a:r>
            <a:r>
              <a:rPr kumimoji="0" lang="en-US" sz="1600" b="1" i="0" u="sng" strike="noStrike" kern="1200" cap="none" spc="0" normalizeH="0" baseline="0" noProof="0" dirty="0">
                <a:ln>
                  <a:noFill/>
                </a:ln>
                <a:solidFill>
                  <a:srgbClr val="0070C0"/>
                </a:solidFill>
                <a:effectLst/>
                <a:uLnTx/>
                <a:uFillTx/>
                <a:latin typeface="Arial"/>
                <a:ea typeface="+mn-ea"/>
                <a:cs typeface="+mn-cs"/>
              </a:rPr>
              <a:t>Mechanism</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1. 5-Fluorouracil (5-FU)     		-&gt; pyrimidine analog</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2. Capecitabine		     		-&gt; oral 5-FU pro-drug</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3. TAS-102		   			-&gt; 5-FU drug with metabolism inhibitor</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4. Irinotecan 		   	  		-&gt; topoisomerase I inhibitor</a:t>
            </a:r>
            <a:endParaRPr kumimoji="0" lang="en-US" sz="1600" b="0" i="0" u="sng" strike="noStrike" kern="1200" cap="none" spc="0" normalizeH="0" baseline="0" noProof="0" dirty="0">
              <a:ln>
                <a:noFill/>
              </a:ln>
              <a:solidFill>
                <a:prstClr val="black"/>
              </a:solidFill>
              <a:effectLst/>
              <a:uLnTx/>
              <a:uFillTx/>
              <a:latin typeface="Arial"/>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5. Oxaliplatin		     			-&gt; third-generation platinum</a:t>
            </a:r>
            <a:endParaRPr kumimoji="0" lang="en-US" sz="1600" b="0" i="0" u="sng" strike="noStrike" kern="1200" cap="none" spc="0" normalizeH="0" baseline="0" noProof="0" dirty="0">
              <a:ln>
                <a:noFill/>
              </a:ln>
              <a:solidFill>
                <a:prstClr val="black"/>
              </a:solidFill>
              <a:effectLst/>
              <a:uLnTx/>
              <a:uFillTx/>
              <a:latin typeface="Arial"/>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None/>
              <a:tabLst/>
              <a:defRPr/>
            </a:pPr>
            <a:endParaRPr kumimoji="0" lang="en-US" sz="1600" b="0" i="0" u="sng" strike="noStrike" kern="1200" cap="none" spc="0" normalizeH="0" baseline="0" noProof="0" dirty="0">
              <a:ln>
                <a:noFill/>
              </a:ln>
              <a:solidFill>
                <a:srgbClr val="FFFF00"/>
              </a:solidFill>
              <a:effectLst/>
              <a:uLnTx/>
              <a:uFillTx/>
              <a:latin typeface="Arial"/>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None/>
              <a:tabLst/>
              <a:defRPr/>
            </a:pPr>
            <a:endParaRPr kumimoji="0" lang="en-US" sz="1600" b="0" i="0" u="sng" strike="noStrike" kern="1200" cap="none" spc="0" normalizeH="0" baseline="0" noProof="0" dirty="0">
              <a:ln>
                <a:noFill/>
              </a:ln>
              <a:solidFill>
                <a:srgbClr val="FFFF00"/>
              </a:solidFill>
              <a:effectLst/>
              <a:uLnTx/>
              <a:uFillTx/>
              <a:latin typeface="Arial"/>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70C0"/>
                </a:solidFill>
                <a:effectLst/>
                <a:uLnTx/>
                <a:uFillTx/>
                <a:latin typeface="Arial"/>
                <a:ea typeface="+mn-ea"/>
                <a:cs typeface="+mn-cs"/>
              </a:rPr>
              <a:t>“Biologics/Targeted”</a:t>
            </a:r>
            <a:r>
              <a:rPr kumimoji="0" lang="en-US" sz="1600" b="1" i="0" u="none" strike="noStrike" kern="1200" cap="none" spc="0" normalizeH="0" baseline="0" noProof="0" dirty="0">
                <a:ln>
                  <a:noFill/>
                </a:ln>
                <a:solidFill>
                  <a:srgbClr val="0070C0"/>
                </a:solidFill>
                <a:effectLst/>
                <a:uLnTx/>
                <a:uFillTx/>
                <a:latin typeface="Arial"/>
                <a:ea typeface="+mn-ea"/>
                <a:cs typeface="+mn-cs"/>
              </a:rPr>
              <a:t>			</a:t>
            </a:r>
            <a:r>
              <a:rPr kumimoji="0" lang="en-US" sz="1600" b="1" i="0" u="sng" strike="noStrike" kern="1200" cap="none" spc="0" normalizeH="0" baseline="0" noProof="0" dirty="0">
                <a:ln>
                  <a:noFill/>
                </a:ln>
                <a:solidFill>
                  <a:srgbClr val="0070C0"/>
                </a:solidFill>
                <a:effectLst/>
                <a:uLnTx/>
                <a:uFillTx/>
                <a:latin typeface="Arial"/>
                <a:ea typeface="+mn-ea"/>
                <a:cs typeface="+mn-cs"/>
              </a:rPr>
              <a:t>Mechanism</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1. Cetuximab		     			-&gt; antibody against EGFR	</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2. Panitumumab				-&gt; antibody against EGFR </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3. Bevacizumab				-&gt; antibody against VEGF</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4. Ziv-aflibercept 				-&gt; VEGF trap</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5. Ramucirumab				-&gt; antibody against VEGFR2</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6. Ipilimumab					-&gt; antibody against CTLA-4 (MSI-high only)</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7/8. Regorafenib/</a:t>
            </a:r>
            <a:r>
              <a:rPr kumimoji="0" lang="en-US" sz="1600" b="0" i="0" u="none" strike="noStrike" kern="1200" cap="none" spc="0" normalizeH="0" baseline="0" noProof="0" dirty="0" err="1">
                <a:ln>
                  <a:noFill/>
                </a:ln>
                <a:solidFill>
                  <a:prstClr val="black"/>
                </a:solidFill>
                <a:effectLst/>
                <a:uLnTx/>
                <a:uFillTx/>
                <a:latin typeface="Arial"/>
                <a:ea typeface="+mn-ea"/>
                <a:cs typeface="+mn-cs"/>
              </a:rPr>
              <a:t>fruquintinib</a:t>
            </a:r>
            <a:r>
              <a:rPr kumimoji="0" lang="en-US" sz="1600" b="0" i="0" u="none" strike="noStrike" kern="1200" cap="none" spc="0" normalizeH="0" baseline="0" noProof="0" dirty="0">
                <a:ln>
                  <a:noFill/>
                </a:ln>
                <a:solidFill>
                  <a:prstClr val="black"/>
                </a:solidFill>
                <a:effectLst/>
                <a:uLnTx/>
                <a:uFillTx/>
                <a:latin typeface="Arial"/>
                <a:ea typeface="+mn-ea"/>
                <a:cs typeface="+mn-cs"/>
              </a:rPr>
              <a:t>  		-&gt; multi-tyrosine kinase inhibitors</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9/10/11. </a:t>
            </a:r>
            <a:r>
              <a:rPr kumimoji="0" lang="en-US" sz="1600" b="0" i="0" u="none" strike="noStrike" kern="1200" cap="none" spc="0" normalizeH="0" baseline="0" noProof="0" dirty="0" err="1">
                <a:ln>
                  <a:noFill/>
                </a:ln>
                <a:solidFill>
                  <a:prstClr val="black"/>
                </a:solidFill>
                <a:effectLst/>
                <a:uLnTx/>
                <a:uFillTx/>
                <a:latin typeface="Arial"/>
                <a:ea typeface="+mn-ea"/>
                <a:cs typeface="+mn-cs"/>
              </a:rPr>
              <a:t>Pembro</a:t>
            </a:r>
            <a:r>
              <a:rPr kumimoji="0" lang="en-US" sz="1600" b="0" i="0" u="none" strike="noStrike" kern="1200" cap="none" spc="0" normalizeH="0" baseline="0" noProof="0" dirty="0">
                <a:ln>
                  <a:noFill/>
                </a:ln>
                <a:solidFill>
                  <a:prstClr val="black"/>
                </a:solidFill>
                <a:effectLst/>
                <a:uLnTx/>
                <a:uFillTx/>
                <a:latin typeface="Arial"/>
                <a:ea typeface="+mn-ea"/>
                <a:cs typeface="+mn-cs"/>
              </a:rPr>
              <a:t>/</a:t>
            </a:r>
            <a:r>
              <a:rPr kumimoji="0" lang="en-US" sz="1600" b="0" i="0" u="none" strike="noStrike" kern="1200" cap="none" spc="0" normalizeH="0" baseline="0" noProof="0" dirty="0" err="1">
                <a:ln>
                  <a:noFill/>
                </a:ln>
                <a:solidFill>
                  <a:prstClr val="black"/>
                </a:solidFill>
                <a:effectLst/>
                <a:uLnTx/>
                <a:uFillTx/>
                <a:latin typeface="Arial"/>
                <a:ea typeface="+mn-ea"/>
                <a:cs typeface="+mn-cs"/>
              </a:rPr>
              <a:t>nivo</a:t>
            </a:r>
            <a:r>
              <a:rPr kumimoji="0" lang="en-US" sz="1600" b="0" i="0" u="none" strike="noStrike" kern="1200" cap="none" spc="0" normalizeH="0" baseline="0" noProof="0" dirty="0">
                <a:ln>
                  <a:noFill/>
                </a:ln>
                <a:solidFill>
                  <a:prstClr val="black"/>
                </a:solidFill>
                <a:effectLst/>
                <a:uLnTx/>
                <a:uFillTx/>
                <a:latin typeface="Arial"/>
                <a:ea typeface="+mn-ea"/>
                <a:cs typeface="+mn-cs"/>
              </a:rPr>
              <a:t>/</a:t>
            </a:r>
            <a:r>
              <a:rPr kumimoji="0" lang="en-US" sz="1600" b="0" i="0" u="none" strike="noStrike" kern="1200" cap="none" spc="0" normalizeH="0" baseline="0" noProof="0" dirty="0" err="1">
                <a:ln>
                  <a:noFill/>
                </a:ln>
                <a:solidFill>
                  <a:prstClr val="black"/>
                </a:solidFill>
                <a:effectLst/>
                <a:uLnTx/>
                <a:uFillTx/>
                <a:latin typeface="Arial"/>
                <a:ea typeface="+mn-ea"/>
                <a:cs typeface="+mn-cs"/>
              </a:rPr>
              <a:t>dostarlimab</a:t>
            </a:r>
            <a:r>
              <a:rPr kumimoji="0" lang="en-US" sz="1600" b="0" i="0" u="none" strike="noStrike" kern="1200" cap="none" spc="0" normalizeH="0" baseline="0" noProof="0" dirty="0">
                <a:ln>
                  <a:noFill/>
                </a:ln>
                <a:solidFill>
                  <a:prstClr val="black"/>
                </a:solidFill>
                <a:effectLst/>
                <a:uLnTx/>
                <a:uFillTx/>
                <a:latin typeface="Arial"/>
                <a:ea typeface="+mn-ea"/>
                <a:cs typeface="+mn-cs"/>
              </a:rPr>
              <a:t>	-&gt; antibody against PD-1 (MSI-high only)</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12. Encorafenib + cetuximab		-&gt; tyrosine kinase inhibitor against BRAF V600E</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13. Tucatinib + trastuzumab		-&gt; HER2 tyrosine kinase inhibitor and antibody</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14. Trastuzumab </a:t>
            </a:r>
            <a:r>
              <a:rPr kumimoji="0" lang="en-US" sz="1600" b="0" i="0" u="none" strike="noStrike" kern="1200" cap="none" spc="0" normalizeH="0" baseline="0" noProof="0" dirty="0" err="1">
                <a:ln>
                  <a:noFill/>
                </a:ln>
                <a:solidFill>
                  <a:prstClr val="black"/>
                </a:solidFill>
                <a:effectLst/>
                <a:uLnTx/>
                <a:uFillTx/>
                <a:latin typeface="Arial"/>
                <a:ea typeface="+mn-ea"/>
                <a:cs typeface="+mn-cs"/>
              </a:rPr>
              <a:t>deruxtecan</a:t>
            </a:r>
            <a:r>
              <a:rPr kumimoji="0" lang="en-US" sz="1600" b="0" i="0" u="none" strike="noStrike" kern="1200" cap="none" spc="0" normalizeH="0" baseline="0" noProof="0" dirty="0">
                <a:ln>
                  <a:noFill/>
                </a:ln>
                <a:solidFill>
                  <a:prstClr val="black"/>
                </a:solidFill>
                <a:effectLst/>
                <a:uLnTx/>
                <a:uFillTx/>
                <a:latin typeface="Arial"/>
                <a:ea typeface="+mn-ea"/>
                <a:cs typeface="+mn-cs"/>
              </a:rPr>
              <a:t>		-&gt; HER2 antibody-drug conjugate</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15. </a:t>
            </a:r>
            <a:r>
              <a:rPr kumimoji="0" lang="en-US" sz="1600" b="0" i="0" u="none" strike="noStrike" kern="1200" cap="none" spc="0" normalizeH="0" baseline="0" noProof="0" dirty="0" err="1">
                <a:ln>
                  <a:noFill/>
                </a:ln>
                <a:solidFill>
                  <a:prstClr val="black"/>
                </a:solidFill>
                <a:effectLst/>
                <a:uLnTx/>
                <a:uFillTx/>
                <a:latin typeface="Arial"/>
                <a:ea typeface="+mn-ea"/>
                <a:cs typeface="+mn-cs"/>
              </a:rPr>
              <a:t>Adagrasib</a:t>
            </a:r>
            <a:r>
              <a:rPr kumimoji="0" lang="en-US" sz="1600" b="0" i="0" u="none" strike="noStrike" kern="1200" cap="none" spc="0" normalizeH="0" baseline="0" noProof="0" dirty="0">
                <a:ln>
                  <a:noFill/>
                </a:ln>
                <a:solidFill>
                  <a:prstClr val="black"/>
                </a:solidFill>
                <a:effectLst/>
                <a:uLnTx/>
                <a:uFillTx/>
                <a:latin typeface="Arial"/>
                <a:ea typeface="+mn-ea"/>
                <a:cs typeface="+mn-cs"/>
              </a:rPr>
              <a:t> + cetuximab		-&gt; KRAS G12C inhibitor</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a:ea typeface="+mn-ea"/>
                <a:cs typeface="+mn-cs"/>
              </a:rPr>
              <a:t>16. </a:t>
            </a:r>
            <a:r>
              <a:rPr kumimoji="0" lang="en-US" sz="1600" b="0" i="0" u="none" strike="noStrike" kern="1200" cap="none" spc="0" normalizeH="0" baseline="0" noProof="0" dirty="0" err="1">
                <a:ln>
                  <a:noFill/>
                </a:ln>
                <a:solidFill>
                  <a:prstClr val="black"/>
                </a:solidFill>
                <a:effectLst/>
                <a:uLnTx/>
                <a:uFillTx/>
                <a:latin typeface="Arial"/>
                <a:ea typeface="+mn-ea"/>
                <a:cs typeface="+mn-cs"/>
              </a:rPr>
              <a:t>Sotorasib</a:t>
            </a:r>
            <a:r>
              <a:rPr kumimoji="0" lang="en-US" sz="1600" b="0" i="0" u="none" strike="noStrike" kern="1200" cap="none" spc="0" normalizeH="0" baseline="0" noProof="0" dirty="0">
                <a:ln>
                  <a:noFill/>
                </a:ln>
                <a:solidFill>
                  <a:prstClr val="black"/>
                </a:solidFill>
                <a:effectLst/>
                <a:uLnTx/>
                <a:uFillTx/>
                <a:latin typeface="Arial"/>
                <a:ea typeface="+mn-ea"/>
                <a:cs typeface="+mn-cs"/>
              </a:rPr>
              <a:t> + cetuximab		-&gt; KRAS G12C inhibitor</a:t>
            </a:r>
          </a:p>
        </p:txBody>
      </p:sp>
      <p:sp>
        <p:nvSpPr>
          <p:cNvPr id="5" name="Line 3">
            <a:extLst>
              <a:ext uri="{FF2B5EF4-FFF2-40B4-BE49-F238E27FC236}">
                <a16:creationId xmlns:a16="http://schemas.microsoft.com/office/drawing/2014/main" id="{92319570-CB70-08D8-8B2E-960607577BBC}"/>
              </a:ext>
            </a:extLst>
          </p:cNvPr>
          <p:cNvSpPr>
            <a:spLocks noChangeShapeType="1"/>
          </p:cNvSpPr>
          <p:nvPr/>
        </p:nvSpPr>
        <p:spPr bwMode="auto">
          <a:xfrm>
            <a:off x="1135201" y="2588936"/>
            <a:ext cx="9417368" cy="0"/>
          </a:xfrm>
          <a:prstGeom prst="line">
            <a:avLst/>
          </a:prstGeom>
          <a:noFill/>
          <a:ln w="50800">
            <a:solidFill>
              <a:srgbClr val="0070C0"/>
            </a:solidFill>
            <a:round/>
            <a:headEnd type="non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EF14EA90-DEC7-FE4C-B372-DC7B6AC7888C}"/>
              </a:ext>
            </a:extLst>
          </p:cNvPr>
          <p:cNvSpPr/>
          <p:nvPr/>
        </p:nvSpPr>
        <p:spPr>
          <a:xfrm>
            <a:off x="912163" y="6575388"/>
            <a:ext cx="6466837" cy="276999"/>
          </a:xfrm>
          <a:prstGeom prst="rect">
            <a:avLst/>
          </a:prstGeom>
        </p:spPr>
        <p:txBody>
          <a:bodyPr wrap="square"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EGFR, epidermal growth factor receptor; VEGF, vascular endothelial growth factor.</a:t>
            </a:r>
          </a:p>
        </p:txBody>
      </p:sp>
      <p:sp>
        <p:nvSpPr>
          <p:cNvPr id="7" name="Title 1">
            <a:extLst>
              <a:ext uri="{FF2B5EF4-FFF2-40B4-BE49-F238E27FC236}">
                <a16:creationId xmlns:a16="http://schemas.microsoft.com/office/drawing/2014/main" id="{D5CE4341-FB59-5D68-D8D2-2D58270619E7}"/>
              </a:ext>
            </a:extLst>
          </p:cNvPr>
          <p:cNvSpPr>
            <a:spLocks noGrp="1"/>
          </p:cNvSpPr>
          <p:nvPr>
            <p:ph type="title"/>
          </p:nvPr>
        </p:nvSpPr>
        <p:spPr>
          <a:xfrm>
            <a:off x="396051" y="175771"/>
            <a:ext cx="11399899" cy="669851"/>
          </a:xfrm>
        </p:spPr>
        <p:txBody>
          <a:bodyPr anchor="ctr">
            <a:normAutofit fontScale="90000"/>
          </a:bodyPr>
          <a:lstStyle/>
          <a:p>
            <a:pPr algn="ctr"/>
            <a:r>
              <a:rPr lang="en-US" sz="3200" noProof="0" dirty="0">
                <a:solidFill>
                  <a:srgbClr val="0070C0"/>
                </a:solidFill>
              </a:rPr>
              <a:t>20+ FDA-Approved Regimens for Metastatic Colorectal Cancer</a:t>
            </a:r>
          </a:p>
        </p:txBody>
      </p:sp>
    </p:spTree>
    <p:extLst>
      <p:ext uri="{BB962C8B-B14F-4D97-AF65-F5344CB8AC3E}">
        <p14:creationId xmlns:p14="http://schemas.microsoft.com/office/powerpoint/2010/main" val="1169625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7042" name="Rectangle 2"/>
          <p:cNvSpPr>
            <a:spLocks noChangeArrowheads="1"/>
          </p:cNvSpPr>
          <p:nvPr/>
        </p:nvSpPr>
        <p:spPr bwMode="auto">
          <a:xfrm>
            <a:off x="1116430" y="789444"/>
            <a:ext cx="10394251" cy="594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bg1"/>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70C0"/>
                </a:solidFill>
                <a:effectLst/>
                <a:uLnTx/>
                <a:uFillTx/>
                <a:latin typeface="Arial"/>
                <a:ea typeface="+mn-ea"/>
                <a:cs typeface="+mn-cs"/>
              </a:rPr>
              <a:t>“</a:t>
            </a:r>
            <a:r>
              <a:rPr kumimoji="0" lang="en-US" sz="2000" b="1" i="0" u="sng" strike="noStrike" kern="1200" cap="none" spc="0" normalizeH="0" baseline="0" noProof="0" dirty="0" err="1">
                <a:ln>
                  <a:noFill/>
                </a:ln>
                <a:solidFill>
                  <a:srgbClr val="0070C0"/>
                </a:solidFill>
                <a:effectLst/>
                <a:uLnTx/>
                <a:uFillTx/>
                <a:latin typeface="Arial"/>
                <a:ea typeface="+mn-ea"/>
                <a:cs typeface="+mn-cs"/>
              </a:rPr>
              <a:t>Cytotoxics</a:t>
            </a:r>
            <a:r>
              <a:rPr kumimoji="0" lang="en-US" sz="2000" b="1" i="0" u="none" strike="noStrike" kern="1200" cap="none" spc="0" normalizeH="0" baseline="0" noProof="0" dirty="0">
                <a:ln>
                  <a:noFill/>
                </a:ln>
                <a:solidFill>
                  <a:srgbClr val="0070C0"/>
                </a:solidFill>
                <a:effectLst/>
                <a:uLnTx/>
                <a:uFillTx/>
                <a:latin typeface="Arial"/>
                <a:ea typeface="+mn-ea"/>
                <a:cs typeface="+mn-cs"/>
              </a:rPr>
              <a:t>”		     			</a:t>
            </a:r>
            <a:r>
              <a:rPr kumimoji="0" lang="en-US" sz="2000" b="1" i="0" u="sng" strike="noStrike" kern="1200" cap="none" spc="0" normalizeH="0" baseline="0" noProof="0" dirty="0">
                <a:ln>
                  <a:noFill/>
                </a:ln>
                <a:solidFill>
                  <a:srgbClr val="0070C0"/>
                </a:solidFill>
                <a:effectLst/>
                <a:uLnTx/>
                <a:uFillTx/>
                <a:latin typeface="Arial"/>
                <a:ea typeface="+mn-ea"/>
                <a:cs typeface="+mn-cs"/>
              </a:rPr>
              <a:t>Mechanism</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Arial"/>
                <a:ea typeface="+mn-ea"/>
                <a:cs typeface="+mn-cs"/>
              </a:rPr>
              <a:t>1. 5-Fluorouracil (5-FU)     		-&gt; pyrimidine analog</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Arial"/>
                <a:ea typeface="+mn-ea"/>
                <a:cs typeface="+mn-cs"/>
              </a:rPr>
              <a:t>2. capecitabine		     			-&gt; oral 5-FU pro-drug</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sngStrike" kern="1200" cap="none" spc="0" normalizeH="0" baseline="0" noProof="0" dirty="0">
                <a:ln>
                  <a:noFill/>
                </a:ln>
                <a:solidFill>
                  <a:prstClr val="black"/>
                </a:solidFill>
                <a:effectLst/>
                <a:uLnTx/>
                <a:uFillTx/>
                <a:latin typeface="Arial"/>
                <a:ea typeface="+mn-ea"/>
                <a:cs typeface="+mn-cs"/>
              </a:rPr>
              <a:t>3. TAS-102		   				-&gt; 5-FU drug with metabolism inhibitor</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sngStrike" kern="1200" cap="none" spc="0" normalizeH="0" baseline="0" noProof="0" dirty="0">
                <a:ln>
                  <a:noFill/>
                </a:ln>
                <a:solidFill>
                  <a:prstClr val="black"/>
                </a:solidFill>
                <a:effectLst/>
                <a:uLnTx/>
                <a:uFillTx/>
                <a:latin typeface="Arial"/>
                <a:ea typeface="+mn-ea"/>
                <a:cs typeface="+mn-cs"/>
              </a:rPr>
              <a:t>4. irinotecan 		   	  		-&gt; topoisomerase I inhibitor</a:t>
            </a:r>
            <a:endParaRPr kumimoji="0" lang="en-US" sz="2000" b="0" i="0" u="sng" strike="sngStrike" kern="1200" cap="none" spc="0" normalizeH="0" baseline="0" noProof="0" dirty="0">
              <a:ln>
                <a:noFill/>
              </a:ln>
              <a:solidFill>
                <a:prstClr val="black"/>
              </a:solidFill>
              <a:effectLst/>
              <a:uLnTx/>
              <a:uFillTx/>
              <a:latin typeface="Arial"/>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Arial"/>
                <a:ea typeface="+mn-ea"/>
                <a:cs typeface="+mn-cs"/>
              </a:rPr>
              <a:t>5. oxaliplatin		     			-&gt; 3</a:t>
            </a:r>
            <a:r>
              <a:rPr kumimoji="0" lang="en-US" sz="2000" b="1" i="0" u="none" strike="noStrike" kern="1200" cap="none" spc="0" normalizeH="0" baseline="30000" noProof="0" dirty="0">
                <a:ln>
                  <a:noFill/>
                </a:ln>
                <a:solidFill>
                  <a:srgbClr val="00B050"/>
                </a:solidFill>
                <a:effectLst/>
                <a:uLnTx/>
                <a:uFillTx/>
                <a:latin typeface="Arial"/>
                <a:ea typeface="+mn-ea"/>
                <a:cs typeface="+mn-cs"/>
              </a:rPr>
              <a:t>rd</a:t>
            </a:r>
            <a:r>
              <a:rPr kumimoji="0" lang="en-US" sz="2000" b="1" i="0" u="none" strike="noStrike" kern="1200" cap="none" spc="0" normalizeH="0" baseline="0" noProof="0" dirty="0">
                <a:ln>
                  <a:noFill/>
                </a:ln>
                <a:solidFill>
                  <a:srgbClr val="00B050"/>
                </a:solidFill>
                <a:effectLst/>
                <a:uLnTx/>
                <a:uFillTx/>
                <a:latin typeface="Arial"/>
                <a:ea typeface="+mn-ea"/>
                <a:cs typeface="+mn-cs"/>
              </a:rPr>
              <a:t> generation platinum</a:t>
            </a:r>
            <a:endParaRPr kumimoji="0" lang="en-US" sz="2000" b="1" i="0" u="sng" strike="noStrike" kern="1200" cap="none" spc="0" normalizeH="0" baseline="0" noProof="0" dirty="0">
              <a:ln>
                <a:noFill/>
              </a:ln>
              <a:solidFill>
                <a:srgbClr val="00B050"/>
              </a:solidFill>
              <a:effectLst/>
              <a:uLnTx/>
              <a:uFillTx/>
              <a:latin typeface="Arial"/>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dirty="0">
              <a:ln>
                <a:noFill/>
              </a:ln>
              <a:solidFill>
                <a:srgbClr val="FFFF00"/>
              </a:solidFill>
              <a:effectLst/>
              <a:uLnTx/>
              <a:uFillTx/>
              <a:latin typeface="Arial"/>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70C0"/>
                </a:solidFill>
                <a:effectLst/>
                <a:uLnTx/>
                <a:uFillTx/>
                <a:latin typeface="Arial"/>
                <a:ea typeface="+mn-ea"/>
                <a:cs typeface="+mn-cs"/>
              </a:rPr>
              <a:t>“Biologics/Targeted”</a:t>
            </a:r>
            <a:r>
              <a:rPr kumimoji="0" lang="en-US" sz="2000" b="1" i="0" u="none" strike="noStrike" kern="1200" cap="none" spc="0" normalizeH="0" baseline="0" noProof="0" dirty="0">
                <a:ln>
                  <a:noFill/>
                </a:ln>
                <a:solidFill>
                  <a:srgbClr val="0070C0"/>
                </a:solidFill>
                <a:effectLst/>
                <a:uLnTx/>
                <a:uFillTx/>
                <a:latin typeface="Arial"/>
                <a:ea typeface="+mn-ea"/>
                <a:cs typeface="+mn-cs"/>
              </a:rPr>
              <a:t>			</a:t>
            </a:r>
            <a:r>
              <a:rPr kumimoji="0" lang="en-US" sz="2000" b="1" i="0" u="sng" strike="noStrike" kern="1200" cap="none" spc="0" normalizeH="0" baseline="0" noProof="0" dirty="0">
                <a:ln>
                  <a:noFill/>
                </a:ln>
                <a:solidFill>
                  <a:srgbClr val="0070C0"/>
                </a:solidFill>
                <a:effectLst/>
                <a:uLnTx/>
                <a:uFillTx/>
                <a:latin typeface="Arial"/>
                <a:ea typeface="+mn-ea"/>
                <a:cs typeface="+mn-cs"/>
              </a:rPr>
              <a:t>Mechanism</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1. </a:t>
            </a:r>
            <a:r>
              <a:rPr kumimoji="0" lang="en-US" sz="2000" b="0" i="0" u="none" strike="sngStrike" kern="1200" cap="none" spc="0" normalizeH="0" baseline="0" noProof="0" dirty="0">
                <a:ln>
                  <a:noFill/>
                </a:ln>
                <a:solidFill>
                  <a:prstClr val="black"/>
                </a:solidFill>
                <a:effectLst/>
                <a:uLnTx/>
                <a:uFill>
                  <a:solidFill>
                    <a:srgbClr val="FF0000"/>
                  </a:solidFill>
                </a:uFill>
                <a:latin typeface="Arial"/>
                <a:ea typeface="+mn-ea"/>
                <a:cs typeface="+mn-cs"/>
              </a:rPr>
              <a:t>cetuximab		     			-&gt; antibody against EGFR	</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sngStrike" kern="1200" cap="none" spc="0" normalizeH="0" baseline="0" noProof="0" dirty="0">
                <a:ln>
                  <a:noFill/>
                </a:ln>
                <a:solidFill>
                  <a:prstClr val="black"/>
                </a:solidFill>
                <a:effectLst/>
                <a:uLnTx/>
                <a:uFill>
                  <a:solidFill>
                    <a:srgbClr val="FF0000"/>
                  </a:solidFill>
                </a:uFill>
                <a:latin typeface="Arial"/>
                <a:ea typeface="+mn-ea"/>
                <a:cs typeface="+mn-cs"/>
              </a:rPr>
              <a:t>2. panitumumab					-&gt; antibody against EGFR </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sngStrike" kern="1200" cap="none" spc="0" normalizeH="0" baseline="0" noProof="0" dirty="0">
                <a:ln>
                  <a:noFill/>
                </a:ln>
                <a:solidFill>
                  <a:prstClr val="black"/>
                </a:solidFill>
                <a:effectLst/>
                <a:uLnTx/>
                <a:uFill>
                  <a:solidFill>
                    <a:srgbClr val="FF0000"/>
                  </a:solidFill>
                </a:uFill>
                <a:latin typeface="Arial"/>
                <a:ea typeface="+mn-ea"/>
                <a:cs typeface="+mn-cs"/>
              </a:rPr>
              <a:t>3. bevacizumab					-&gt; antibody against VEGF</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sngStrike" kern="1200" cap="none" spc="0" normalizeH="0" baseline="0" noProof="0" dirty="0">
                <a:ln>
                  <a:noFill/>
                </a:ln>
                <a:solidFill>
                  <a:prstClr val="black"/>
                </a:solidFill>
                <a:effectLst/>
                <a:uLnTx/>
                <a:uFill>
                  <a:solidFill>
                    <a:srgbClr val="FF0000"/>
                  </a:solidFill>
                </a:uFill>
                <a:latin typeface="Arial"/>
                <a:ea typeface="+mn-ea"/>
                <a:cs typeface="+mn-cs"/>
              </a:rPr>
              <a:t>4. ziv-aflibercept 				-&gt; VEGF trap</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sngStrike" kern="1200" cap="none" spc="0" normalizeH="0" baseline="0" noProof="0" dirty="0">
                <a:ln>
                  <a:noFill/>
                </a:ln>
                <a:solidFill>
                  <a:prstClr val="black"/>
                </a:solidFill>
                <a:effectLst/>
                <a:uLnTx/>
                <a:uFill>
                  <a:solidFill>
                    <a:srgbClr val="FF0000"/>
                  </a:solidFill>
                </a:uFill>
                <a:latin typeface="Arial"/>
                <a:ea typeface="+mn-ea"/>
                <a:cs typeface="+mn-cs"/>
              </a:rPr>
              <a:t>5. ramucirumab					-&gt; antibody against VEGFR2</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sngStrike" kern="1200" cap="none" spc="0" normalizeH="0" baseline="0" noProof="0" dirty="0">
                <a:ln>
                  <a:noFill/>
                </a:ln>
                <a:solidFill>
                  <a:prstClr val="black"/>
                </a:solidFill>
                <a:effectLst/>
                <a:uLnTx/>
                <a:uFill>
                  <a:solidFill>
                    <a:srgbClr val="FF0000"/>
                  </a:solidFill>
                </a:uFill>
                <a:latin typeface="Arial"/>
                <a:ea typeface="+mn-ea"/>
                <a:cs typeface="+mn-cs"/>
              </a:rPr>
              <a:t>6. regorafenib 		     			-&gt; multi-tyrosine kinase inhibitor</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sngStrike" kern="1200" cap="none" spc="0" normalizeH="0" baseline="0" noProof="0" dirty="0">
                <a:ln>
                  <a:noFill/>
                </a:ln>
                <a:solidFill>
                  <a:prstClr val="black"/>
                </a:solidFill>
                <a:effectLst/>
                <a:uLnTx/>
                <a:uFill>
                  <a:solidFill>
                    <a:srgbClr val="FF0000"/>
                  </a:solidFill>
                </a:uFill>
                <a:latin typeface="Arial"/>
                <a:ea typeface="+mn-ea"/>
                <a:cs typeface="+mn-cs"/>
              </a:rPr>
              <a:t>7. ramucirumab					-&gt; antibody against VEGFR2</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sngStrike" kern="1200" cap="none" spc="0" normalizeH="0" baseline="0" noProof="0" dirty="0">
                <a:ln>
                  <a:noFill/>
                </a:ln>
                <a:solidFill>
                  <a:prstClr val="black"/>
                </a:solidFill>
                <a:effectLst/>
                <a:uLnTx/>
                <a:uFill>
                  <a:solidFill>
                    <a:srgbClr val="FF0000"/>
                  </a:solidFill>
                </a:uFill>
                <a:latin typeface="Arial"/>
                <a:ea typeface="+mn-ea"/>
                <a:cs typeface="+mn-cs"/>
              </a:rPr>
              <a:t>8/9. pembrolizumab/nivolumab	-&gt; antibody against PD-1 (MSI-high only)</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sngStrike" kern="1200" cap="none" spc="0" normalizeH="0" baseline="0" noProof="0" dirty="0">
                <a:ln>
                  <a:noFill/>
                </a:ln>
                <a:solidFill>
                  <a:prstClr val="black"/>
                </a:solidFill>
                <a:effectLst/>
                <a:uLnTx/>
                <a:uFill>
                  <a:solidFill>
                    <a:srgbClr val="FF0000"/>
                  </a:solidFill>
                </a:uFill>
                <a:latin typeface="Arial"/>
                <a:ea typeface="+mn-ea"/>
                <a:cs typeface="+mn-cs"/>
              </a:rPr>
              <a:t>10. ipilimumab					-&gt; antibody against CTLA-4 (MSI-high only)</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2000" b="0" i="0" u="none" strike="sngStrike" kern="1200" cap="none" spc="0" normalizeH="0" baseline="0" noProof="0" dirty="0">
                <a:ln>
                  <a:noFill/>
                </a:ln>
                <a:solidFill>
                  <a:prstClr val="black"/>
                </a:solidFill>
                <a:effectLst/>
                <a:uLnTx/>
                <a:uFillTx/>
                <a:latin typeface="Arial"/>
                <a:ea typeface="+mn-ea"/>
                <a:cs typeface="+mn-cs"/>
              </a:rPr>
              <a:t>11. encorafenib + cetuximab		-&gt; tyrosine kinase inhibitor against BRAF V600E</a:t>
            </a:r>
          </a:p>
          <a:p>
            <a:pPr marL="457200" marR="0" lvl="0" indent="-457200" algn="l" defTabSz="457200" rtl="0" eaLnBrk="1" fontAlgn="auto" latinLnBrk="0" hangingPunct="1">
              <a:lnSpc>
                <a:spcPct val="100000"/>
              </a:lnSpc>
              <a:spcBef>
                <a:spcPts val="0"/>
              </a:spcBef>
              <a:spcAft>
                <a:spcPts val="0"/>
              </a:spcAft>
              <a:buClrTx/>
              <a:buSzTx/>
              <a:buFontTx/>
              <a:buNone/>
              <a:tabLst/>
              <a:defRPr/>
            </a:pPr>
            <a:endParaRPr kumimoji="0" lang="en-US" sz="2000" b="0" i="0" u="none" strike="sngStrike" kern="1200" cap="none" spc="0" normalizeH="0" baseline="0" noProof="0" dirty="0">
              <a:ln>
                <a:noFill/>
              </a:ln>
              <a:solidFill>
                <a:prstClr val="black"/>
              </a:solidFill>
              <a:effectLst/>
              <a:uLnTx/>
              <a:uFill>
                <a:solidFill>
                  <a:srgbClr val="FF0000"/>
                </a:solidFill>
              </a:uFill>
              <a:latin typeface="Arial"/>
              <a:ea typeface="+mn-ea"/>
              <a:cs typeface="+mn-cs"/>
            </a:endParaRPr>
          </a:p>
        </p:txBody>
      </p:sp>
      <p:sp>
        <p:nvSpPr>
          <p:cNvPr id="1367043" name="Line 3"/>
          <p:cNvSpPr>
            <a:spLocks noChangeShapeType="1"/>
          </p:cNvSpPr>
          <p:nvPr/>
        </p:nvSpPr>
        <p:spPr bwMode="auto">
          <a:xfrm>
            <a:off x="1116430" y="2806849"/>
            <a:ext cx="9684248" cy="0"/>
          </a:xfrm>
          <a:prstGeom prst="line">
            <a:avLst/>
          </a:prstGeom>
          <a:noFill/>
          <a:ln w="50800">
            <a:solidFill>
              <a:srgbClr val="0070C0"/>
            </a:solidFill>
            <a:round/>
            <a:headEnd type="non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p:cNvSpPr>
            <a:spLocks noGrp="1"/>
          </p:cNvSpPr>
          <p:nvPr>
            <p:ph type="title"/>
          </p:nvPr>
        </p:nvSpPr>
        <p:spPr>
          <a:xfrm>
            <a:off x="602272" y="119593"/>
            <a:ext cx="10987456" cy="669851"/>
          </a:xfrm>
        </p:spPr>
        <p:txBody>
          <a:bodyPr>
            <a:normAutofit fontScale="90000"/>
          </a:bodyPr>
          <a:lstStyle/>
          <a:p>
            <a:r>
              <a:rPr lang="en-US" sz="3200" b="1" dirty="0">
                <a:solidFill>
                  <a:srgbClr val="0070C0"/>
                </a:solidFill>
              </a:rPr>
              <a:t>Only 3 FDA-Approved Drugs for Adjuvant Colorectal Cancer</a:t>
            </a:r>
          </a:p>
        </p:txBody>
      </p:sp>
    </p:spTree>
    <p:extLst>
      <p:ext uri="{BB962C8B-B14F-4D97-AF65-F5344CB8AC3E}">
        <p14:creationId xmlns:p14="http://schemas.microsoft.com/office/powerpoint/2010/main" val="2366425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601" name="Line 9"/>
          <p:cNvSpPr>
            <a:spLocks noChangeShapeType="1"/>
          </p:cNvSpPr>
          <p:nvPr/>
        </p:nvSpPr>
        <p:spPr bwMode="auto">
          <a:xfrm flipV="1">
            <a:off x="4876800" y="3048000"/>
            <a:ext cx="685800" cy="762000"/>
          </a:xfrm>
          <a:prstGeom prst="line">
            <a:avLst/>
          </a:prstGeom>
          <a:noFill/>
          <a:ln w="50800">
            <a:solidFill>
              <a:schemeClr val="tx1">
                <a:lumMod val="95000"/>
                <a:lumOff val="5000"/>
              </a:schemeClr>
            </a:solidFill>
            <a:round/>
            <a:headEnd type="none" w="sm" len="sm"/>
            <a:tailEnd type="triangle" w="med" len="me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006602" name="Line 10"/>
          <p:cNvSpPr>
            <a:spLocks noChangeShapeType="1"/>
          </p:cNvSpPr>
          <p:nvPr/>
        </p:nvSpPr>
        <p:spPr bwMode="auto">
          <a:xfrm>
            <a:off x="4876800" y="3810000"/>
            <a:ext cx="685800" cy="685800"/>
          </a:xfrm>
          <a:prstGeom prst="line">
            <a:avLst/>
          </a:prstGeom>
          <a:noFill/>
          <a:ln w="50800">
            <a:solidFill>
              <a:schemeClr val="tx1">
                <a:lumMod val="95000"/>
                <a:lumOff val="5000"/>
              </a:schemeClr>
            </a:solidFill>
            <a:round/>
            <a:headEnd type="none" w="sm" len="sm"/>
            <a:tailEnd type="triangle" w="med" len="me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006595" name="Text Box 3"/>
          <p:cNvSpPr txBox="1">
            <a:spLocks noChangeArrowheads="1"/>
          </p:cNvSpPr>
          <p:nvPr/>
        </p:nvSpPr>
        <p:spPr bwMode="auto">
          <a:xfrm>
            <a:off x="1752600" y="1828800"/>
            <a:ext cx="2779159" cy="584775"/>
          </a:xfrm>
          <a:prstGeom prst="rect">
            <a:avLst/>
          </a:prstGeom>
          <a:noFill/>
          <a:ln w="50800">
            <a:noFill/>
            <a:miter lim="800000"/>
            <a:headEnd type="none" w="sm" len="sm"/>
            <a:tailEnd/>
          </a:ln>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a:ea typeface="+mn-ea"/>
                <a:cs typeface="+mn-cs"/>
              </a:rPr>
              <a:t>“MOSAIC” Trial</a:t>
            </a:r>
          </a:p>
        </p:txBody>
      </p:sp>
      <p:sp>
        <p:nvSpPr>
          <p:cNvPr id="1006596" name="Text Box 4"/>
          <p:cNvSpPr txBox="1">
            <a:spLocks noChangeArrowheads="1"/>
          </p:cNvSpPr>
          <p:nvPr/>
        </p:nvSpPr>
        <p:spPr bwMode="auto">
          <a:xfrm>
            <a:off x="8366264" y="6421779"/>
            <a:ext cx="3394455" cy="323165"/>
          </a:xfrm>
          <a:prstGeom prst="rect">
            <a:avLst/>
          </a:prstGeom>
          <a:noFill/>
          <a:ln w="50800">
            <a:noFill/>
            <a:miter lim="800000"/>
            <a:headEnd type="none" w="sm" len="sm"/>
            <a:tailEnd/>
          </a:ln>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Andre, NEJM 2004; Andre, JCO 2009</a:t>
            </a:r>
          </a:p>
        </p:txBody>
      </p:sp>
      <p:sp>
        <p:nvSpPr>
          <p:cNvPr id="1006597" name="Rectangle 5"/>
          <p:cNvSpPr>
            <a:spLocks noChangeArrowheads="1"/>
          </p:cNvSpPr>
          <p:nvPr/>
        </p:nvSpPr>
        <p:spPr bwMode="auto">
          <a:xfrm>
            <a:off x="1981200" y="2667000"/>
            <a:ext cx="2895600" cy="2286000"/>
          </a:xfrm>
          <a:prstGeom prst="rect">
            <a:avLst/>
          </a:prstGeom>
          <a:solidFill>
            <a:srgbClr val="339966"/>
          </a:solidFill>
          <a:ln w="50800">
            <a:noFill/>
            <a:miter lim="800000"/>
            <a:headEnd type="none" w="sm" len="sm"/>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006598" name="Rectangle 6"/>
          <p:cNvSpPr>
            <a:spLocks noChangeArrowheads="1"/>
          </p:cNvSpPr>
          <p:nvPr/>
        </p:nvSpPr>
        <p:spPr bwMode="auto">
          <a:xfrm>
            <a:off x="5791200" y="1905000"/>
            <a:ext cx="2895600" cy="1600200"/>
          </a:xfrm>
          <a:prstGeom prst="rect">
            <a:avLst/>
          </a:prstGeom>
          <a:solidFill>
            <a:srgbClr val="339966"/>
          </a:solidFill>
          <a:ln w="50800">
            <a:noFill/>
            <a:miter lim="800000"/>
            <a:headEnd type="none" w="sm" len="sm"/>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006599" name="Rectangle 7"/>
          <p:cNvSpPr>
            <a:spLocks noChangeArrowheads="1"/>
          </p:cNvSpPr>
          <p:nvPr/>
        </p:nvSpPr>
        <p:spPr bwMode="auto">
          <a:xfrm>
            <a:off x="5791200" y="4114800"/>
            <a:ext cx="2895600" cy="1600200"/>
          </a:xfrm>
          <a:prstGeom prst="rect">
            <a:avLst/>
          </a:prstGeom>
          <a:solidFill>
            <a:srgbClr val="339966"/>
          </a:solidFill>
          <a:ln w="50800">
            <a:noFill/>
            <a:miter lim="800000"/>
            <a:headEnd type="none" w="sm" len="sm"/>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006600" name="Text Box 8"/>
          <p:cNvSpPr txBox="1">
            <a:spLocks noChangeArrowheads="1"/>
          </p:cNvSpPr>
          <p:nvPr/>
        </p:nvSpPr>
        <p:spPr bwMode="auto">
          <a:xfrm>
            <a:off x="2057400" y="2819400"/>
            <a:ext cx="2236510" cy="1477328"/>
          </a:xfrm>
          <a:prstGeom prst="rect">
            <a:avLst/>
          </a:prstGeom>
          <a:noFill/>
          <a:ln w="50800">
            <a:noFill/>
            <a:miter lim="800000"/>
            <a:headEnd type="none" w="sm" len="sm"/>
            <a:tailEnd/>
          </a:ln>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n = 2,246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Stage II/III colon CA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Primary endpoint: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3-yr disease free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survival (DFS)</a:t>
            </a:r>
          </a:p>
        </p:txBody>
      </p:sp>
      <p:sp>
        <p:nvSpPr>
          <p:cNvPr id="1006603" name="Rectangle 11"/>
          <p:cNvSpPr>
            <a:spLocks noChangeArrowheads="1"/>
          </p:cNvSpPr>
          <p:nvPr/>
        </p:nvSpPr>
        <p:spPr bwMode="auto">
          <a:xfrm>
            <a:off x="5791200" y="2133601"/>
            <a:ext cx="2219390" cy="646331"/>
          </a:xfrm>
          <a:prstGeom prst="rect">
            <a:avLst/>
          </a:prstGeom>
          <a:noFill/>
          <a:ln w="50800">
            <a:noFill/>
            <a:miter lim="800000"/>
            <a:headEnd type="none" w="sm" len="sm"/>
            <a:tailEnd/>
          </a:ln>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FFFFFF"/>
                </a:solidFill>
                <a:effectLst/>
                <a:uLnTx/>
                <a:uFillTx/>
                <a:latin typeface="Calibri"/>
                <a:ea typeface="+mn-ea"/>
                <a:cs typeface="+mn-cs"/>
              </a:rPr>
              <a:t>“LV5FU2”</a:t>
            </a:r>
            <a:r>
              <a:rPr kumimoji="0" lang="en-US" sz="1800" b="1" i="0" u="none" strike="noStrike" kern="1200" cap="none" spc="0" normalizeH="0" baseline="0" noProof="0">
                <a:ln>
                  <a:noFill/>
                </a:ln>
                <a:solidFill>
                  <a:srgbClr val="FFFFFF"/>
                </a:solidFill>
                <a:effectLst/>
                <a:uLnTx/>
                <a:uFillTx/>
                <a:latin typeface="Calibri"/>
                <a:ea typeface="+mn-ea"/>
                <a:cs typeface="+mn-cs"/>
              </a:rPr>
              <a:t> x 12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(infusional 5-FU/LV)</a:t>
            </a:r>
          </a:p>
        </p:txBody>
      </p:sp>
      <p:sp>
        <p:nvSpPr>
          <p:cNvPr id="1006604" name="Rectangle 12"/>
          <p:cNvSpPr>
            <a:spLocks noChangeArrowheads="1"/>
          </p:cNvSpPr>
          <p:nvPr/>
        </p:nvSpPr>
        <p:spPr bwMode="auto">
          <a:xfrm>
            <a:off x="5867400" y="4191000"/>
            <a:ext cx="4572000" cy="923330"/>
          </a:xfrm>
          <a:prstGeom prst="rect">
            <a:avLst/>
          </a:prstGeom>
          <a:noFill/>
          <a:ln w="50800">
            <a:noFill/>
            <a:miter lim="800000"/>
            <a:headEnd type="none" w="sm" len="sm"/>
            <a:tailEnd/>
          </a:ln>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FFFFFF"/>
                </a:solidFill>
                <a:effectLst/>
                <a:uLnTx/>
                <a:uFillTx/>
                <a:latin typeface="Calibri"/>
                <a:ea typeface="+mn-ea"/>
                <a:cs typeface="+mn-cs"/>
              </a:rPr>
              <a:t>“FOLFOX4”</a:t>
            </a:r>
            <a:r>
              <a:rPr kumimoji="0" lang="en-US" sz="1800" b="1" i="0" u="none" strike="noStrike" kern="1200" cap="none" spc="0" normalizeH="0" baseline="0" noProof="0">
                <a:ln>
                  <a:noFill/>
                </a:ln>
                <a:solidFill>
                  <a:srgbClr val="FFFFFF"/>
                </a:solidFill>
                <a:effectLst/>
                <a:uLnTx/>
                <a:uFillTx/>
                <a:latin typeface="Calibri"/>
                <a:ea typeface="+mn-ea"/>
                <a:cs typeface="+mn-cs"/>
              </a:rPr>
              <a:t> x 12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(infusional 5-FU/LV</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with oxaliplatin)</a:t>
            </a:r>
          </a:p>
        </p:txBody>
      </p:sp>
      <p:sp>
        <p:nvSpPr>
          <p:cNvPr id="2" name="Title 1">
            <a:extLst>
              <a:ext uri="{FF2B5EF4-FFF2-40B4-BE49-F238E27FC236}">
                <a16:creationId xmlns:a16="http://schemas.microsoft.com/office/drawing/2014/main" id="{D073530D-C893-4074-99DF-7DA5A22EC047}"/>
              </a:ext>
            </a:extLst>
          </p:cNvPr>
          <p:cNvSpPr>
            <a:spLocks noGrp="1"/>
          </p:cNvSpPr>
          <p:nvPr>
            <p:ph type="title"/>
          </p:nvPr>
        </p:nvSpPr>
        <p:spPr>
          <a:xfrm>
            <a:off x="609600" y="270066"/>
            <a:ext cx="10972800" cy="1143000"/>
          </a:xfrm>
        </p:spPr>
        <p:txBody>
          <a:bodyPr/>
          <a:lstStyle/>
          <a:p>
            <a:r>
              <a:rPr lang="en-US" b="1" dirty="0">
                <a:solidFill>
                  <a:srgbClr val="0070C0"/>
                </a:solidFill>
              </a:rPr>
              <a:t>Adjuvant Therapy for Resected Primary</a:t>
            </a:r>
          </a:p>
        </p:txBody>
      </p:sp>
    </p:spTree>
    <p:extLst>
      <p:ext uri="{BB962C8B-B14F-4D97-AF65-F5344CB8AC3E}">
        <p14:creationId xmlns:p14="http://schemas.microsoft.com/office/powerpoint/2010/main" val="1294140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FCD92-EC72-7C77-35AD-3D2C496B20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A9D419-1DEB-0423-F223-74C941A85DFE}"/>
              </a:ext>
            </a:extLst>
          </p:cNvPr>
          <p:cNvSpPr>
            <a:spLocks noGrp="1"/>
          </p:cNvSpPr>
          <p:nvPr>
            <p:ph type="title"/>
          </p:nvPr>
        </p:nvSpPr>
        <p:spPr>
          <a:xfrm>
            <a:off x="916516" y="116632"/>
            <a:ext cx="10358967" cy="1196752"/>
          </a:xfrm>
        </p:spPr>
        <p:txBody>
          <a:bodyPr/>
          <a:lstStyle/>
          <a:p>
            <a:r>
              <a:rPr lang="en-US" sz="3200" dirty="0">
                <a:solidFill>
                  <a:srgbClr val="0432FF"/>
                </a:solidFill>
              </a:rPr>
              <a:t>Dr Lieu — Disclosures</a:t>
            </a:r>
            <a:br>
              <a:rPr lang="en-US" sz="3200" dirty="0">
                <a:solidFill>
                  <a:srgbClr val="0432FF"/>
                </a:solidFill>
              </a:rPr>
            </a:br>
            <a:r>
              <a:rPr lang="en-US" sz="3200" dirty="0">
                <a:solidFill>
                  <a:srgbClr val="0432FF"/>
                </a:solidFill>
              </a:rPr>
              <a:t>Moderator</a:t>
            </a:r>
          </a:p>
        </p:txBody>
      </p:sp>
      <p:graphicFrame>
        <p:nvGraphicFramePr>
          <p:cNvPr id="5" name="Content Placeholder 3">
            <a:extLst>
              <a:ext uri="{FF2B5EF4-FFF2-40B4-BE49-F238E27FC236}">
                <a16:creationId xmlns:a16="http://schemas.microsoft.com/office/drawing/2014/main" id="{197F58FD-80AF-53DD-A67B-446CCEB7D4A8}"/>
              </a:ext>
            </a:extLst>
          </p:cNvPr>
          <p:cNvGraphicFramePr>
            <a:graphicFrameLocks/>
          </p:cNvGraphicFramePr>
          <p:nvPr>
            <p:extLst>
              <p:ext uri="{D42A27DB-BD31-4B8C-83A1-F6EECF244321}">
                <p14:modId xmlns:p14="http://schemas.microsoft.com/office/powerpoint/2010/main" val="1202644302"/>
              </p:ext>
            </p:extLst>
          </p:nvPr>
        </p:nvGraphicFramePr>
        <p:xfrm>
          <a:off x="1236095" y="2060848"/>
          <a:ext cx="9719807" cy="2664296"/>
        </p:xfrm>
        <a:graphic>
          <a:graphicData uri="http://schemas.openxmlformats.org/drawingml/2006/table">
            <a:tbl>
              <a:tblPr firstRow="1" bandRow="1">
                <a:tableStyleId>{F2DE63D5-997A-4646-A377-4702673A728D}</a:tableStyleId>
              </a:tblPr>
              <a:tblGrid>
                <a:gridCol w="2726305">
                  <a:extLst>
                    <a:ext uri="{9D8B030D-6E8A-4147-A177-3AD203B41FA5}">
                      <a16:colId xmlns:a16="http://schemas.microsoft.com/office/drawing/2014/main" val="20000"/>
                    </a:ext>
                  </a:extLst>
                </a:gridCol>
                <a:gridCol w="6993502">
                  <a:extLst>
                    <a:ext uri="{9D8B030D-6E8A-4147-A177-3AD203B41FA5}">
                      <a16:colId xmlns:a16="http://schemas.microsoft.com/office/drawing/2014/main" val="20001"/>
                    </a:ext>
                  </a:extLst>
                </a:gridCol>
              </a:tblGrid>
              <a:tr h="1393767">
                <a:tc>
                  <a:txBody>
                    <a:bodyPr/>
                    <a:lstStyle/>
                    <a:p>
                      <a:r>
                        <a:rPr lang="en-US" sz="2000" b="1" kern="1200" dirty="0">
                          <a:solidFill>
                            <a:schemeClr val="tx1"/>
                          </a:solidFill>
                          <a:effectLst/>
                          <a:latin typeface="+mn-lt"/>
                          <a:ea typeface="+mn-ea"/>
                          <a:cs typeface="+mn-cs"/>
                        </a:rPr>
                        <a:t>Consulting Agreements (to Institution)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270529">
                <a:tc>
                  <a:txBody>
                    <a:bodyPr/>
                    <a:lstStyle/>
                    <a:p>
                      <a:r>
                        <a:rPr lang="en-US" sz="2000" b="1" kern="1200" dirty="0">
                          <a:solidFill>
                            <a:schemeClr val="tx1"/>
                          </a:solidFill>
                          <a:effectLst/>
                          <a:latin typeface="+mn-lt"/>
                          <a:ea typeface="+mn-ea"/>
                          <a:cs typeface="+mn-cs"/>
                        </a:rPr>
                        <a:t>Contracted Research </a:t>
                      </a:r>
                      <a:br>
                        <a:rPr lang="en-US" sz="2000" b="1" kern="1200" dirty="0">
                          <a:solidFill>
                            <a:schemeClr val="tx1"/>
                          </a:solidFill>
                          <a:effectLst/>
                          <a:latin typeface="+mn-lt"/>
                          <a:ea typeface="+mn-ea"/>
                          <a:cs typeface="+mn-cs"/>
                        </a:rPr>
                      </a:br>
                      <a:r>
                        <a:rPr lang="en-US" sz="2000" b="1" kern="1200" dirty="0">
                          <a:solidFill>
                            <a:schemeClr val="tx1"/>
                          </a:solidFill>
                          <a:effectLst/>
                          <a:latin typeface="+mn-lt"/>
                          <a:ea typeface="+mn-ea"/>
                          <a:cs typeface="+mn-cs"/>
                        </a:rPr>
                        <a:t>(All to Institution)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Genentech, a member of the Roche Group, Janssen Biotech Inc, 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3242662"/>
                  </a:ext>
                </a:extLst>
              </a:tr>
            </a:tbl>
          </a:graphicData>
        </a:graphic>
      </p:graphicFrame>
    </p:spTree>
    <p:custDataLst>
      <p:tags r:id="rId1"/>
    </p:custDataLst>
    <p:extLst>
      <p:ext uri="{BB962C8B-B14F-4D97-AF65-F5344CB8AC3E}">
        <p14:creationId xmlns:p14="http://schemas.microsoft.com/office/powerpoint/2010/main" val="956378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Text Box 2"/>
          <p:cNvSpPr txBox="1">
            <a:spLocks noChangeArrowheads="1"/>
          </p:cNvSpPr>
          <p:nvPr/>
        </p:nvSpPr>
        <p:spPr bwMode="auto">
          <a:xfrm>
            <a:off x="9686575" y="6457890"/>
            <a:ext cx="2236510" cy="400110"/>
          </a:xfrm>
          <a:prstGeom prst="rect">
            <a:avLst/>
          </a:prstGeom>
          <a:noFill/>
          <a:ln w="50800">
            <a:noFill/>
            <a:miter lim="800000"/>
            <a:headEnd type="none" w="sm" len="sm"/>
            <a:tailEnd/>
          </a:ln>
          <a:effectLst/>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Andre, JCO 2009</a:t>
            </a:r>
          </a:p>
        </p:txBody>
      </p:sp>
      <p:sp>
        <p:nvSpPr>
          <p:cNvPr id="1309699" name="Text Box 3"/>
          <p:cNvSpPr txBox="1">
            <a:spLocks noChangeArrowheads="1"/>
          </p:cNvSpPr>
          <p:nvPr/>
        </p:nvSpPr>
        <p:spPr bwMode="auto">
          <a:xfrm>
            <a:off x="2225229" y="130314"/>
            <a:ext cx="7741543" cy="707886"/>
          </a:xfrm>
          <a:prstGeom prst="rect">
            <a:avLst/>
          </a:prstGeom>
          <a:noFill/>
          <a:ln w="50800">
            <a:noFill/>
            <a:miter lim="800000"/>
            <a:headEnd type="none" w="sm" len="sm"/>
            <a:tailEnd/>
          </a:ln>
          <a:effec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0070C0"/>
                </a:solidFill>
                <a:effectLst/>
                <a:uLnTx/>
                <a:uFillTx/>
                <a:latin typeface="Calibri"/>
                <a:ea typeface="+mn-ea"/>
                <a:cs typeface="+mn-cs"/>
              </a:rPr>
              <a:t>MOSAIC Trial: Disease-Free Survival</a:t>
            </a:r>
            <a:endParaRPr kumimoji="0" lang="en-US" sz="4400" b="1" i="0" u="none" strike="noStrike" kern="1200" cap="none" spc="0" normalizeH="0" baseline="0" noProof="0" dirty="0">
              <a:ln>
                <a:noFill/>
              </a:ln>
              <a:solidFill>
                <a:srgbClr val="0070C0"/>
              </a:solidFill>
              <a:effectLst/>
              <a:uLnTx/>
              <a:uFillTx/>
              <a:latin typeface="Calibri"/>
              <a:ea typeface="+mn-ea"/>
              <a:cs typeface="+mn-cs"/>
            </a:endParaRPr>
          </a:p>
        </p:txBody>
      </p:sp>
      <p:pic>
        <p:nvPicPr>
          <p:cNvPr id="1309910" name="Picture 214" descr="St1"/>
          <p:cNvPicPr>
            <a:picLocks noChangeAspect="1" noChangeArrowheads="1"/>
          </p:cNvPicPr>
          <p:nvPr/>
        </p:nvPicPr>
        <p:blipFill>
          <a:blip r:embed="rId3" cstate="print"/>
          <a:srcRect/>
          <a:stretch>
            <a:fillRect/>
          </a:stretch>
        </p:blipFill>
        <p:spPr bwMode="auto">
          <a:xfrm>
            <a:off x="9123364" y="990600"/>
            <a:ext cx="1316037" cy="1524000"/>
          </a:xfrm>
          <a:prstGeom prst="rect">
            <a:avLst/>
          </a:prstGeom>
          <a:noFill/>
        </p:spPr>
      </p:pic>
      <p:pic>
        <p:nvPicPr>
          <p:cNvPr id="1309911" name="Picture 215" descr="St3"/>
          <p:cNvPicPr>
            <a:picLocks noChangeAspect="1" noChangeArrowheads="1"/>
          </p:cNvPicPr>
          <p:nvPr/>
        </p:nvPicPr>
        <p:blipFill>
          <a:blip r:embed="rId4" cstate="print"/>
          <a:srcRect/>
          <a:stretch>
            <a:fillRect/>
          </a:stretch>
        </p:blipFill>
        <p:spPr bwMode="auto">
          <a:xfrm>
            <a:off x="9144001" y="2667000"/>
            <a:ext cx="1316037" cy="1524000"/>
          </a:xfrm>
          <a:prstGeom prst="rect">
            <a:avLst/>
          </a:prstGeom>
          <a:noFill/>
        </p:spPr>
      </p:pic>
      <p:sp>
        <p:nvSpPr>
          <p:cNvPr id="1309912" name="Text Box 216"/>
          <p:cNvSpPr txBox="1">
            <a:spLocks noChangeArrowheads="1"/>
          </p:cNvSpPr>
          <p:nvPr/>
        </p:nvSpPr>
        <p:spPr bwMode="auto">
          <a:xfrm>
            <a:off x="9204326" y="955675"/>
            <a:ext cx="979755" cy="369332"/>
          </a:xfrm>
          <a:prstGeom prst="rect">
            <a:avLst/>
          </a:prstGeom>
          <a:noFill/>
          <a:ln w="50800">
            <a:noFill/>
            <a:miter lim="800000"/>
            <a:headEnd type="none" w="sm" len="sm"/>
            <a:tailEnd/>
          </a:ln>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Stage II</a:t>
            </a:r>
          </a:p>
        </p:txBody>
      </p:sp>
      <p:sp>
        <p:nvSpPr>
          <p:cNvPr id="1309913" name="Text Box 217"/>
          <p:cNvSpPr txBox="1">
            <a:spLocks noChangeArrowheads="1"/>
          </p:cNvSpPr>
          <p:nvPr/>
        </p:nvSpPr>
        <p:spPr bwMode="auto">
          <a:xfrm>
            <a:off x="9164637" y="2590800"/>
            <a:ext cx="1043876" cy="369332"/>
          </a:xfrm>
          <a:prstGeom prst="rect">
            <a:avLst/>
          </a:prstGeom>
          <a:noFill/>
          <a:ln w="50800">
            <a:noFill/>
            <a:miter lim="800000"/>
            <a:headEnd type="none" w="sm" len="sm"/>
            <a:tailEnd/>
          </a:ln>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Stage III</a:t>
            </a:r>
          </a:p>
        </p:txBody>
      </p:sp>
      <p:pic>
        <p:nvPicPr>
          <p:cNvPr id="1614850" name="Picture 2"/>
          <p:cNvPicPr>
            <a:picLocks noChangeAspect="1" noChangeArrowheads="1"/>
          </p:cNvPicPr>
          <p:nvPr/>
        </p:nvPicPr>
        <p:blipFill>
          <a:blip r:embed="rId5" cstate="print"/>
          <a:srcRect l="13943" t="37228" r="32607" b="14455"/>
          <a:stretch>
            <a:fillRect/>
          </a:stretch>
        </p:blipFill>
        <p:spPr bwMode="auto">
          <a:xfrm>
            <a:off x="1676400" y="990600"/>
            <a:ext cx="7355174" cy="4876800"/>
          </a:xfrm>
          <a:prstGeom prst="rect">
            <a:avLst/>
          </a:prstGeom>
          <a:noFill/>
          <a:ln w="9525">
            <a:noFill/>
            <a:miter lim="800000"/>
            <a:headEnd/>
            <a:tailEnd/>
          </a:ln>
        </p:spPr>
      </p:pic>
    </p:spTree>
    <p:extLst>
      <p:ext uri="{BB962C8B-B14F-4D97-AF65-F5344CB8AC3E}">
        <p14:creationId xmlns:p14="http://schemas.microsoft.com/office/powerpoint/2010/main" val="2762910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ChangeArrowheads="1"/>
          </p:cNvSpPr>
          <p:nvPr/>
        </p:nvSpPr>
        <p:spPr bwMode="auto">
          <a:xfrm>
            <a:off x="1905000" y="192024"/>
            <a:ext cx="8229600" cy="1053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70C0"/>
                </a:solidFill>
                <a:effectLst/>
                <a:uLnTx/>
                <a:uFillTx/>
                <a:latin typeface="Arial" charset="0"/>
                <a:ea typeface="Osaka" charset="-128"/>
                <a:cs typeface="+mn-cs"/>
              </a:rPr>
              <a:t>MOSAIC: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70C0"/>
                </a:solidFill>
                <a:effectLst/>
                <a:uLnTx/>
                <a:uFillTx/>
                <a:latin typeface="Arial" charset="0"/>
                <a:ea typeface="Osaka" charset="-128"/>
                <a:cs typeface="+mn-cs"/>
              </a:rPr>
              <a:t>Stage III Adjuvant FOLFOX</a:t>
            </a:r>
            <a:endParaRPr kumimoji="0" lang="en-US" altLang="en-US" sz="3200" b="0" i="0" u="none" strike="noStrike" kern="1200" cap="none" spc="0" normalizeH="0" baseline="0" noProof="0" dirty="0">
              <a:ln>
                <a:noFill/>
              </a:ln>
              <a:solidFill>
                <a:srgbClr val="0070C0"/>
              </a:solidFill>
              <a:effectLst/>
              <a:uLnTx/>
              <a:uFillTx/>
              <a:latin typeface="Arial" charset="0"/>
              <a:ea typeface="Osaka" charset="-128"/>
              <a:cs typeface="+mn-cs"/>
            </a:endParaRPr>
          </a:p>
        </p:txBody>
      </p:sp>
      <p:sp>
        <p:nvSpPr>
          <p:cNvPr id="14338" name="Rectangle 3"/>
          <p:cNvSpPr>
            <a:spLocks noChangeArrowheads="1"/>
          </p:cNvSpPr>
          <p:nvPr/>
        </p:nvSpPr>
        <p:spPr bwMode="auto">
          <a:xfrm>
            <a:off x="1600200" y="1493838"/>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Arial" charset="0"/>
                <a:ea typeface="Osaka" charset="-128"/>
                <a:cs typeface="+mn-cs"/>
              </a:rPr>
              <a:t>Study presented with &gt; 5 years follow-up</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Arial" charset="0"/>
                <a:ea typeface="Osaka" charset="-128"/>
                <a:cs typeface="+mn-cs"/>
              </a:rPr>
              <a:t>6.6% DFS benefit maintained   HR = 0.8,   p = 0.003</a:t>
            </a:r>
            <a:endParaRPr kumimoji="0" lang="en-US" altLang="en-US" sz="3200" b="1" i="0" u="none" strike="noStrike" kern="1200" cap="none" spc="0" normalizeH="0" baseline="0" noProof="0" dirty="0">
              <a:ln>
                <a:noFill/>
              </a:ln>
              <a:solidFill>
                <a:srgbClr val="000000"/>
              </a:solidFill>
              <a:effectLst/>
              <a:uLnTx/>
              <a:uFillTx/>
              <a:latin typeface="Arial" charset="0"/>
              <a:ea typeface="Osaka" charset="-128"/>
              <a:cs typeface="+mn-cs"/>
            </a:endParaRPr>
          </a:p>
        </p:txBody>
      </p:sp>
      <p:graphicFrame>
        <p:nvGraphicFramePr>
          <p:cNvPr id="694304" name="Group 32"/>
          <p:cNvGraphicFramePr>
            <a:graphicFrameLocks noGrp="1"/>
          </p:cNvGraphicFramePr>
          <p:nvPr/>
        </p:nvGraphicFramePr>
        <p:xfrm>
          <a:off x="1905000" y="2438400"/>
          <a:ext cx="7848599" cy="3603626"/>
        </p:xfrm>
        <a:graphic>
          <a:graphicData uri="http://schemas.openxmlformats.org/drawingml/2006/table">
            <a:tbl>
              <a:tblPr/>
              <a:tblGrid>
                <a:gridCol w="2562808">
                  <a:extLst>
                    <a:ext uri="{9D8B030D-6E8A-4147-A177-3AD203B41FA5}">
                      <a16:colId xmlns:a16="http://schemas.microsoft.com/office/drawing/2014/main" val="20000"/>
                    </a:ext>
                  </a:extLst>
                </a:gridCol>
                <a:gridCol w="1528341">
                  <a:extLst>
                    <a:ext uri="{9D8B030D-6E8A-4147-A177-3AD203B41FA5}">
                      <a16:colId xmlns:a16="http://schemas.microsoft.com/office/drawing/2014/main" val="20001"/>
                    </a:ext>
                  </a:extLst>
                </a:gridCol>
                <a:gridCol w="1878725">
                  <a:extLst>
                    <a:ext uri="{9D8B030D-6E8A-4147-A177-3AD203B41FA5}">
                      <a16:colId xmlns:a16="http://schemas.microsoft.com/office/drawing/2014/main" val="20002"/>
                    </a:ext>
                  </a:extLst>
                </a:gridCol>
                <a:gridCol w="1878725">
                  <a:extLst>
                    <a:ext uri="{9D8B030D-6E8A-4147-A177-3AD203B41FA5}">
                      <a16:colId xmlns:a16="http://schemas.microsoft.com/office/drawing/2014/main" val="20003"/>
                    </a:ext>
                  </a:extLst>
                </a:gridCol>
              </a:tblGrid>
              <a:tr h="914400">
                <a:tc>
                  <a:txBody>
                    <a:bodyPr/>
                    <a:lstStyle>
                      <a:lvl1pPr>
                        <a:spcBef>
                          <a:spcPct val="20000"/>
                        </a:spcBef>
                        <a:buSzPct val="100000"/>
                        <a:defRPr sz="2800">
                          <a:solidFill>
                            <a:schemeClr val="tx1"/>
                          </a:solidFill>
                          <a:latin typeface="Times" charset="0"/>
                          <a:ea typeface="ＭＳ Ｐゴシック" charset="-128"/>
                        </a:defRPr>
                      </a:lvl1pPr>
                      <a:lvl2pPr marL="742950" indent="-285750">
                        <a:spcBef>
                          <a:spcPct val="20000"/>
                        </a:spcBef>
                        <a:buSzPct val="100000"/>
                        <a:defRPr sz="2400">
                          <a:solidFill>
                            <a:schemeClr val="tx1"/>
                          </a:solidFill>
                          <a:latin typeface="Times" charset="0"/>
                          <a:ea typeface="ＭＳ Ｐゴシック" charset="-128"/>
                        </a:defRPr>
                      </a:lvl2pPr>
                      <a:lvl3pPr marL="1143000" indent="-228600">
                        <a:spcBef>
                          <a:spcPct val="20000"/>
                        </a:spcBef>
                        <a:buSzPct val="100000"/>
                        <a:defRPr sz="2000">
                          <a:solidFill>
                            <a:schemeClr val="tx1"/>
                          </a:solidFill>
                          <a:latin typeface="Times" charset="0"/>
                          <a:ea typeface="ＭＳ Ｐゴシック" charset="-128"/>
                        </a:defRPr>
                      </a:lvl3pPr>
                      <a:lvl4pPr marL="1600200" indent="-228600">
                        <a:spcBef>
                          <a:spcPct val="20000"/>
                        </a:spcBef>
                        <a:buSzPct val="100000"/>
                        <a:defRPr>
                          <a:solidFill>
                            <a:schemeClr val="tx1"/>
                          </a:solidFill>
                          <a:latin typeface="Times" charset="0"/>
                          <a:ea typeface="ＭＳ Ｐゴシック" charset="-128"/>
                        </a:defRPr>
                      </a:lvl4pPr>
                      <a:lvl5pPr marL="2057400" indent="-228600">
                        <a:spcBef>
                          <a:spcPct val="20000"/>
                        </a:spcBef>
                        <a:buSzPct val="100000"/>
                        <a:defRPr>
                          <a:solidFill>
                            <a:schemeClr val="tx1"/>
                          </a:solidFill>
                          <a:latin typeface="Times"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rgbClr val="0070C0"/>
                          </a:solidFill>
                          <a:effectLst/>
                          <a:latin typeface="Arial" charset="0"/>
                          <a:ea typeface="MS PGothic" charset="-128"/>
                        </a:rPr>
                        <a:t>Overall Survival</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rgbClr val="0070C0"/>
                          </a:solidFill>
                          <a:effectLst/>
                          <a:latin typeface="Arial" charset="0"/>
                          <a:ea typeface="MS PGothic" charset="-128"/>
                        </a:rPr>
                        <a:t>6 years</a:t>
                      </a: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charset="0"/>
                          <a:ea typeface="ＭＳ Ｐゴシック" charset="-128"/>
                        </a:defRPr>
                      </a:lvl1pPr>
                      <a:lvl2pPr marL="742950" indent="-285750">
                        <a:spcBef>
                          <a:spcPct val="20000"/>
                        </a:spcBef>
                        <a:buSzPct val="100000"/>
                        <a:defRPr sz="2400">
                          <a:solidFill>
                            <a:schemeClr val="tx1"/>
                          </a:solidFill>
                          <a:latin typeface="Times" charset="0"/>
                          <a:ea typeface="ＭＳ Ｐゴシック" charset="-128"/>
                        </a:defRPr>
                      </a:lvl2pPr>
                      <a:lvl3pPr marL="1143000" indent="-228600">
                        <a:spcBef>
                          <a:spcPct val="20000"/>
                        </a:spcBef>
                        <a:buSzPct val="100000"/>
                        <a:defRPr sz="2000">
                          <a:solidFill>
                            <a:schemeClr val="tx1"/>
                          </a:solidFill>
                          <a:latin typeface="Times" charset="0"/>
                          <a:ea typeface="ＭＳ Ｐゴシック" charset="-128"/>
                        </a:defRPr>
                      </a:lvl3pPr>
                      <a:lvl4pPr marL="1600200" indent="-228600">
                        <a:spcBef>
                          <a:spcPct val="20000"/>
                        </a:spcBef>
                        <a:buSzPct val="100000"/>
                        <a:defRPr>
                          <a:solidFill>
                            <a:schemeClr val="tx1"/>
                          </a:solidFill>
                          <a:latin typeface="Times" charset="0"/>
                          <a:ea typeface="ＭＳ Ｐゴシック" charset="-128"/>
                        </a:defRPr>
                      </a:lvl4pPr>
                      <a:lvl5pPr marL="2057400" indent="-228600">
                        <a:spcBef>
                          <a:spcPct val="20000"/>
                        </a:spcBef>
                        <a:buSzPct val="100000"/>
                        <a:defRPr>
                          <a:solidFill>
                            <a:schemeClr val="tx1"/>
                          </a:solidFill>
                          <a:latin typeface="Times"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rgbClr val="0070C0"/>
                          </a:solidFill>
                          <a:effectLst/>
                          <a:latin typeface="Arial" charset="0"/>
                          <a:ea typeface="MS PGothic" charset="-128"/>
                        </a:rPr>
                        <a:t>5-FU</a:t>
                      </a:r>
                      <a:endParaRPr kumimoji="0" lang="en-US" altLang="en-US" sz="2400" b="1" i="0" u="none" strike="noStrike" cap="none" normalizeH="0" baseline="0" dirty="0">
                        <a:ln>
                          <a:noFill/>
                        </a:ln>
                        <a:solidFill>
                          <a:srgbClr val="0070C0"/>
                        </a:solidFill>
                        <a:effectLst/>
                        <a:latin typeface="Arial" charset="0"/>
                        <a:ea typeface="MS PGothic" charset="-128"/>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charset="0"/>
                          <a:ea typeface="ＭＳ Ｐゴシック" charset="-128"/>
                        </a:defRPr>
                      </a:lvl1pPr>
                      <a:lvl2pPr marL="742950" indent="-285750">
                        <a:spcBef>
                          <a:spcPct val="20000"/>
                        </a:spcBef>
                        <a:buSzPct val="100000"/>
                        <a:defRPr sz="2400">
                          <a:solidFill>
                            <a:schemeClr val="tx1"/>
                          </a:solidFill>
                          <a:latin typeface="Times" charset="0"/>
                          <a:ea typeface="ＭＳ Ｐゴシック" charset="-128"/>
                        </a:defRPr>
                      </a:lvl2pPr>
                      <a:lvl3pPr marL="1143000" indent="-228600">
                        <a:spcBef>
                          <a:spcPct val="20000"/>
                        </a:spcBef>
                        <a:buSzPct val="100000"/>
                        <a:defRPr sz="2000">
                          <a:solidFill>
                            <a:schemeClr val="tx1"/>
                          </a:solidFill>
                          <a:latin typeface="Times" charset="0"/>
                          <a:ea typeface="ＭＳ Ｐゴシック" charset="-128"/>
                        </a:defRPr>
                      </a:lvl3pPr>
                      <a:lvl4pPr marL="1600200" indent="-228600">
                        <a:spcBef>
                          <a:spcPct val="20000"/>
                        </a:spcBef>
                        <a:buSzPct val="100000"/>
                        <a:defRPr>
                          <a:solidFill>
                            <a:schemeClr val="tx1"/>
                          </a:solidFill>
                          <a:latin typeface="Times" charset="0"/>
                          <a:ea typeface="ＭＳ Ｐゴシック" charset="-128"/>
                        </a:defRPr>
                      </a:lvl4pPr>
                      <a:lvl5pPr marL="2057400" indent="-228600">
                        <a:spcBef>
                          <a:spcPct val="20000"/>
                        </a:spcBef>
                        <a:buSzPct val="100000"/>
                        <a:defRPr>
                          <a:solidFill>
                            <a:schemeClr val="tx1"/>
                          </a:solidFill>
                          <a:latin typeface="Times"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rgbClr val="0070C0"/>
                          </a:solidFill>
                          <a:effectLst/>
                          <a:latin typeface="Arial" charset="0"/>
                          <a:ea typeface="MS PGothic" charset="-128"/>
                        </a:rPr>
                        <a:t>FOLFOX</a:t>
                      </a:r>
                      <a:endParaRPr kumimoji="0" lang="en-US" altLang="en-US" sz="2400" b="1" i="0" u="none" strike="noStrike" cap="none" normalizeH="0" baseline="0" dirty="0">
                        <a:ln>
                          <a:noFill/>
                        </a:ln>
                        <a:solidFill>
                          <a:srgbClr val="0070C0"/>
                        </a:solidFill>
                        <a:effectLst/>
                        <a:latin typeface="Arial" charset="0"/>
                        <a:ea typeface="MS PGothic" charset="-128"/>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charset="0"/>
                          <a:ea typeface="ＭＳ Ｐゴシック" charset="-128"/>
                        </a:defRPr>
                      </a:lvl1pPr>
                      <a:lvl2pPr marL="742950" indent="-285750">
                        <a:spcBef>
                          <a:spcPct val="20000"/>
                        </a:spcBef>
                        <a:buSzPct val="100000"/>
                        <a:defRPr sz="2400">
                          <a:solidFill>
                            <a:schemeClr val="tx1"/>
                          </a:solidFill>
                          <a:latin typeface="Times" charset="0"/>
                          <a:ea typeface="ＭＳ Ｐゴシック" charset="-128"/>
                        </a:defRPr>
                      </a:lvl2pPr>
                      <a:lvl3pPr marL="1143000" indent="-228600">
                        <a:spcBef>
                          <a:spcPct val="20000"/>
                        </a:spcBef>
                        <a:buSzPct val="100000"/>
                        <a:defRPr sz="2000">
                          <a:solidFill>
                            <a:schemeClr val="tx1"/>
                          </a:solidFill>
                          <a:latin typeface="Times" charset="0"/>
                          <a:ea typeface="ＭＳ Ｐゴシック" charset="-128"/>
                        </a:defRPr>
                      </a:lvl3pPr>
                      <a:lvl4pPr marL="1600200" indent="-228600">
                        <a:spcBef>
                          <a:spcPct val="20000"/>
                        </a:spcBef>
                        <a:buSzPct val="100000"/>
                        <a:defRPr>
                          <a:solidFill>
                            <a:schemeClr val="tx1"/>
                          </a:solidFill>
                          <a:latin typeface="Times" charset="0"/>
                          <a:ea typeface="ＭＳ Ｐゴシック" charset="-128"/>
                        </a:defRPr>
                      </a:lvl4pPr>
                      <a:lvl5pPr marL="2057400" indent="-228600">
                        <a:spcBef>
                          <a:spcPct val="20000"/>
                        </a:spcBef>
                        <a:buSzPct val="100000"/>
                        <a:defRPr>
                          <a:solidFill>
                            <a:schemeClr val="tx1"/>
                          </a:solidFill>
                          <a:latin typeface="Times"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rgbClr val="0070C0"/>
                          </a:solidFill>
                          <a:effectLst/>
                          <a:latin typeface="Arial" charset="0"/>
                          <a:ea typeface="MS PGothic" charset="-128"/>
                        </a:rPr>
                        <a:t>p</a:t>
                      </a:r>
                      <a:endParaRPr kumimoji="0" lang="en-US" altLang="en-US" sz="2400" b="1" i="0" u="none" strike="noStrike" cap="none" normalizeH="0" baseline="0" dirty="0">
                        <a:ln>
                          <a:noFill/>
                        </a:ln>
                        <a:solidFill>
                          <a:srgbClr val="0070C0"/>
                        </a:solidFill>
                        <a:effectLst/>
                        <a:latin typeface="Arial" charset="0"/>
                        <a:ea typeface="MS PGothic" charset="-128"/>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96938">
                <a:tc>
                  <a:txBody>
                    <a:bodyPr/>
                    <a:lstStyle>
                      <a:lvl1pPr>
                        <a:spcBef>
                          <a:spcPct val="20000"/>
                        </a:spcBef>
                        <a:buSzPct val="100000"/>
                        <a:defRPr sz="2800">
                          <a:solidFill>
                            <a:schemeClr val="tx1"/>
                          </a:solidFill>
                          <a:latin typeface="Times" charset="0"/>
                          <a:ea typeface="ＭＳ Ｐゴシック" charset="-128"/>
                        </a:defRPr>
                      </a:lvl1pPr>
                      <a:lvl2pPr marL="742950" indent="-285750">
                        <a:spcBef>
                          <a:spcPct val="20000"/>
                        </a:spcBef>
                        <a:buSzPct val="100000"/>
                        <a:defRPr sz="2400">
                          <a:solidFill>
                            <a:schemeClr val="tx1"/>
                          </a:solidFill>
                          <a:latin typeface="Times" charset="0"/>
                          <a:ea typeface="ＭＳ Ｐゴシック" charset="-128"/>
                        </a:defRPr>
                      </a:lvl2pPr>
                      <a:lvl3pPr marL="1143000" indent="-228600">
                        <a:spcBef>
                          <a:spcPct val="20000"/>
                        </a:spcBef>
                        <a:buSzPct val="100000"/>
                        <a:defRPr sz="2000">
                          <a:solidFill>
                            <a:schemeClr val="tx1"/>
                          </a:solidFill>
                          <a:latin typeface="Times" charset="0"/>
                          <a:ea typeface="ＭＳ Ｐゴシック" charset="-128"/>
                        </a:defRPr>
                      </a:lvl3pPr>
                      <a:lvl4pPr marL="1600200" indent="-228600">
                        <a:spcBef>
                          <a:spcPct val="20000"/>
                        </a:spcBef>
                        <a:buSzPct val="100000"/>
                        <a:defRPr>
                          <a:solidFill>
                            <a:schemeClr val="tx1"/>
                          </a:solidFill>
                          <a:latin typeface="Times" charset="0"/>
                          <a:ea typeface="ＭＳ Ｐゴシック" charset="-128"/>
                        </a:defRPr>
                      </a:lvl4pPr>
                      <a:lvl5pPr marL="2057400" indent="-228600">
                        <a:spcBef>
                          <a:spcPct val="20000"/>
                        </a:spcBef>
                        <a:buSzPct val="100000"/>
                        <a:defRPr>
                          <a:solidFill>
                            <a:schemeClr val="tx1"/>
                          </a:solidFill>
                          <a:latin typeface="Times"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charset="0"/>
                          <a:ea typeface="MS PGothic" charset="-128"/>
                        </a:rPr>
                        <a:t>Overall</a:t>
                      </a:r>
                      <a:endParaRPr kumimoji="0" lang="en-US" altLang="en-US" sz="2400" b="1" i="0" u="none" strike="noStrike" cap="none" normalizeH="0" baseline="0" dirty="0">
                        <a:ln>
                          <a:noFill/>
                        </a:ln>
                        <a:solidFill>
                          <a:schemeClr val="tx1"/>
                        </a:solidFill>
                        <a:effectLst/>
                        <a:latin typeface="Arial" charset="0"/>
                        <a:ea typeface="MS PGothic" charset="-128"/>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charset="0"/>
                          <a:ea typeface="ＭＳ Ｐゴシック" charset="-128"/>
                        </a:defRPr>
                      </a:lvl1pPr>
                      <a:lvl2pPr marL="742950" indent="-285750">
                        <a:spcBef>
                          <a:spcPct val="20000"/>
                        </a:spcBef>
                        <a:buSzPct val="100000"/>
                        <a:defRPr sz="2400">
                          <a:solidFill>
                            <a:schemeClr val="tx1"/>
                          </a:solidFill>
                          <a:latin typeface="Times" charset="0"/>
                          <a:ea typeface="ＭＳ Ｐゴシック" charset="-128"/>
                        </a:defRPr>
                      </a:lvl2pPr>
                      <a:lvl3pPr marL="1143000" indent="-228600">
                        <a:spcBef>
                          <a:spcPct val="20000"/>
                        </a:spcBef>
                        <a:buSzPct val="100000"/>
                        <a:defRPr sz="2000">
                          <a:solidFill>
                            <a:schemeClr val="tx1"/>
                          </a:solidFill>
                          <a:latin typeface="Times" charset="0"/>
                          <a:ea typeface="ＭＳ Ｐゴシック" charset="-128"/>
                        </a:defRPr>
                      </a:lvl3pPr>
                      <a:lvl4pPr marL="1600200" indent="-228600">
                        <a:spcBef>
                          <a:spcPct val="20000"/>
                        </a:spcBef>
                        <a:buSzPct val="100000"/>
                        <a:defRPr>
                          <a:solidFill>
                            <a:schemeClr val="tx1"/>
                          </a:solidFill>
                          <a:latin typeface="Times" charset="0"/>
                          <a:ea typeface="ＭＳ Ｐゴシック" charset="-128"/>
                        </a:defRPr>
                      </a:lvl4pPr>
                      <a:lvl5pPr marL="2057400" indent="-228600">
                        <a:spcBef>
                          <a:spcPct val="20000"/>
                        </a:spcBef>
                        <a:buSzPct val="100000"/>
                        <a:defRPr>
                          <a:solidFill>
                            <a:schemeClr val="tx1"/>
                          </a:solidFill>
                          <a:latin typeface="Times"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charset="0"/>
                          <a:ea typeface="MS PGothic" charset="-128"/>
                        </a:rPr>
                        <a:t>76%</a:t>
                      </a:r>
                      <a:endParaRPr kumimoji="0" lang="en-US" altLang="en-US" sz="2400" b="1" i="0" u="none" strike="noStrike" cap="none" normalizeH="0" baseline="0" dirty="0">
                        <a:ln>
                          <a:noFill/>
                        </a:ln>
                        <a:solidFill>
                          <a:schemeClr val="tx1"/>
                        </a:solidFill>
                        <a:effectLst/>
                        <a:latin typeface="Arial" charset="0"/>
                        <a:ea typeface="MS PGothic" charset="-128"/>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charset="0"/>
                          <a:ea typeface="ＭＳ Ｐゴシック" charset="-128"/>
                        </a:defRPr>
                      </a:lvl1pPr>
                      <a:lvl2pPr marL="742950" indent="-285750">
                        <a:spcBef>
                          <a:spcPct val="20000"/>
                        </a:spcBef>
                        <a:buSzPct val="100000"/>
                        <a:defRPr sz="2400">
                          <a:solidFill>
                            <a:schemeClr val="tx1"/>
                          </a:solidFill>
                          <a:latin typeface="Times" charset="0"/>
                          <a:ea typeface="ＭＳ Ｐゴシック" charset="-128"/>
                        </a:defRPr>
                      </a:lvl2pPr>
                      <a:lvl3pPr marL="1143000" indent="-228600">
                        <a:spcBef>
                          <a:spcPct val="20000"/>
                        </a:spcBef>
                        <a:buSzPct val="100000"/>
                        <a:defRPr sz="2000">
                          <a:solidFill>
                            <a:schemeClr val="tx1"/>
                          </a:solidFill>
                          <a:latin typeface="Times" charset="0"/>
                          <a:ea typeface="ＭＳ Ｐゴシック" charset="-128"/>
                        </a:defRPr>
                      </a:lvl3pPr>
                      <a:lvl4pPr marL="1600200" indent="-228600">
                        <a:spcBef>
                          <a:spcPct val="20000"/>
                        </a:spcBef>
                        <a:buSzPct val="100000"/>
                        <a:defRPr>
                          <a:solidFill>
                            <a:schemeClr val="tx1"/>
                          </a:solidFill>
                          <a:latin typeface="Times" charset="0"/>
                          <a:ea typeface="ＭＳ Ｐゴシック" charset="-128"/>
                        </a:defRPr>
                      </a:lvl4pPr>
                      <a:lvl5pPr marL="2057400" indent="-228600">
                        <a:spcBef>
                          <a:spcPct val="20000"/>
                        </a:spcBef>
                        <a:buSzPct val="100000"/>
                        <a:defRPr>
                          <a:solidFill>
                            <a:schemeClr val="tx1"/>
                          </a:solidFill>
                          <a:latin typeface="Times"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charset="0"/>
                          <a:ea typeface="MS PGothic" charset="-128"/>
                        </a:rPr>
                        <a:t>78.6%</a:t>
                      </a:r>
                      <a:endParaRPr kumimoji="0" lang="en-US" altLang="en-US" sz="2400" b="1" i="0" u="none" strike="noStrike" cap="none" normalizeH="0" baseline="0" dirty="0">
                        <a:ln>
                          <a:noFill/>
                        </a:ln>
                        <a:solidFill>
                          <a:schemeClr val="tx1"/>
                        </a:solidFill>
                        <a:effectLst/>
                        <a:latin typeface="Arial" charset="0"/>
                        <a:ea typeface="MS PGothic" charset="-128"/>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charset="0"/>
                          <a:ea typeface="ＭＳ Ｐゴシック" charset="-128"/>
                        </a:defRPr>
                      </a:lvl1pPr>
                      <a:lvl2pPr marL="742950" indent="-285750">
                        <a:spcBef>
                          <a:spcPct val="20000"/>
                        </a:spcBef>
                        <a:buSzPct val="100000"/>
                        <a:defRPr sz="2400">
                          <a:solidFill>
                            <a:schemeClr val="tx1"/>
                          </a:solidFill>
                          <a:latin typeface="Times" charset="0"/>
                          <a:ea typeface="ＭＳ Ｐゴシック" charset="-128"/>
                        </a:defRPr>
                      </a:lvl2pPr>
                      <a:lvl3pPr marL="1143000" indent="-228600">
                        <a:spcBef>
                          <a:spcPct val="20000"/>
                        </a:spcBef>
                        <a:buSzPct val="100000"/>
                        <a:defRPr sz="2000">
                          <a:solidFill>
                            <a:schemeClr val="tx1"/>
                          </a:solidFill>
                          <a:latin typeface="Times" charset="0"/>
                          <a:ea typeface="ＭＳ Ｐゴシック" charset="-128"/>
                        </a:defRPr>
                      </a:lvl3pPr>
                      <a:lvl4pPr marL="1600200" indent="-228600">
                        <a:spcBef>
                          <a:spcPct val="20000"/>
                        </a:spcBef>
                        <a:buSzPct val="100000"/>
                        <a:defRPr>
                          <a:solidFill>
                            <a:schemeClr val="tx1"/>
                          </a:solidFill>
                          <a:latin typeface="Times" charset="0"/>
                          <a:ea typeface="ＭＳ Ｐゴシック" charset="-128"/>
                        </a:defRPr>
                      </a:lvl4pPr>
                      <a:lvl5pPr marL="2057400" indent="-228600">
                        <a:spcBef>
                          <a:spcPct val="20000"/>
                        </a:spcBef>
                        <a:buSzPct val="100000"/>
                        <a:defRPr>
                          <a:solidFill>
                            <a:schemeClr val="tx1"/>
                          </a:solidFill>
                          <a:latin typeface="Times"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charset="0"/>
                          <a:ea typeface="MS PGothic" charset="-128"/>
                        </a:rPr>
                        <a:t>0.057</a:t>
                      </a:r>
                      <a:endParaRPr kumimoji="0" lang="en-US" altLang="en-US" sz="2400" b="1" i="0" u="none" strike="noStrike" cap="none" normalizeH="0" baseline="0" dirty="0">
                        <a:ln>
                          <a:noFill/>
                        </a:ln>
                        <a:solidFill>
                          <a:schemeClr val="tx1"/>
                        </a:solidFill>
                        <a:effectLst/>
                        <a:latin typeface="Arial" charset="0"/>
                        <a:ea typeface="MS PGothic" charset="-128"/>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95350">
                <a:tc>
                  <a:txBody>
                    <a:bodyPr/>
                    <a:lstStyle>
                      <a:lvl1pPr>
                        <a:spcBef>
                          <a:spcPct val="20000"/>
                        </a:spcBef>
                        <a:buSzPct val="100000"/>
                        <a:defRPr sz="2800">
                          <a:solidFill>
                            <a:schemeClr val="tx1"/>
                          </a:solidFill>
                          <a:latin typeface="Times" charset="0"/>
                          <a:ea typeface="ＭＳ Ｐゴシック" charset="-128"/>
                        </a:defRPr>
                      </a:lvl1pPr>
                      <a:lvl2pPr marL="742950" indent="-285750">
                        <a:spcBef>
                          <a:spcPct val="20000"/>
                        </a:spcBef>
                        <a:buSzPct val="100000"/>
                        <a:defRPr sz="2400">
                          <a:solidFill>
                            <a:schemeClr val="tx1"/>
                          </a:solidFill>
                          <a:latin typeface="Times" charset="0"/>
                          <a:ea typeface="ＭＳ Ｐゴシック" charset="-128"/>
                        </a:defRPr>
                      </a:lvl2pPr>
                      <a:lvl3pPr marL="1143000" indent="-228600">
                        <a:spcBef>
                          <a:spcPct val="20000"/>
                        </a:spcBef>
                        <a:buSzPct val="100000"/>
                        <a:defRPr sz="2000">
                          <a:solidFill>
                            <a:schemeClr val="tx1"/>
                          </a:solidFill>
                          <a:latin typeface="Times" charset="0"/>
                          <a:ea typeface="ＭＳ Ｐゴシック" charset="-128"/>
                        </a:defRPr>
                      </a:lvl3pPr>
                      <a:lvl4pPr marL="1600200" indent="-228600">
                        <a:spcBef>
                          <a:spcPct val="20000"/>
                        </a:spcBef>
                        <a:buSzPct val="100000"/>
                        <a:defRPr>
                          <a:solidFill>
                            <a:schemeClr val="tx1"/>
                          </a:solidFill>
                          <a:latin typeface="Times" charset="0"/>
                          <a:ea typeface="ＭＳ Ｐゴシック" charset="-128"/>
                        </a:defRPr>
                      </a:lvl4pPr>
                      <a:lvl5pPr marL="2057400" indent="-228600">
                        <a:spcBef>
                          <a:spcPct val="20000"/>
                        </a:spcBef>
                        <a:buSzPct val="100000"/>
                        <a:defRPr>
                          <a:solidFill>
                            <a:schemeClr val="tx1"/>
                          </a:solidFill>
                          <a:latin typeface="Times"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charset="0"/>
                          <a:ea typeface="MS PGothic" charset="-128"/>
                        </a:rPr>
                        <a:t>Stage II</a:t>
                      </a:r>
                      <a:endParaRPr kumimoji="0" lang="en-US" altLang="en-US" sz="2400" b="1" i="0" u="none" strike="noStrike" cap="none" normalizeH="0" baseline="0" dirty="0">
                        <a:ln>
                          <a:noFill/>
                        </a:ln>
                        <a:solidFill>
                          <a:schemeClr val="tx1"/>
                        </a:solidFill>
                        <a:effectLst/>
                        <a:latin typeface="Arial" charset="0"/>
                        <a:ea typeface="MS PGothic" charset="-128"/>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charset="0"/>
                          <a:ea typeface="ＭＳ Ｐゴシック" charset="-128"/>
                        </a:defRPr>
                      </a:lvl1pPr>
                      <a:lvl2pPr marL="742950" indent="-285750">
                        <a:spcBef>
                          <a:spcPct val="20000"/>
                        </a:spcBef>
                        <a:buSzPct val="100000"/>
                        <a:defRPr sz="2400">
                          <a:solidFill>
                            <a:schemeClr val="tx1"/>
                          </a:solidFill>
                          <a:latin typeface="Times" charset="0"/>
                          <a:ea typeface="ＭＳ Ｐゴシック" charset="-128"/>
                        </a:defRPr>
                      </a:lvl2pPr>
                      <a:lvl3pPr marL="1143000" indent="-228600">
                        <a:spcBef>
                          <a:spcPct val="20000"/>
                        </a:spcBef>
                        <a:buSzPct val="100000"/>
                        <a:defRPr sz="2000">
                          <a:solidFill>
                            <a:schemeClr val="tx1"/>
                          </a:solidFill>
                          <a:latin typeface="Times" charset="0"/>
                          <a:ea typeface="ＭＳ Ｐゴシック" charset="-128"/>
                        </a:defRPr>
                      </a:lvl3pPr>
                      <a:lvl4pPr marL="1600200" indent="-228600">
                        <a:spcBef>
                          <a:spcPct val="20000"/>
                        </a:spcBef>
                        <a:buSzPct val="100000"/>
                        <a:defRPr>
                          <a:solidFill>
                            <a:schemeClr val="tx1"/>
                          </a:solidFill>
                          <a:latin typeface="Times" charset="0"/>
                          <a:ea typeface="ＭＳ Ｐゴシック" charset="-128"/>
                        </a:defRPr>
                      </a:lvl4pPr>
                      <a:lvl5pPr marL="2057400" indent="-228600">
                        <a:spcBef>
                          <a:spcPct val="20000"/>
                        </a:spcBef>
                        <a:buSzPct val="100000"/>
                        <a:defRPr>
                          <a:solidFill>
                            <a:schemeClr val="tx1"/>
                          </a:solidFill>
                          <a:latin typeface="Times"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charset="0"/>
                          <a:ea typeface="MS PGothic" charset="-128"/>
                        </a:rPr>
                        <a:t>86.8%</a:t>
                      </a:r>
                      <a:endParaRPr kumimoji="0" lang="en-US" altLang="en-US" sz="2400" b="1" i="0" u="none" strike="noStrike" cap="none" normalizeH="0" baseline="0" dirty="0">
                        <a:ln>
                          <a:noFill/>
                        </a:ln>
                        <a:solidFill>
                          <a:schemeClr val="tx1"/>
                        </a:solidFill>
                        <a:effectLst/>
                        <a:latin typeface="Arial" charset="0"/>
                        <a:ea typeface="MS PGothic" charset="-128"/>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charset="0"/>
                          <a:ea typeface="ＭＳ Ｐゴシック" charset="-128"/>
                        </a:defRPr>
                      </a:lvl1pPr>
                      <a:lvl2pPr marL="742950" indent="-285750">
                        <a:spcBef>
                          <a:spcPct val="20000"/>
                        </a:spcBef>
                        <a:buSzPct val="100000"/>
                        <a:defRPr sz="2400">
                          <a:solidFill>
                            <a:schemeClr val="tx1"/>
                          </a:solidFill>
                          <a:latin typeface="Times" charset="0"/>
                          <a:ea typeface="ＭＳ Ｐゴシック" charset="-128"/>
                        </a:defRPr>
                      </a:lvl2pPr>
                      <a:lvl3pPr marL="1143000" indent="-228600">
                        <a:spcBef>
                          <a:spcPct val="20000"/>
                        </a:spcBef>
                        <a:buSzPct val="100000"/>
                        <a:defRPr sz="2000">
                          <a:solidFill>
                            <a:schemeClr val="tx1"/>
                          </a:solidFill>
                          <a:latin typeface="Times" charset="0"/>
                          <a:ea typeface="ＭＳ Ｐゴシック" charset="-128"/>
                        </a:defRPr>
                      </a:lvl3pPr>
                      <a:lvl4pPr marL="1600200" indent="-228600">
                        <a:spcBef>
                          <a:spcPct val="20000"/>
                        </a:spcBef>
                        <a:buSzPct val="100000"/>
                        <a:defRPr>
                          <a:solidFill>
                            <a:schemeClr val="tx1"/>
                          </a:solidFill>
                          <a:latin typeface="Times" charset="0"/>
                          <a:ea typeface="ＭＳ Ｐゴシック" charset="-128"/>
                        </a:defRPr>
                      </a:lvl4pPr>
                      <a:lvl5pPr marL="2057400" indent="-228600">
                        <a:spcBef>
                          <a:spcPct val="20000"/>
                        </a:spcBef>
                        <a:buSzPct val="100000"/>
                        <a:defRPr>
                          <a:solidFill>
                            <a:schemeClr val="tx1"/>
                          </a:solidFill>
                          <a:latin typeface="Times"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charset="0"/>
                          <a:ea typeface="MS PGothic" charset="-128"/>
                        </a:rPr>
                        <a:t>86.9%</a:t>
                      </a:r>
                      <a:endParaRPr kumimoji="0" lang="en-US" altLang="en-US" sz="2400" b="1" i="0" u="none" strike="noStrike" cap="none" normalizeH="0" baseline="0" dirty="0">
                        <a:ln>
                          <a:noFill/>
                        </a:ln>
                        <a:solidFill>
                          <a:schemeClr val="tx1"/>
                        </a:solidFill>
                        <a:effectLst/>
                        <a:latin typeface="Arial" charset="0"/>
                        <a:ea typeface="MS PGothic" charset="-128"/>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charset="0"/>
                          <a:ea typeface="ＭＳ Ｐゴシック" charset="-128"/>
                        </a:defRPr>
                      </a:lvl1pPr>
                      <a:lvl2pPr marL="742950" indent="-285750">
                        <a:spcBef>
                          <a:spcPct val="20000"/>
                        </a:spcBef>
                        <a:buSzPct val="100000"/>
                        <a:defRPr sz="2400">
                          <a:solidFill>
                            <a:schemeClr val="tx1"/>
                          </a:solidFill>
                          <a:latin typeface="Times" charset="0"/>
                          <a:ea typeface="ＭＳ Ｐゴシック" charset="-128"/>
                        </a:defRPr>
                      </a:lvl2pPr>
                      <a:lvl3pPr marL="1143000" indent="-228600">
                        <a:spcBef>
                          <a:spcPct val="20000"/>
                        </a:spcBef>
                        <a:buSzPct val="100000"/>
                        <a:defRPr sz="2000">
                          <a:solidFill>
                            <a:schemeClr val="tx1"/>
                          </a:solidFill>
                          <a:latin typeface="Times" charset="0"/>
                          <a:ea typeface="ＭＳ Ｐゴシック" charset="-128"/>
                        </a:defRPr>
                      </a:lvl3pPr>
                      <a:lvl4pPr marL="1600200" indent="-228600">
                        <a:spcBef>
                          <a:spcPct val="20000"/>
                        </a:spcBef>
                        <a:buSzPct val="100000"/>
                        <a:defRPr>
                          <a:solidFill>
                            <a:schemeClr val="tx1"/>
                          </a:solidFill>
                          <a:latin typeface="Times" charset="0"/>
                          <a:ea typeface="ＭＳ Ｐゴシック" charset="-128"/>
                        </a:defRPr>
                      </a:lvl4pPr>
                      <a:lvl5pPr marL="2057400" indent="-228600">
                        <a:spcBef>
                          <a:spcPct val="20000"/>
                        </a:spcBef>
                        <a:buSzPct val="100000"/>
                        <a:defRPr>
                          <a:solidFill>
                            <a:schemeClr val="tx1"/>
                          </a:solidFill>
                          <a:latin typeface="Times"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charset="0"/>
                          <a:ea typeface="MS PGothic" charset="-128"/>
                        </a:rPr>
                        <a:t>0.996</a:t>
                      </a:r>
                      <a:endParaRPr kumimoji="0" lang="en-US" altLang="en-US" sz="2400" b="1" i="0" u="none" strike="noStrike" cap="none" normalizeH="0" baseline="0" dirty="0">
                        <a:ln>
                          <a:noFill/>
                        </a:ln>
                        <a:solidFill>
                          <a:schemeClr val="tx1"/>
                        </a:solidFill>
                        <a:effectLst/>
                        <a:latin typeface="Arial" charset="0"/>
                        <a:ea typeface="MS PGothic" charset="-128"/>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96938">
                <a:tc>
                  <a:txBody>
                    <a:bodyPr/>
                    <a:lstStyle>
                      <a:lvl1pPr>
                        <a:spcBef>
                          <a:spcPct val="20000"/>
                        </a:spcBef>
                        <a:buSzPct val="100000"/>
                        <a:defRPr sz="2800">
                          <a:solidFill>
                            <a:schemeClr val="tx1"/>
                          </a:solidFill>
                          <a:latin typeface="Times" charset="0"/>
                          <a:ea typeface="ＭＳ Ｐゴシック" charset="-128"/>
                        </a:defRPr>
                      </a:lvl1pPr>
                      <a:lvl2pPr marL="742950" indent="-285750">
                        <a:spcBef>
                          <a:spcPct val="20000"/>
                        </a:spcBef>
                        <a:buSzPct val="100000"/>
                        <a:defRPr sz="2400">
                          <a:solidFill>
                            <a:schemeClr val="tx1"/>
                          </a:solidFill>
                          <a:latin typeface="Times" charset="0"/>
                          <a:ea typeface="ＭＳ Ｐゴシック" charset="-128"/>
                        </a:defRPr>
                      </a:lvl2pPr>
                      <a:lvl3pPr marL="1143000" indent="-228600">
                        <a:spcBef>
                          <a:spcPct val="20000"/>
                        </a:spcBef>
                        <a:buSzPct val="100000"/>
                        <a:defRPr sz="2000">
                          <a:solidFill>
                            <a:schemeClr val="tx1"/>
                          </a:solidFill>
                          <a:latin typeface="Times" charset="0"/>
                          <a:ea typeface="ＭＳ Ｐゴシック" charset="-128"/>
                        </a:defRPr>
                      </a:lvl3pPr>
                      <a:lvl4pPr marL="1600200" indent="-228600">
                        <a:spcBef>
                          <a:spcPct val="20000"/>
                        </a:spcBef>
                        <a:buSzPct val="100000"/>
                        <a:defRPr>
                          <a:solidFill>
                            <a:schemeClr val="tx1"/>
                          </a:solidFill>
                          <a:latin typeface="Times" charset="0"/>
                          <a:ea typeface="ＭＳ Ｐゴシック" charset="-128"/>
                        </a:defRPr>
                      </a:lvl4pPr>
                      <a:lvl5pPr marL="2057400" indent="-228600">
                        <a:spcBef>
                          <a:spcPct val="20000"/>
                        </a:spcBef>
                        <a:buSzPct val="100000"/>
                        <a:defRPr>
                          <a:solidFill>
                            <a:schemeClr val="tx1"/>
                          </a:solidFill>
                          <a:latin typeface="Times"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charset="0"/>
                          <a:ea typeface="MS PGothic" charset="-128"/>
                        </a:rPr>
                        <a:t>Stage III</a:t>
                      </a:r>
                      <a:endParaRPr kumimoji="0" lang="en-US" altLang="en-US" sz="2400" b="1" i="0" u="none" strike="noStrike" cap="none" normalizeH="0" baseline="0" dirty="0">
                        <a:ln>
                          <a:noFill/>
                        </a:ln>
                        <a:solidFill>
                          <a:schemeClr val="tx1"/>
                        </a:solidFill>
                        <a:effectLst/>
                        <a:latin typeface="Arial" charset="0"/>
                        <a:ea typeface="MS PGothic" charset="-128"/>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charset="0"/>
                          <a:ea typeface="ＭＳ Ｐゴシック" charset="-128"/>
                        </a:defRPr>
                      </a:lvl1pPr>
                      <a:lvl2pPr marL="742950" indent="-285750">
                        <a:spcBef>
                          <a:spcPct val="20000"/>
                        </a:spcBef>
                        <a:buSzPct val="100000"/>
                        <a:defRPr sz="2400">
                          <a:solidFill>
                            <a:schemeClr val="tx1"/>
                          </a:solidFill>
                          <a:latin typeface="Times" charset="0"/>
                          <a:ea typeface="ＭＳ Ｐゴシック" charset="-128"/>
                        </a:defRPr>
                      </a:lvl2pPr>
                      <a:lvl3pPr marL="1143000" indent="-228600">
                        <a:spcBef>
                          <a:spcPct val="20000"/>
                        </a:spcBef>
                        <a:buSzPct val="100000"/>
                        <a:defRPr sz="2000">
                          <a:solidFill>
                            <a:schemeClr val="tx1"/>
                          </a:solidFill>
                          <a:latin typeface="Times" charset="0"/>
                          <a:ea typeface="ＭＳ Ｐゴシック" charset="-128"/>
                        </a:defRPr>
                      </a:lvl3pPr>
                      <a:lvl4pPr marL="1600200" indent="-228600">
                        <a:spcBef>
                          <a:spcPct val="20000"/>
                        </a:spcBef>
                        <a:buSzPct val="100000"/>
                        <a:defRPr>
                          <a:solidFill>
                            <a:schemeClr val="tx1"/>
                          </a:solidFill>
                          <a:latin typeface="Times" charset="0"/>
                          <a:ea typeface="ＭＳ Ｐゴシック" charset="-128"/>
                        </a:defRPr>
                      </a:lvl4pPr>
                      <a:lvl5pPr marL="2057400" indent="-228600">
                        <a:spcBef>
                          <a:spcPct val="20000"/>
                        </a:spcBef>
                        <a:buSzPct val="100000"/>
                        <a:defRPr>
                          <a:solidFill>
                            <a:schemeClr val="tx1"/>
                          </a:solidFill>
                          <a:latin typeface="Times"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charset="0"/>
                          <a:ea typeface="MS PGothic" charset="-128"/>
                        </a:rPr>
                        <a:t>68.6%</a:t>
                      </a:r>
                      <a:endParaRPr kumimoji="0" lang="en-US" altLang="en-US" sz="2400" b="1" i="0" u="none" strike="noStrike" cap="none" normalizeH="0" baseline="0" dirty="0">
                        <a:ln>
                          <a:noFill/>
                        </a:ln>
                        <a:solidFill>
                          <a:schemeClr val="tx1"/>
                        </a:solidFill>
                        <a:effectLst/>
                        <a:latin typeface="Arial" charset="0"/>
                        <a:ea typeface="MS PGothic" charset="-128"/>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charset="0"/>
                          <a:ea typeface="ＭＳ Ｐゴシック" charset="-128"/>
                        </a:defRPr>
                      </a:lvl1pPr>
                      <a:lvl2pPr marL="742950" indent="-285750">
                        <a:spcBef>
                          <a:spcPct val="20000"/>
                        </a:spcBef>
                        <a:buSzPct val="100000"/>
                        <a:defRPr sz="2400">
                          <a:solidFill>
                            <a:schemeClr val="tx1"/>
                          </a:solidFill>
                          <a:latin typeface="Times" charset="0"/>
                          <a:ea typeface="ＭＳ Ｐゴシック" charset="-128"/>
                        </a:defRPr>
                      </a:lvl2pPr>
                      <a:lvl3pPr marL="1143000" indent="-228600">
                        <a:spcBef>
                          <a:spcPct val="20000"/>
                        </a:spcBef>
                        <a:buSzPct val="100000"/>
                        <a:defRPr sz="2000">
                          <a:solidFill>
                            <a:schemeClr val="tx1"/>
                          </a:solidFill>
                          <a:latin typeface="Times" charset="0"/>
                          <a:ea typeface="ＭＳ Ｐゴシック" charset="-128"/>
                        </a:defRPr>
                      </a:lvl3pPr>
                      <a:lvl4pPr marL="1600200" indent="-228600">
                        <a:spcBef>
                          <a:spcPct val="20000"/>
                        </a:spcBef>
                        <a:buSzPct val="100000"/>
                        <a:defRPr>
                          <a:solidFill>
                            <a:schemeClr val="tx1"/>
                          </a:solidFill>
                          <a:latin typeface="Times" charset="0"/>
                          <a:ea typeface="ＭＳ Ｐゴシック" charset="-128"/>
                        </a:defRPr>
                      </a:lvl4pPr>
                      <a:lvl5pPr marL="2057400" indent="-228600">
                        <a:spcBef>
                          <a:spcPct val="20000"/>
                        </a:spcBef>
                        <a:buSzPct val="100000"/>
                        <a:defRPr>
                          <a:solidFill>
                            <a:schemeClr val="tx1"/>
                          </a:solidFill>
                          <a:latin typeface="Times"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charset="0"/>
                          <a:ea typeface="MS PGothic" charset="-128"/>
                        </a:rPr>
                        <a:t>73%</a:t>
                      </a:r>
                      <a:endParaRPr kumimoji="0" lang="en-US" altLang="en-US" sz="2400" b="1" i="0" u="none" strike="noStrike" cap="none" normalizeH="0" baseline="0" dirty="0">
                        <a:ln>
                          <a:noFill/>
                        </a:ln>
                        <a:solidFill>
                          <a:schemeClr val="tx1"/>
                        </a:solidFill>
                        <a:effectLst/>
                        <a:latin typeface="Arial" charset="0"/>
                        <a:ea typeface="MS PGothic" charset="-128"/>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charset="0"/>
                          <a:ea typeface="ＭＳ Ｐゴシック" charset="-128"/>
                        </a:defRPr>
                      </a:lvl1pPr>
                      <a:lvl2pPr marL="742950" indent="-285750">
                        <a:spcBef>
                          <a:spcPct val="20000"/>
                        </a:spcBef>
                        <a:buSzPct val="100000"/>
                        <a:defRPr sz="2400">
                          <a:solidFill>
                            <a:schemeClr val="tx1"/>
                          </a:solidFill>
                          <a:latin typeface="Times" charset="0"/>
                          <a:ea typeface="ＭＳ Ｐゴシック" charset="-128"/>
                        </a:defRPr>
                      </a:lvl2pPr>
                      <a:lvl3pPr marL="1143000" indent="-228600">
                        <a:spcBef>
                          <a:spcPct val="20000"/>
                        </a:spcBef>
                        <a:buSzPct val="100000"/>
                        <a:defRPr sz="2000">
                          <a:solidFill>
                            <a:schemeClr val="tx1"/>
                          </a:solidFill>
                          <a:latin typeface="Times" charset="0"/>
                          <a:ea typeface="ＭＳ Ｐゴシック" charset="-128"/>
                        </a:defRPr>
                      </a:lvl3pPr>
                      <a:lvl4pPr marL="1600200" indent="-228600">
                        <a:spcBef>
                          <a:spcPct val="20000"/>
                        </a:spcBef>
                        <a:buSzPct val="100000"/>
                        <a:defRPr>
                          <a:solidFill>
                            <a:schemeClr val="tx1"/>
                          </a:solidFill>
                          <a:latin typeface="Times" charset="0"/>
                          <a:ea typeface="ＭＳ Ｐゴシック" charset="-128"/>
                        </a:defRPr>
                      </a:lvl4pPr>
                      <a:lvl5pPr marL="2057400" indent="-228600">
                        <a:spcBef>
                          <a:spcPct val="20000"/>
                        </a:spcBef>
                        <a:buSzPct val="100000"/>
                        <a:defRPr>
                          <a:solidFill>
                            <a:schemeClr val="tx1"/>
                          </a:solidFill>
                          <a:latin typeface="Times"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charset="0"/>
                          <a:ea typeface="MS PGothic" charset="-128"/>
                        </a:rPr>
                        <a:t>0.029</a:t>
                      </a:r>
                      <a:endParaRPr kumimoji="0" lang="en-US" altLang="en-US" sz="2400" b="1" i="0" u="none" strike="noStrike" cap="none" normalizeH="0" baseline="0" dirty="0">
                        <a:ln>
                          <a:noFill/>
                        </a:ln>
                        <a:solidFill>
                          <a:schemeClr val="tx1"/>
                        </a:solidFill>
                        <a:effectLst/>
                        <a:latin typeface="Arial" charset="0"/>
                        <a:ea typeface="MS PGothic" charset="-128"/>
                      </a:endParaRP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 name="TextBox 1">
            <a:extLst>
              <a:ext uri="{FF2B5EF4-FFF2-40B4-BE49-F238E27FC236}">
                <a16:creationId xmlns:a16="http://schemas.microsoft.com/office/drawing/2014/main" id="{3ECC18A5-29B5-A819-AEEF-B175AE537983}"/>
              </a:ext>
            </a:extLst>
          </p:cNvPr>
          <p:cNvSpPr txBox="1"/>
          <p:nvPr/>
        </p:nvSpPr>
        <p:spPr>
          <a:xfrm>
            <a:off x="9829800" y="5067957"/>
            <a:ext cx="2076451"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4.4% OS benefit in stage III</a:t>
            </a:r>
          </a:p>
        </p:txBody>
      </p:sp>
    </p:spTree>
    <p:extLst>
      <p:ext uri="{BB962C8B-B14F-4D97-AF65-F5344CB8AC3E}">
        <p14:creationId xmlns:p14="http://schemas.microsoft.com/office/powerpoint/2010/main" val="1195032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a:solidFill>
                  <a:srgbClr val="0070C0"/>
                </a:solidFill>
              </a:rPr>
              <a:t>MSI-H in Colon Cancer:</a:t>
            </a:r>
            <a:br>
              <a:rPr lang="en-US" b="1" dirty="0">
                <a:solidFill>
                  <a:srgbClr val="0070C0"/>
                </a:solidFill>
              </a:rPr>
            </a:br>
            <a:r>
              <a:rPr lang="en-US" b="1" dirty="0">
                <a:solidFill>
                  <a:srgbClr val="0070C0"/>
                </a:solidFill>
              </a:rPr>
              <a:t>Prevalence and Prognosis</a:t>
            </a:r>
          </a:p>
        </p:txBody>
      </p:sp>
      <p:graphicFrame>
        <p:nvGraphicFramePr>
          <p:cNvPr id="5" name="Table 4"/>
          <p:cNvGraphicFramePr>
            <a:graphicFrameLocks noGrp="1"/>
          </p:cNvGraphicFramePr>
          <p:nvPr/>
        </p:nvGraphicFramePr>
        <p:xfrm>
          <a:off x="2570569" y="2036744"/>
          <a:ext cx="6601878" cy="2194560"/>
        </p:xfrm>
        <a:graphic>
          <a:graphicData uri="http://schemas.openxmlformats.org/drawingml/2006/table">
            <a:tbl>
              <a:tblPr firstRow="1" bandRow="1">
                <a:tableStyleId>{5C22544A-7EE6-4342-B048-85BDC9FD1C3A}</a:tableStyleId>
              </a:tblPr>
              <a:tblGrid>
                <a:gridCol w="1054128">
                  <a:extLst>
                    <a:ext uri="{9D8B030D-6E8A-4147-A177-3AD203B41FA5}">
                      <a16:colId xmlns:a16="http://schemas.microsoft.com/office/drawing/2014/main" val="20000"/>
                    </a:ext>
                  </a:extLst>
                </a:gridCol>
                <a:gridCol w="1976565">
                  <a:extLst>
                    <a:ext uri="{9D8B030D-6E8A-4147-A177-3AD203B41FA5}">
                      <a16:colId xmlns:a16="http://schemas.microsoft.com/office/drawing/2014/main" val="20001"/>
                    </a:ext>
                  </a:extLst>
                </a:gridCol>
                <a:gridCol w="3571185">
                  <a:extLst>
                    <a:ext uri="{9D8B030D-6E8A-4147-A177-3AD203B41FA5}">
                      <a16:colId xmlns:a16="http://schemas.microsoft.com/office/drawing/2014/main" val="20002"/>
                    </a:ext>
                  </a:extLst>
                </a:gridCol>
              </a:tblGrid>
              <a:tr h="370840">
                <a:tc>
                  <a:txBody>
                    <a:bodyPr/>
                    <a:lstStyle/>
                    <a:p>
                      <a:r>
                        <a:rPr lang="en-US" sz="2400" dirty="0">
                          <a:solidFill>
                            <a:schemeClr val="tx1"/>
                          </a:solidFill>
                        </a:rPr>
                        <a:t>Stage</a:t>
                      </a:r>
                    </a:p>
                  </a:txBody>
                  <a:tcPr/>
                </a:tc>
                <a:tc>
                  <a:txBody>
                    <a:bodyPr/>
                    <a:lstStyle/>
                    <a:p>
                      <a:pPr algn="ctr"/>
                      <a:r>
                        <a:rPr lang="en-US" sz="2400" dirty="0">
                          <a:solidFill>
                            <a:schemeClr val="tx1"/>
                          </a:solidFill>
                        </a:rPr>
                        <a:t>Prevalence</a:t>
                      </a:r>
                    </a:p>
                  </a:txBody>
                  <a:tcPr/>
                </a:tc>
                <a:tc>
                  <a:txBody>
                    <a:bodyPr/>
                    <a:lstStyle/>
                    <a:p>
                      <a:pPr algn="ctr"/>
                      <a:r>
                        <a:rPr lang="en-US" sz="2400" dirty="0">
                          <a:solidFill>
                            <a:schemeClr val="tx1"/>
                          </a:solidFill>
                        </a:rPr>
                        <a:t>Prognosis Compared </a:t>
                      </a:r>
                      <a:br>
                        <a:rPr lang="en-US" sz="2400" dirty="0">
                          <a:solidFill>
                            <a:schemeClr val="tx1"/>
                          </a:solidFill>
                        </a:rPr>
                      </a:br>
                      <a:r>
                        <a:rPr lang="en-US" sz="2400" dirty="0">
                          <a:solidFill>
                            <a:schemeClr val="tx1"/>
                          </a:solidFill>
                        </a:rPr>
                        <a:t>to MSS</a:t>
                      </a:r>
                    </a:p>
                  </a:txBody>
                  <a:tcPr/>
                </a:tc>
                <a:extLst>
                  <a:ext uri="{0D108BD9-81ED-4DB2-BD59-A6C34878D82A}">
                    <a16:rowId xmlns:a16="http://schemas.microsoft.com/office/drawing/2014/main" val="10000"/>
                  </a:ext>
                </a:extLst>
              </a:tr>
              <a:tr h="370840">
                <a:tc>
                  <a:txBody>
                    <a:bodyPr/>
                    <a:lstStyle/>
                    <a:p>
                      <a:r>
                        <a:rPr lang="en-US" sz="2400" dirty="0">
                          <a:solidFill>
                            <a:schemeClr val="tx1"/>
                          </a:solidFill>
                        </a:rPr>
                        <a:t>II</a:t>
                      </a:r>
                    </a:p>
                  </a:txBody>
                  <a:tcPr/>
                </a:tc>
                <a:tc>
                  <a:txBody>
                    <a:bodyPr/>
                    <a:lstStyle/>
                    <a:p>
                      <a:pPr algn="ctr"/>
                      <a:r>
                        <a:rPr lang="en-US" sz="2400" dirty="0">
                          <a:solidFill>
                            <a:schemeClr val="tx1"/>
                          </a:solidFill>
                        </a:rPr>
                        <a:t>15%-20%</a:t>
                      </a:r>
                    </a:p>
                  </a:txBody>
                  <a:tcPr/>
                </a:tc>
                <a:tc>
                  <a:txBody>
                    <a:bodyPr/>
                    <a:lstStyle/>
                    <a:p>
                      <a:pPr algn="ctr"/>
                      <a:r>
                        <a:rPr lang="en-US" sz="2400" dirty="0">
                          <a:solidFill>
                            <a:schemeClr val="tx1"/>
                          </a:solidFill>
                        </a:rPr>
                        <a:t>excellent</a:t>
                      </a:r>
                    </a:p>
                  </a:txBody>
                  <a:tcPr/>
                </a:tc>
                <a:extLst>
                  <a:ext uri="{0D108BD9-81ED-4DB2-BD59-A6C34878D82A}">
                    <a16:rowId xmlns:a16="http://schemas.microsoft.com/office/drawing/2014/main" val="10001"/>
                  </a:ext>
                </a:extLst>
              </a:tr>
              <a:tr h="370840">
                <a:tc>
                  <a:txBody>
                    <a:bodyPr/>
                    <a:lstStyle/>
                    <a:p>
                      <a:r>
                        <a:rPr lang="en-US" sz="2400" dirty="0">
                          <a:solidFill>
                            <a:schemeClr val="tx1"/>
                          </a:solidFill>
                        </a:rPr>
                        <a:t>III</a:t>
                      </a:r>
                    </a:p>
                  </a:txBody>
                  <a:tcPr/>
                </a:tc>
                <a:tc>
                  <a:txBody>
                    <a:bodyPr/>
                    <a:lstStyle/>
                    <a:p>
                      <a:pPr algn="ctr"/>
                      <a:r>
                        <a:rPr lang="en-US" sz="2400" dirty="0">
                          <a:solidFill>
                            <a:schemeClr val="tx1"/>
                          </a:solidFill>
                        </a:rPr>
                        <a:t>8%-10%</a:t>
                      </a:r>
                    </a:p>
                  </a:txBody>
                  <a:tcPr/>
                </a:tc>
                <a:tc>
                  <a:txBody>
                    <a:bodyPr/>
                    <a:lstStyle/>
                    <a:p>
                      <a:pPr algn="ctr"/>
                      <a:r>
                        <a:rPr lang="en-US" sz="2400" dirty="0">
                          <a:solidFill>
                            <a:schemeClr val="tx1"/>
                          </a:solidFill>
                        </a:rPr>
                        <a:t>same</a:t>
                      </a:r>
                    </a:p>
                  </a:txBody>
                  <a:tcPr/>
                </a:tc>
                <a:extLst>
                  <a:ext uri="{0D108BD9-81ED-4DB2-BD59-A6C34878D82A}">
                    <a16:rowId xmlns:a16="http://schemas.microsoft.com/office/drawing/2014/main" val="10002"/>
                  </a:ext>
                </a:extLst>
              </a:tr>
              <a:tr h="370840">
                <a:tc>
                  <a:txBody>
                    <a:bodyPr/>
                    <a:lstStyle/>
                    <a:p>
                      <a:r>
                        <a:rPr lang="en-US" sz="2400" dirty="0">
                          <a:solidFill>
                            <a:schemeClr val="tx1"/>
                          </a:solidFill>
                        </a:rPr>
                        <a:t>IV</a:t>
                      </a:r>
                    </a:p>
                  </a:txBody>
                  <a:tcPr/>
                </a:tc>
                <a:tc>
                  <a:txBody>
                    <a:bodyPr/>
                    <a:lstStyle/>
                    <a:p>
                      <a:pPr algn="ctr"/>
                      <a:r>
                        <a:rPr lang="en-US" sz="2400" dirty="0">
                          <a:solidFill>
                            <a:schemeClr val="tx1"/>
                          </a:solidFill>
                        </a:rPr>
                        <a:t>4%-5%</a:t>
                      </a:r>
                    </a:p>
                  </a:txBody>
                  <a:tcPr/>
                </a:tc>
                <a:tc>
                  <a:txBody>
                    <a:bodyPr/>
                    <a:lstStyle/>
                    <a:p>
                      <a:pPr algn="ctr"/>
                      <a:r>
                        <a:rPr lang="en-US" sz="2400" dirty="0">
                          <a:solidFill>
                            <a:schemeClr val="tx1"/>
                          </a:solidFill>
                        </a:rPr>
                        <a:t>same</a:t>
                      </a:r>
                      <a:r>
                        <a:rPr lang="en-US" sz="2400" baseline="0" dirty="0">
                          <a:solidFill>
                            <a:schemeClr val="tx1"/>
                          </a:solidFill>
                        </a:rPr>
                        <a:t> or worse</a:t>
                      </a:r>
                      <a:endParaRPr lang="en-US" sz="2400" dirty="0">
                        <a:solidFill>
                          <a:schemeClr val="tx1"/>
                        </a:solidFill>
                      </a:endParaRPr>
                    </a:p>
                  </a:txBody>
                  <a:tcPr/>
                </a:tc>
                <a:extLst>
                  <a:ext uri="{0D108BD9-81ED-4DB2-BD59-A6C34878D82A}">
                    <a16:rowId xmlns:a16="http://schemas.microsoft.com/office/drawing/2014/main" val="10003"/>
                  </a:ext>
                </a:extLst>
              </a:tr>
            </a:tbl>
          </a:graphicData>
        </a:graphic>
      </p:graphicFrame>
      <p:sp>
        <p:nvSpPr>
          <p:cNvPr id="7" name="TextBox 6"/>
          <p:cNvSpPr txBox="1"/>
          <p:nvPr/>
        </p:nvSpPr>
        <p:spPr>
          <a:xfrm>
            <a:off x="1994330" y="4688171"/>
            <a:ext cx="7964256" cy="1323439"/>
          </a:xfrm>
          <a:prstGeom prst="rect">
            <a:avLst/>
          </a:prstGeom>
          <a:noFill/>
        </p:spPr>
        <p:txBody>
          <a:bodyPr wrap="square" rtlCol="0">
            <a:spAutoFit/>
          </a:bodyPr>
          <a:lstStyle/>
          <a:p>
            <a:pPr marL="457200" marR="0" lvl="0" indent="-457200" algn="l" defTabSz="914400" rtl="0" eaLnBrk="0" fontAlgn="auto" latinLnBrk="0" hangingPunct="0">
              <a:lnSpc>
                <a:spcPct val="100000"/>
              </a:lnSpc>
              <a:spcBef>
                <a:spcPts val="0"/>
              </a:spcBef>
              <a:spcAft>
                <a:spcPts val="0"/>
              </a:spcAft>
              <a:buClrTx/>
              <a:buSzTx/>
              <a:buFont typeface="Courier New"/>
              <a:buChar char="o"/>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Hypermutated cancers too “deranged” to metastasize</a:t>
            </a:r>
          </a:p>
          <a:p>
            <a:pPr marL="457200" marR="0" lvl="0" indent="-457200" algn="l" defTabSz="914400" rtl="0" eaLnBrk="0" fontAlgn="auto" latinLnBrk="0" hangingPunct="0">
              <a:lnSpc>
                <a:spcPct val="100000"/>
              </a:lnSpc>
              <a:spcBef>
                <a:spcPts val="0"/>
              </a:spcBef>
              <a:spcAft>
                <a:spcPts val="0"/>
              </a:spcAft>
              <a:buClrTx/>
              <a:buSzTx/>
              <a:buFont typeface="Courier New"/>
              <a:buChar char="o"/>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Immune system can prevent spread</a:t>
            </a:r>
          </a:p>
          <a:p>
            <a:pPr marL="457200" marR="0" lvl="0" indent="-457200" algn="l" defTabSz="914400" rtl="0" eaLnBrk="0" fontAlgn="auto" latinLnBrk="0" hangingPunct="0">
              <a:lnSpc>
                <a:spcPct val="100000"/>
              </a:lnSpc>
              <a:spcBef>
                <a:spcPts val="0"/>
              </a:spcBef>
              <a:spcAft>
                <a:spcPts val="0"/>
              </a:spcAft>
              <a:buClrTx/>
              <a:buSzTx/>
              <a:buFont typeface="Courier New"/>
              <a:buChar char="o"/>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But once a metastatic clone has been selected, same or worse prognosis than microsatellite stable CRC </a:t>
            </a:r>
          </a:p>
        </p:txBody>
      </p:sp>
      <p:sp>
        <p:nvSpPr>
          <p:cNvPr id="6" name="TextBox 5"/>
          <p:cNvSpPr txBox="1"/>
          <p:nvPr/>
        </p:nvSpPr>
        <p:spPr>
          <a:xfrm>
            <a:off x="6255026" y="6446881"/>
            <a:ext cx="4412974" cy="400110"/>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mn-cs"/>
              </a:rPr>
              <a:t>MSI-H, high levels of microsatellite instability; MSS, microsatellite stability.</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mn-cs"/>
              </a:rPr>
              <a:t>The Cancer Genome Atlas, 2012.</a:t>
            </a:r>
          </a:p>
        </p:txBody>
      </p:sp>
    </p:spTree>
    <p:extLst>
      <p:ext uri="{BB962C8B-B14F-4D97-AF65-F5344CB8AC3E}">
        <p14:creationId xmlns:p14="http://schemas.microsoft.com/office/powerpoint/2010/main" val="1992405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599" y="0"/>
            <a:ext cx="11341395" cy="864214"/>
          </a:xfrm>
        </p:spPr>
        <p:txBody>
          <a:bodyPr>
            <a:normAutofit fontScale="90000"/>
          </a:bodyPr>
          <a:lstStyle/>
          <a:p>
            <a:r>
              <a:rPr lang="en-US" b="1" dirty="0">
                <a:solidFill>
                  <a:srgbClr val="0070C0"/>
                </a:solidFill>
              </a:rPr>
              <a:t>MSI-H (dMMR) and 5-FU in stage II colon cancer</a:t>
            </a:r>
          </a:p>
        </p:txBody>
      </p:sp>
      <p:sp>
        <p:nvSpPr>
          <p:cNvPr id="8" name="Content Placeholder 7">
            <a:extLst>
              <a:ext uri="{FF2B5EF4-FFF2-40B4-BE49-F238E27FC236}">
                <a16:creationId xmlns:a16="http://schemas.microsoft.com/office/drawing/2014/main" id="{818832D1-57D8-4AFD-820E-056E34BE35D1}"/>
              </a:ext>
            </a:extLst>
          </p:cNvPr>
          <p:cNvSpPr>
            <a:spLocks noGrp="1"/>
          </p:cNvSpPr>
          <p:nvPr>
            <p:ph idx="1"/>
          </p:nvPr>
        </p:nvSpPr>
        <p:spPr>
          <a:xfrm>
            <a:off x="4859078" y="1280160"/>
            <a:ext cx="7332922" cy="4404359"/>
          </a:xfrm>
        </p:spPr>
        <p:txBody>
          <a:bodyPr>
            <a:normAutofit fontScale="77500" lnSpcReduction="20000"/>
          </a:bodyPr>
          <a:lstStyle/>
          <a:p>
            <a:r>
              <a:rPr lang="en-US" dirty="0"/>
              <a:t>Disease-free survival in patients with stage II disease and defective DNA mismatch repair (dMMR)</a:t>
            </a:r>
          </a:p>
          <a:p>
            <a:pPr lvl="1"/>
            <a:r>
              <a:rPr lang="en-US" dirty="0">
                <a:solidFill>
                  <a:srgbClr val="0070C0"/>
                </a:solidFill>
              </a:rPr>
              <a:t>Patients did worse with chemo!</a:t>
            </a: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t>Disease-free survival in patients with stage II disease and proficient mismatch repair (</a:t>
            </a:r>
            <a:r>
              <a:rPr lang="en-US" dirty="0" err="1"/>
              <a:t>pMMR</a:t>
            </a:r>
            <a:r>
              <a:rPr lang="en-US" dirty="0"/>
              <a:t>)</a:t>
            </a:r>
          </a:p>
          <a:p>
            <a:pPr lvl="1"/>
            <a:r>
              <a:rPr lang="en-US" dirty="0">
                <a:solidFill>
                  <a:srgbClr val="0070C0"/>
                </a:solidFill>
              </a:rPr>
              <a:t>No identifiable benefit with chemo and stage II disease</a:t>
            </a:r>
          </a:p>
        </p:txBody>
      </p:sp>
      <p:pic>
        <p:nvPicPr>
          <p:cNvPr id="4" name="Picture 3">
            <a:extLst>
              <a:ext uri="{FF2B5EF4-FFF2-40B4-BE49-F238E27FC236}">
                <a16:creationId xmlns:a16="http://schemas.microsoft.com/office/drawing/2014/main" id="{6B67A4D4-DCE6-4F6F-8C2B-B3552234B314}"/>
              </a:ext>
            </a:extLst>
          </p:cNvPr>
          <p:cNvPicPr>
            <a:picLocks noChangeAspect="1"/>
          </p:cNvPicPr>
          <p:nvPr/>
        </p:nvPicPr>
        <p:blipFill>
          <a:blip r:embed="rId3"/>
          <a:srcRect l="6963" t="2109"/>
          <a:stretch>
            <a:fillRect/>
          </a:stretch>
        </p:blipFill>
        <p:spPr>
          <a:xfrm>
            <a:off x="533400" y="990600"/>
            <a:ext cx="4198088" cy="5867400"/>
          </a:xfrm>
          <a:prstGeom prst="rect">
            <a:avLst/>
          </a:prstGeom>
        </p:spPr>
      </p:pic>
      <p:sp>
        <p:nvSpPr>
          <p:cNvPr id="9" name="TextBox 8">
            <a:extLst>
              <a:ext uri="{FF2B5EF4-FFF2-40B4-BE49-F238E27FC236}">
                <a16:creationId xmlns:a16="http://schemas.microsoft.com/office/drawing/2014/main" id="{3854F136-75CF-405B-8764-8D1050D71600}"/>
              </a:ext>
            </a:extLst>
          </p:cNvPr>
          <p:cNvSpPr txBox="1"/>
          <p:nvPr/>
        </p:nvSpPr>
        <p:spPr>
          <a:xfrm>
            <a:off x="7543800" y="6519446"/>
            <a:ext cx="4429015" cy="33855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Sargent et al. </a:t>
            </a:r>
            <a:r>
              <a:rPr kumimoji="0" lang="en-US" sz="1600" b="0" i="1" u="none" strike="noStrike" kern="1200" cap="none" spc="0" normalizeH="0" baseline="0" noProof="0" dirty="0">
                <a:ln>
                  <a:noFill/>
                </a:ln>
                <a:solidFill>
                  <a:srgbClr val="000000"/>
                </a:solidFill>
                <a:effectLst/>
                <a:uLnTx/>
                <a:uFillTx/>
                <a:latin typeface="Calibri"/>
                <a:ea typeface="+mn-ea"/>
                <a:cs typeface="+mn-cs"/>
              </a:rPr>
              <a:t>J </a:t>
            </a:r>
            <a:r>
              <a:rPr kumimoji="0" lang="en-US" sz="1600" b="0" i="1" u="none" strike="noStrike" kern="1200" cap="none" spc="0" normalizeH="0" baseline="0" noProof="0" dirty="0" err="1">
                <a:ln>
                  <a:noFill/>
                </a:ln>
                <a:solidFill>
                  <a:srgbClr val="000000"/>
                </a:solidFill>
                <a:effectLst/>
                <a:uLnTx/>
                <a:uFillTx/>
                <a:latin typeface="Calibri"/>
                <a:ea typeface="+mn-ea"/>
                <a:cs typeface="+mn-cs"/>
              </a:rPr>
              <a:t>Clin</a:t>
            </a:r>
            <a:r>
              <a:rPr kumimoji="0" lang="en-US" sz="1600" b="0" i="1" u="none" strike="noStrike" kern="1200" cap="none" spc="0" normalizeH="0" baseline="0" noProof="0" dirty="0">
                <a:ln>
                  <a:noFill/>
                </a:ln>
                <a:solidFill>
                  <a:srgbClr val="000000"/>
                </a:solidFill>
                <a:effectLst/>
                <a:uLnTx/>
                <a:uFillTx/>
                <a:latin typeface="Calibri"/>
                <a:ea typeface="+mn-ea"/>
                <a:cs typeface="+mn-cs"/>
              </a:rPr>
              <a:t> </a:t>
            </a:r>
            <a:r>
              <a:rPr kumimoji="0" lang="en-US" sz="1600" b="0" i="1" u="none" strike="noStrike" kern="1200" cap="none" spc="0" normalizeH="0" baseline="0" noProof="0" dirty="0" err="1">
                <a:ln>
                  <a:noFill/>
                </a:ln>
                <a:solidFill>
                  <a:srgbClr val="000000"/>
                </a:solidFill>
                <a:effectLst/>
                <a:uLnTx/>
                <a:uFillTx/>
                <a:latin typeface="Calibri"/>
                <a:ea typeface="+mn-ea"/>
                <a:cs typeface="+mn-cs"/>
              </a:rPr>
              <a:t>Oncol</a:t>
            </a:r>
            <a:r>
              <a:rPr kumimoji="0" lang="en-US" sz="1600" b="0" i="0" u="none" strike="noStrike" kern="1200" cap="none" spc="0" normalizeH="0" baseline="0" noProof="0" dirty="0">
                <a:ln>
                  <a:noFill/>
                </a:ln>
                <a:solidFill>
                  <a:srgbClr val="000000"/>
                </a:solidFill>
                <a:effectLst/>
                <a:uLnTx/>
                <a:uFillTx/>
                <a:latin typeface="Calibri"/>
                <a:ea typeface="+mn-ea"/>
                <a:cs typeface="+mn-cs"/>
              </a:rPr>
              <a:t> 2010;28(20): 3219-3226.</a:t>
            </a:r>
          </a:p>
        </p:txBody>
      </p:sp>
    </p:spTree>
    <p:extLst>
      <p:ext uri="{BB962C8B-B14F-4D97-AF65-F5344CB8AC3E}">
        <p14:creationId xmlns:p14="http://schemas.microsoft.com/office/powerpoint/2010/main" val="4140276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85" name="Rectangle 13"/>
          <p:cNvSpPr>
            <a:spLocks noChangeArrowheads="1"/>
          </p:cNvSpPr>
          <p:nvPr/>
        </p:nvSpPr>
        <p:spPr bwMode="auto">
          <a:xfrm>
            <a:off x="113764" y="205669"/>
            <a:ext cx="11964472" cy="577081"/>
          </a:xfrm>
          <a:prstGeom prst="rect">
            <a:avLst/>
          </a:prstGeom>
          <a:noFill/>
          <a:ln w="50800">
            <a:noFill/>
            <a:miter lim="800000"/>
            <a:headEnd type="none" w="sm" len="sm"/>
            <a:tailEnd/>
          </a:ln>
          <a:effectLst/>
        </p:spPr>
        <p:txBody>
          <a:bodyPr wrap="square">
            <a:spAutoFit/>
          </a:bodyPr>
          <a:lstStyle/>
          <a:p>
            <a:pPr marL="0" marR="0" lvl="0" indent="0" algn="ctr" defTabSz="457200" rtl="0" eaLnBrk="0" fontAlgn="auto" latinLnBrk="0" hangingPunct="0">
              <a:lnSpc>
                <a:spcPct val="9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70C0"/>
                </a:solidFill>
                <a:effectLst/>
                <a:uLnTx/>
                <a:uFillTx/>
                <a:latin typeface="Calibri"/>
                <a:ea typeface="+mn-ea"/>
                <a:cs typeface="+mn-cs"/>
              </a:rPr>
              <a:t> What about </a:t>
            </a:r>
            <a:r>
              <a:rPr kumimoji="0" lang="en-US" sz="3500" b="1" i="0" u="none" strike="noStrike" kern="1200" cap="none" spc="0" normalizeH="0" baseline="0" noProof="0" dirty="0" err="1">
                <a:ln>
                  <a:noFill/>
                </a:ln>
                <a:solidFill>
                  <a:srgbClr val="0070C0"/>
                </a:solidFill>
                <a:effectLst/>
                <a:uLnTx/>
                <a:uFillTx/>
                <a:latin typeface="Calibri"/>
                <a:ea typeface="+mn-ea"/>
                <a:cs typeface="+mn-cs"/>
              </a:rPr>
              <a:t>dMMR</a:t>
            </a:r>
            <a:r>
              <a:rPr kumimoji="0" lang="en-US" sz="3500" b="1" i="0" u="none" strike="noStrike" kern="1200" cap="none" spc="0" normalizeH="0" baseline="0" noProof="0" dirty="0">
                <a:ln>
                  <a:noFill/>
                </a:ln>
                <a:solidFill>
                  <a:srgbClr val="0070C0"/>
                </a:solidFill>
                <a:effectLst/>
                <a:uLnTx/>
                <a:uFillTx/>
                <a:latin typeface="Calibri"/>
                <a:ea typeface="+mn-ea"/>
                <a:cs typeface="+mn-cs"/>
              </a:rPr>
              <a:t> and FOLFOX for stage III CRC?</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2556" y="953878"/>
            <a:ext cx="5672104"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table"/>
          <p:cNvPicPr>
            <a:picLocks noChangeAspect="1"/>
          </p:cNvPicPr>
          <p:nvPr/>
        </p:nvPicPr>
        <p:blipFill>
          <a:blip r:embed="rId4"/>
          <a:stretch>
            <a:fillRect/>
          </a:stretch>
        </p:blipFill>
        <p:spPr>
          <a:xfrm>
            <a:off x="1812556" y="5379506"/>
            <a:ext cx="7661275" cy="819150"/>
          </a:xfrm>
          <a:prstGeom prst="rect">
            <a:avLst/>
          </a:prstGeom>
        </p:spPr>
      </p:pic>
      <p:sp>
        <p:nvSpPr>
          <p:cNvPr id="6" name="Rectangle 5"/>
          <p:cNvSpPr/>
          <p:nvPr/>
        </p:nvSpPr>
        <p:spPr>
          <a:xfrm>
            <a:off x="7793003" y="1372968"/>
            <a:ext cx="4133289"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Although n &lt; 100, data appear reassuring that patients with dMMR/MSI-H stage III derive the same benefit from the addition of oxaliplatin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Calibri"/>
                <a:ea typeface="+mn-ea"/>
                <a:cs typeface="+mn-cs"/>
              </a:rPr>
              <a:t>(HR=0.42, p=.06)</a:t>
            </a:r>
            <a:endParaRPr kumimoji="0" lang="en-US" sz="2400" b="0" i="1" u="none" strike="noStrike" kern="1200" cap="none" spc="0" normalizeH="0" baseline="0" noProof="0" dirty="0">
              <a:ln>
                <a:noFill/>
              </a:ln>
              <a:solidFill>
                <a:srgbClr val="000000"/>
              </a:solidFill>
              <a:effectLst/>
              <a:uLnTx/>
              <a:uFillTx/>
              <a:latin typeface="Calibri"/>
              <a:ea typeface="+mn-ea"/>
              <a:cs typeface="+mn-cs"/>
            </a:endParaRPr>
          </a:p>
        </p:txBody>
      </p:sp>
      <p:sp>
        <p:nvSpPr>
          <p:cNvPr id="7" name="Text Box 4"/>
          <p:cNvSpPr txBox="1">
            <a:spLocks noChangeArrowheads="1"/>
          </p:cNvSpPr>
          <p:nvPr/>
        </p:nvSpPr>
        <p:spPr bwMode="auto">
          <a:xfrm>
            <a:off x="8924380" y="6394168"/>
            <a:ext cx="3001912" cy="307777"/>
          </a:xfrm>
          <a:prstGeom prst="rect">
            <a:avLst/>
          </a:prstGeom>
          <a:noFill/>
          <a:ln w="50800">
            <a:noFill/>
            <a:miter lim="800000"/>
            <a:headEnd type="none" w="sm" len="sm"/>
            <a:tailEnd/>
          </a:ln>
          <a:effectLst/>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a:ea typeface="+mn-ea"/>
                <a:cs typeface="+mn-cs"/>
              </a:rPr>
              <a:t>Flejou</a:t>
            </a:r>
            <a:r>
              <a:rPr kumimoji="0" lang="en-US" sz="1400" b="0" i="0" u="none" strike="noStrike" kern="1200" cap="none" spc="0" normalizeH="0" baseline="0" noProof="0" dirty="0">
                <a:ln>
                  <a:noFill/>
                </a:ln>
                <a:solidFill>
                  <a:srgbClr val="000000"/>
                </a:solidFill>
                <a:effectLst/>
                <a:uLnTx/>
                <a:uFillTx/>
                <a:latin typeface="Calibri"/>
                <a:ea typeface="+mn-ea"/>
                <a:cs typeface="+mn-cs"/>
              </a:rPr>
              <a:t> et al. </a:t>
            </a:r>
            <a:r>
              <a:rPr kumimoji="0" lang="it-IT" sz="1400" b="0" i="0" u="none" strike="noStrike" kern="1200" cap="none" spc="0" normalizeH="0" baseline="0" noProof="0" dirty="0">
                <a:ln>
                  <a:noFill/>
                </a:ln>
                <a:solidFill>
                  <a:srgbClr val="000000"/>
                </a:solidFill>
                <a:effectLst/>
                <a:uLnTx/>
                <a:uFillTx/>
                <a:latin typeface="Calibri"/>
                <a:ea typeface="+mn-ea"/>
                <a:cs typeface="+mn-cs"/>
              </a:rPr>
              <a:t>J Clin Oncol 31, 3524(2013</a:t>
            </a: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4986107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27163E-6B6E-B241-8552-57421EC8DB0A}"/>
              </a:ext>
            </a:extLst>
          </p:cNvPr>
          <p:cNvSpPr/>
          <p:nvPr/>
        </p:nvSpPr>
        <p:spPr>
          <a:xfrm>
            <a:off x="0" y="2062843"/>
            <a:ext cx="12394924" cy="2732314"/>
          </a:xfrm>
          <a:prstGeom prst="rect">
            <a:avLst/>
          </a:prstGeom>
          <a:gradFill>
            <a:gsLst>
              <a:gs pos="0">
                <a:schemeClr val="tx1"/>
              </a:gs>
              <a:gs pos="100000">
                <a:schemeClr val="tx1">
                  <a:lumMod val="85000"/>
                  <a:lumOff val="15000"/>
                  <a:alpha val="8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Title 3"/>
          <p:cNvSpPr>
            <a:spLocks noGrp="1"/>
          </p:cNvSpPr>
          <p:nvPr>
            <p:ph type="ctrTitle"/>
          </p:nvPr>
        </p:nvSpPr>
        <p:spPr>
          <a:xfrm>
            <a:off x="914398" y="3169509"/>
            <a:ext cx="10363200" cy="1470025"/>
          </a:xfrm>
          <a:prstGeom prst="rect">
            <a:avLst/>
          </a:prstGeom>
        </p:spPr>
        <p:txBody>
          <a:bodyPr anchor="ctr">
            <a:normAutofit/>
          </a:bodyPr>
          <a:lstStyle/>
          <a:p>
            <a:r>
              <a:rPr lang="en-US" dirty="0">
                <a:solidFill>
                  <a:schemeClr val="bg1"/>
                </a:solidFill>
              </a:rPr>
              <a:t>Exercise and Aspirin</a:t>
            </a:r>
            <a:br>
              <a:rPr lang="en-US" dirty="0">
                <a:solidFill>
                  <a:schemeClr val="bg1"/>
                </a:solidFill>
              </a:rPr>
            </a:br>
            <a:r>
              <a:rPr lang="en-US" sz="3600" i="1" dirty="0">
                <a:solidFill>
                  <a:schemeClr val="bg1"/>
                </a:solidFill>
              </a:rPr>
              <a:t>Making something old – new again!</a:t>
            </a:r>
            <a:endParaRPr lang="en-US" i="1" dirty="0">
              <a:solidFill>
                <a:schemeClr val="bg1"/>
              </a:solidFill>
            </a:endParaRPr>
          </a:p>
        </p:txBody>
      </p:sp>
      <p:sp>
        <p:nvSpPr>
          <p:cNvPr id="14" name="Subtitle 2">
            <a:extLst>
              <a:ext uri="{FF2B5EF4-FFF2-40B4-BE49-F238E27FC236}">
                <a16:creationId xmlns:a16="http://schemas.microsoft.com/office/drawing/2014/main" id="{39C1EB08-D71E-4B7E-A991-686CC0089782}"/>
              </a:ext>
            </a:extLst>
          </p:cNvPr>
          <p:cNvSpPr>
            <a:spLocks noGrp="1"/>
          </p:cNvSpPr>
          <p:nvPr>
            <p:ph type="subTitle" idx="1"/>
          </p:nvPr>
        </p:nvSpPr>
        <p:spPr>
          <a:xfrm>
            <a:off x="453047" y="2350772"/>
            <a:ext cx="11285907" cy="1606631"/>
          </a:xfrm>
        </p:spPr>
        <p:txBody>
          <a:bodyPr/>
          <a:lstStyle/>
          <a:p>
            <a:r>
              <a:rPr lang="en-US" sz="4400" b="1" dirty="0"/>
              <a:t>What’s New in Adjuvant Colon Cancer?</a:t>
            </a:r>
          </a:p>
        </p:txBody>
      </p:sp>
    </p:spTree>
    <p:extLst>
      <p:ext uri="{BB962C8B-B14F-4D97-AF65-F5344CB8AC3E}">
        <p14:creationId xmlns:p14="http://schemas.microsoft.com/office/powerpoint/2010/main" val="2489560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CO21 Study Schema</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118" y="218879"/>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0B6BBC95-D7CA-CBA2-A70A-4B059955D239}"/>
              </a:ext>
            </a:extLst>
          </p:cNvPr>
          <p:cNvSpPr txBox="1"/>
          <p:nvPr/>
        </p:nvSpPr>
        <p:spPr>
          <a:xfrm>
            <a:off x="8534400" y="6485232"/>
            <a:ext cx="35052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cs typeface="Lucida Sans Unicode"/>
              </a:rPr>
              <a:t>Courneya et al. </a:t>
            </a:r>
            <a:r>
              <a:rPr kumimoji="0" lang="en-US" sz="1400" b="0" i="1" u="none" strike="noStrike" kern="1200" cap="none" spc="0" normalizeH="0" baseline="0" noProof="0" dirty="0">
                <a:ln>
                  <a:noFill/>
                </a:ln>
                <a:solidFill>
                  <a:srgbClr val="000000"/>
                </a:solidFill>
                <a:effectLst/>
                <a:uLnTx/>
                <a:uFillTx/>
                <a:latin typeface="Times New Roman"/>
                <a:cs typeface="Lucida Sans Unicode"/>
              </a:rPr>
              <a:t>N Engl J Med </a:t>
            </a:r>
            <a:r>
              <a:rPr kumimoji="0" lang="en-US" sz="1400" b="0" i="0" u="none" strike="noStrike" kern="1200" cap="none" spc="0" normalizeH="0" baseline="0" noProof="0" dirty="0">
                <a:ln>
                  <a:noFill/>
                </a:ln>
                <a:solidFill>
                  <a:srgbClr val="000000"/>
                </a:solidFill>
                <a:effectLst/>
                <a:uLnTx/>
                <a:uFillTx/>
                <a:latin typeface="Times New Roman"/>
                <a:cs typeface="Lucida Sans Unicode"/>
              </a:rPr>
              <a:t>2025;393:13-25</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What is a MET?</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9798"/>
          <a:stretch>
            <a:fillRect/>
          </a:stretch>
        </p:blipFill>
        <p:spPr bwMode="auto">
          <a:xfrm>
            <a:off x="389118" y="152400"/>
            <a:ext cx="11413764"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58F15F83-BA65-AA7F-11AE-79404C897C22}"/>
              </a:ext>
            </a:extLst>
          </p:cNvPr>
          <p:cNvSpPr txBox="1"/>
          <p:nvPr/>
        </p:nvSpPr>
        <p:spPr>
          <a:xfrm>
            <a:off x="8534400" y="6485232"/>
            <a:ext cx="35052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cs typeface="Lucida Sans Unicode"/>
              </a:rPr>
              <a:t>Courneya et al. </a:t>
            </a:r>
            <a:r>
              <a:rPr kumimoji="0" lang="en-US" sz="1400" b="0" i="1" u="none" strike="noStrike" kern="1200" cap="none" spc="0" normalizeH="0" baseline="0" noProof="0" dirty="0">
                <a:ln>
                  <a:noFill/>
                </a:ln>
                <a:solidFill>
                  <a:srgbClr val="000000"/>
                </a:solidFill>
                <a:effectLst/>
                <a:uLnTx/>
                <a:uFillTx/>
                <a:latin typeface="Times New Roman"/>
                <a:cs typeface="Lucida Sans Unicode"/>
              </a:rPr>
              <a:t>N Engl J Med </a:t>
            </a:r>
            <a:r>
              <a:rPr kumimoji="0" lang="en-US" sz="1400" b="0" i="0" u="none" strike="noStrike" kern="1200" cap="none" spc="0" normalizeH="0" baseline="0" noProof="0" dirty="0">
                <a:ln>
                  <a:noFill/>
                </a:ln>
                <a:solidFill>
                  <a:srgbClr val="000000"/>
                </a:solidFill>
                <a:effectLst/>
                <a:uLnTx/>
                <a:uFillTx/>
                <a:latin typeface="Times New Roman"/>
                <a:cs typeface="Lucida Sans Unicode"/>
              </a:rPr>
              <a:t>2025;393:13-25</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Slide 12</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7424"/>
          <a:stretch>
            <a:fillRect/>
          </a:stretch>
        </p:blipFill>
        <p:spPr bwMode="auto">
          <a:xfrm>
            <a:off x="389117" y="228600"/>
            <a:ext cx="11413764"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96941383-31FF-E9A5-F891-72C70D8E1777}"/>
              </a:ext>
            </a:extLst>
          </p:cNvPr>
          <p:cNvSpPr txBox="1"/>
          <p:nvPr/>
        </p:nvSpPr>
        <p:spPr>
          <a:xfrm>
            <a:off x="8534400" y="6485232"/>
            <a:ext cx="35052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cs typeface="Lucida Sans Unicode"/>
              </a:rPr>
              <a:t>Courneya et al. </a:t>
            </a:r>
            <a:r>
              <a:rPr kumimoji="0" lang="en-US" sz="1400" b="0" i="1" u="none" strike="noStrike" kern="1200" cap="none" spc="0" normalizeH="0" baseline="0" noProof="0" dirty="0">
                <a:ln>
                  <a:noFill/>
                </a:ln>
                <a:solidFill>
                  <a:srgbClr val="000000"/>
                </a:solidFill>
                <a:effectLst/>
                <a:uLnTx/>
                <a:uFillTx/>
                <a:latin typeface="Times New Roman"/>
                <a:cs typeface="Lucida Sans Unicode"/>
              </a:rPr>
              <a:t>N Engl J Med </a:t>
            </a:r>
            <a:r>
              <a:rPr kumimoji="0" lang="en-US" sz="1400" b="0" i="0" u="none" strike="noStrike" kern="1200" cap="none" spc="0" normalizeH="0" baseline="0" noProof="0" dirty="0">
                <a:ln>
                  <a:noFill/>
                </a:ln>
                <a:solidFill>
                  <a:srgbClr val="000000"/>
                </a:solidFill>
                <a:effectLst/>
                <a:uLnTx/>
                <a:uFillTx/>
                <a:latin typeface="Times New Roman"/>
                <a:cs typeface="Lucida Sans Unicode"/>
              </a:rPr>
              <a:t>2025;393:13-25</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Slide 17</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 r="-7" b="7423"/>
          <a:stretch>
            <a:fillRect/>
          </a:stretch>
        </p:blipFill>
        <p:spPr bwMode="auto">
          <a:xfrm>
            <a:off x="389117" y="304800"/>
            <a:ext cx="11413764"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D77FA750-D72C-C9E8-BCDC-B80858276A6B}"/>
              </a:ext>
            </a:extLst>
          </p:cNvPr>
          <p:cNvSpPr txBox="1"/>
          <p:nvPr/>
        </p:nvSpPr>
        <p:spPr>
          <a:xfrm>
            <a:off x="8534400" y="6485232"/>
            <a:ext cx="35052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cs typeface="Lucida Sans Unicode"/>
              </a:rPr>
              <a:t>Courneya et al. </a:t>
            </a:r>
            <a:r>
              <a:rPr kumimoji="0" lang="en-US" sz="1400" b="0" i="1" u="none" strike="noStrike" kern="1200" cap="none" spc="0" normalizeH="0" baseline="0" noProof="0" dirty="0">
                <a:ln>
                  <a:noFill/>
                </a:ln>
                <a:solidFill>
                  <a:srgbClr val="000000"/>
                </a:solidFill>
                <a:effectLst/>
                <a:uLnTx/>
                <a:uFillTx/>
                <a:latin typeface="Times New Roman"/>
                <a:cs typeface="Lucida Sans Unicode"/>
              </a:rPr>
              <a:t>N Engl J Med </a:t>
            </a:r>
            <a:r>
              <a:rPr kumimoji="0" lang="en-US" sz="1400" b="0" i="0" u="none" strike="noStrike" kern="1200" cap="none" spc="0" normalizeH="0" baseline="0" noProof="0" dirty="0">
                <a:ln>
                  <a:noFill/>
                </a:ln>
                <a:solidFill>
                  <a:srgbClr val="000000"/>
                </a:solidFill>
                <a:effectLst/>
                <a:uLnTx/>
                <a:uFillTx/>
                <a:latin typeface="Times New Roman"/>
                <a:cs typeface="Lucida Sans Unicode"/>
              </a:rPr>
              <a:t>2025;393:13-25</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3"/>
            <a:ext cx="9921161" cy="1501346"/>
          </a:xfrm>
        </p:spPr>
        <p:txBody>
          <a:bodyPr/>
          <a:lstStyle/>
          <a:p>
            <a:pPr marL="98425" indent="0">
              <a:buNone/>
            </a:pPr>
            <a:r>
              <a:rPr lang="en-US" sz="2500" b="0" dirty="0"/>
              <a:t>This activity is supported by educational grants from Genentech, a member of the Roche Group, GSK, and Natera Inc.</a:t>
            </a:r>
          </a:p>
        </p:txBody>
      </p:sp>
      <p:sp>
        <p:nvSpPr>
          <p:cNvPr id="4" name="Title 1">
            <a:extLst>
              <a:ext uri="{FF2B5EF4-FFF2-40B4-BE49-F238E27FC236}">
                <a16:creationId xmlns:a16="http://schemas.microsoft.com/office/drawing/2014/main" id="{0AADAAFB-519D-62BE-AC01-DCC19A93921B}"/>
              </a:ext>
            </a:extLst>
          </p:cNvPr>
          <p:cNvSpPr txBox="1">
            <a:spLocks/>
          </p:cNvSpPr>
          <p:nvPr/>
        </p:nvSpPr>
        <p:spPr bwMode="auto">
          <a:xfrm>
            <a:off x="912286" y="2996952"/>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defRPr/>
            </a:pPr>
            <a:r>
              <a:rPr lang="en-US" kern="0"/>
              <a:t>Research To Practice CME Planning Committee Members, </a:t>
            </a:r>
            <a:br>
              <a:rPr lang="en-US" kern="0"/>
            </a:br>
            <a:r>
              <a:rPr lang="en-US" kern="0"/>
              <a:t>Staff and Reviewers</a:t>
            </a:r>
            <a:endParaRPr lang="en-US" kern="0" dirty="0"/>
          </a:p>
        </p:txBody>
      </p:sp>
      <p:sp>
        <p:nvSpPr>
          <p:cNvPr id="5" name="Content Placeholder 2">
            <a:extLst>
              <a:ext uri="{FF2B5EF4-FFF2-40B4-BE49-F238E27FC236}">
                <a16:creationId xmlns:a16="http://schemas.microsoft.com/office/drawing/2014/main" id="{FF842156-AB88-E4C2-8B14-D50DB2B7B9A9}"/>
              </a:ext>
            </a:extLst>
          </p:cNvPr>
          <p:cNvSpPr txBox="1">
            <a:spLocks/>
          </p:cNvSpPr>
          <p:nvPr/>
        </p:nvSpPr>
        <p:spPr bwMode="auto">
          <a:xfrm>
            <a:off x="1051639" y="4326732"/>
            <a:ext cx="9220825" cy="150134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Font typeface="Arial" pitchFamily="-72" charset="0"/>
              <a:buNone/>
              <a:defRPr/>
            </a:pPr>
            <a:r>
              <a:rPr lang="en-US" sz="2500" b="0" kern="0"/>
              <a:t>Planners, scientific staff and independent reviewers for Research To Practice have no relevant conflicts of interest to disclose.</a:t>
            </a:r>
            <a:endParaRPr lang="en-US" sz="2500" b="0" kern="0" dirty="0"/>
          </a:p>
        </p:txBody>
      </p:sp>
    </p:spTree>
    <p:extLst>
      <p:ext uri="{BB962C8B-B14F-4D97-AF65-F5344CB8AC3E}">
        <p14:creationId xmlns:p14="http://schemas.microsoft.com/office/powerpoint/2010/main" val="319867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Putting CO.21 Effect Size on Context</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8611"/>
          <a:stretch>
            <a:fillRect/>
          </a:stretch>
        </p:blipFill>
        <p:spPr bwMode="auto">
          <a:xfrm>
            <a:off x="389118" y="381000"/>
            <a:ext cx="11413764"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C8989CBB-5491-0200-3660-16EA2D348A58}"/>
              </a:ext>
            </a:extLst>
          </p:cNvPr>
          <p:cNvSpPr txBox="1"/>
          <p:nvPr/>
        </p:nvSpPr>
        <p:spPr>
          <a:xfrm>
            <a:off x="8534400" y="6485232"/>
            <a:ext cx="35052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cs typeface="Lucida Sans Unicode"/>
              </a:rPr>
              <a:t>Courneya et al. </a:t>
            </a:r>
            <a:r>
              <a:rPr kumimoji="0" lang="en-US" sz="1400" b="0" i="1" u="none" strike="noStrike" kern="1200" cap="none" spc="0" normalizeH="0" baseline="0" noProof="0" dirty="0">
                <a:ln>
                  <a:noFill/>
                </a:ln>
                <a:solidFill>
                  <a:srgbClr val="000000"/>
                </a:solidFill>
                <a:effectLst/>
                <a:uLnTx/>
                <a:uFillTx/>
                <a:latin typeface="Times New Roman"/>
                <a:cs typeface="Lucida Sans Unicode"/>
              </a:rPr>
              <a:t>N Engl J Med </a:t>
            </a:r>
            <a:r>
              <a:rPr kumimoji="0" lang="en-US" sz="1400" b="0" i="0" u="none" strike="noStrike" kern="1200" cap="none" spc="0" normalizeH="0" baseline="0" noProof="0" dirty="0">
                <a:ln>
                  <a:noFill/>
                </a:ln>
                <a:solidFill>
                  <a:srgbClr val="000000"/>
                </a:solidFill>
                <a:effectLst/>
                <a:uLnTx/>
                <a:uFillTx/>
                <a:latin typeface="Times New Roman"/>
                <a:cs typeface="Lucida Sans Unicode"/>
              </a:rPr>
              <a:t>2025;393:13-25</a:t>
            </a:r>
          </a:p>
        </p:txBody>
      </p:sp>
      <p:sp>
        <p:nvSpPr>
          <p:cNvPr id="4" name="TextBox 3">
            <a:extLst>
              <a:ext uri="{FF2B5EF4-FFF2-40B4-BE49-F238E27FC236}">
                <a16:creationId xmlns:a16="http://schemas.microsoft.com/office/drawing/2014/main" id="{553E2F15-E239-17C7-6355-968212EA53B1}"/>
              </a:ext>
            </a:extLst>
          </p:cNvPr>
          <p:cNvSpPr txBox="1"/>
          <p:nvPr/>
        </p:nvSpPr>
        <p:spPr>
          <a:xfrm>
            <a:off x="1905000" y="506879"/>
            <a:ext cx="8534400"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C984B"/>
                </a:solidFill>
                <a:effectLst/>
                <a:uLnTx/>
                <a:uFillTx/>
                <a:latin typeface="Times New Roman"/>
                <a:cs typeface="Lucida Sans Unicode"/>
              </a:rPr>
              <a:t>Putting CO.21 Effect Size in Context</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91C52-814C-F81C-C863-7890B21A45A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C4A0AD0-6493-518A-B97F-A3A95B483C7C}"/>
              </a:ext>
            </a:extLst>
          </p:cNvPr>
          <p:cNvSpPr>
            <a:spLocks noGrp="1"/>
          </p:cNvSpPr>
          <p:nvPr>
            <p:ph type="title"/>
          </p:nvPr>
        </p:nvSpPr>
        <p:spPr/>
        <p:txBody>
          <a:bodyPr>
            <a:normAutofit fontScale="90000"/>
          </a:bodyPr>
          <a:lstStyle/>
          <a:p>
            <a:r>
              <a:rPr lang="en-US" b="1" dirty="0">
                <a:solidFill>
                  <a:srgbClr val="0070C0"/>
                </a:solidFill>
              </a:rPr>
              <a:t>Aspirin and Colon Cancer Recurrence</a:t>
            </a:r>
            <a:br>
              <a:rPr lang="en-US" b="1" dirty="0">
                <a:solidFill>
                  <a:srgbClr val="0070C0"/>
                </a:solidFill>
              </a:rPr>
            </a:br>
            <a:r>
              <a:rPr lang="en-US" b="1" i="1" dirty="0">
                <a:solidFill>
                  <a:srgbClr val="0070C0"/>
                </a:solidFill>
              </a:rPr>
              <a:t>ALASSCA Study</a:t>
            </a:r>
            <a:endParaRPr lang="en-US" b="1" dirty="0">
              <a:solidFill>
                <a:srgbClr val="0070C0"/>
              </a:solidFill>
            </a:endParaRPr>
          </a:p>
        </p:txBody>
      </p:sp>
      <p:sp>
        <p:nvSpPr>
          <p:cNvPr id="6" name="TextBox 5">
            <a:extLst>
              <a:ext uri="{FF2B5EF4-FFF2-40B4-BE49-F238E27FC236}">
                <a16:creationId xmlns:a16="http://schemas.microsoft.com/office/drawing/2014/main" id="{3D48CDF5-6C06-54BA-3646-2A33C25C7D9C}"/>
              </a:ext>
            </a:extLst>
          </p:cNvPr>
          <p:cNvSpPr txBox="1"/>
          <p:nvPr/>
        </p:nvSpPr>
        <p:spPr>
          <a:xfrm>
            <a:off x="8534400" y="6444862"/>
            <a:ext cx="3352800" cy="276999"/>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Martling et al. </a:t>
            </a:r>
            <a:r>
              <a:rPr kumimoji="0" lang="en-US" sz="1200" b="0" i="1" u="none" strike="noStrike" kern="1200" cap="none" spc="0" normalizeH="0" baseline="0" noProof="0" dirty="0">
                <a:ln>
                  <a:noFill/>
                </a:ln>
                <a:solidFill>
                  <a:srgbClr val="000000"/>
                </a:solidFill>
                <a:effectLst/>
                <a:uLnTx/>
                <a:uFillTx/>
                <a:latin typeface="Calibri"/>
                <a:ea typeface="+mn-ea"/>
                <a:cs typeface="+mn-cs"/>
              </a:rPr>
              <a:t>N Engl J Med </a:t>
            </a:r>
            <a:r>
              <a:rPr kumimoji="0" lang="en-US" sz="1200" b="0" i="0" u="none" strike="noStrike" kern="1200" cap="none" spc="0" normalizeH="0" baseline="0" noProof="0" dirty="0">
                <a:ln>
                  <a:noFill/>
                </a:ln>
                <a:solidFill>
                  <a:srgbClr val="000000"/>
                </a:solidFill>
                <a:effectLst/>
                <a:uLnTx/>
                <a:uFillTx/>
                <a:latin typeface="Calibri"/>
                <a:ea typeface="+mn-ea"/>
                <a:cs typeface="+mn-cs"/>
              </a:rPr>
              <a:t>2025;393:1051-1064</a:t>
            </a:r>
          </a:p>
        </p:txBody>
      </p:sp>
      <p:pic>
        <p:nvPicPr>
          <p:cNvPr id="4" name="Picture 3">
            <a:extLst>
              <a:ext uri="{FF2B5EF4-FFF2-40B4-BE49-F238E27FC236}">
                <a16:creationId xmlns:a16="http://schemas.microsoft.com/office/drawing/2014/main" id="{0408DC9B-75E3-4625-9F38-10B9E68B44E1}"/>
              </a:ext>
            </a:extLst>
          </p:cNvPr>
          <p:cNvPicPr>
            <a:picLocks noChangeAspect="1"/>
          </p:cNvPicPr>
          <p:nvPr/>
        </p:nvPicPr>
        <p:blipFill>
          <a:blip r:embed="rId3"/>
          <a:stretch>
            <a:fillRect/>
          </a:stretch>
        </p:blipFill>
        <p:spPr>
          <a:xfrm>
            <a:off x="63755" y="2053126"/>
            <a:ext cx="6191271" cy="3378897"/>
          </a:xfrm>
          <a:prstGeom prst="rect">
            <a:avLst/>
          </a:prstGeom>
        </p:spPr>
      </p:pic>
      <p:pic>
        <p:nvPicPr>
          <p:cNvPr id="9" name="Picture 8">
            <a:extLst>
              <a:ext uri="{FF2B5EF4-FFF2-40B4-BE49-F238E27FC236}">
                <a16:creationId xmlns:a16="http://schemas.microsoft.com/office/drawing/2014/main" id="{45403928-54B9-7EA6-E675-422C5988EF75}"/>
              </a:ext>
            </a:extLst>
          </p:cNvPr>
          <p:cNvPicPr>
            <a:picLocks noChangeAspect="1"/>
          </p:cNvPicPr>
          <p:nvPr/>
        </p:nvPicPr>
        <p:blipFill>
          <a:blip r:embed="rId4"/>
          <a:stretch>
            <a:fillRect/>
          </a:stretch>
        </p:blipFill>
        <p:spPr>
          <a:xfrm>
            <a:off x="6515548" y="2060935"/>
            <a:ext cx="5612697" cy="3352800"/>
          </a:xfrm>
          <a:prstGeom prst="rect">
            <a:avLst/>
          </a:prstGeom>
        </p:spPr>
      </p:pic>
    </p:spTree>
    <p:extLst>
      <p:ext uri="{BB962C8B-B14F-4D97-AF65-F5344CB8AC3E}">
        <p14:creationId xmlns:p14="http://schemas.microsoft.com/office/powerpoint/2010/main" val="565763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A904B-E6A8-192A-B085-A901B2D5D9A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3772A10-DC33-2654-76D3-248E2DE53471}"/>
              </a:ext>
            </a:extLst>
          </p:cNvPr>
          <p:cNvSpPr>
            <a:spLocks noGrp="1"/>
          </p:cNvSpPr>
          <p:nvPr>
            <p:ph type="title"/>
          </p:nvPr>
        </p:nvSpPr>
        <p:spPr/>
        <p:txBody>
          <a:bodyPr>
            <a:normAutofit/>
          </a:bodyPr>
          <a:lstStyle/>
          <a:p>
            <a:r>
              <a:rPr lang="en-US" b="1" i="1" dirty="0">
                <a:solidFill>
                  <a:srgbClr val="0070C0"/>
                </a:solidFill>
              </a:rPr>
              <a:t>ALASSCA Study</a:t>
            </a:r>
            <a:endParaRPr lang="en-US" b="1" dirty="0">
              <a:solidFill>
                <a:srgbClr val="0070C0"/>
              </a:solidFill>
            </a:endParaRPr>
          </a:p>
        </p:txBody>
      </p:sp>
      <p:sp>
        <p:nvSpPr>
          <p:cNvPr id="6" name="TextBox 5">
            <a:extLst>
              <a:ext uri="{FF2B5EF4-FFF2-40B4-BE49-F238E27FC236}">
                <a16:creationId xmlns:a16="http://schemas.microsoft.com/office/drawing/2014/main" id="{A0DB08EF-6F17-E532-F492-59ED1DAFBD0D}"/>
              </a:ext>
            </a:extLst>
          </p:cNvPr>
          <p:cNvSpPr txBox="1"/>
          <p:nvPr/>
        </p:nvSpPr>
        <p:spPr>
          <a:xfrm>
            <a:off x="8534400" y="6444862"/>
            <a:ext cx="3352800" cy="276999"/>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Martling et al. </a:t>
            </a:r>
            <a:r>
              <a:rPr kumimoji="0" lang="en-US" sz="1200" b="0" i="1" u="none" strike="noStrike" kern="1200" cap="none" spc="0" normalizeH="0" baseline="0" noProof="0" dirty="0">
                <a:ln>
                  <a:noFill/>
                </a:ln>
                <a:solidFill>
                  <a:srgbClr val="000000"/>
                </a:solidFill>
                <a:effectLst/>
                <a:uLnTx/>
                <a:uFillTx/>
                <a:latin typeface="Calibri"/>
                <a:ea typeface="+mn-ea"/>
                <a:cs typeface="+mn-cs"/>
              </a:rPr>
              <a:t>N Engl J Med </a:t>
            </a:r>
            <a:r>
              <a:rPr kumimoji="0" lang="en-US" sz="1200" b="0" i="0" u="none" strike="noStrike" kern="1200" cap="none" spc="0" normalizeH="0" baseline="0" noProof="0" dirty="0">
                <a:ln>
                  <a:noFill/>
                </a:ln>
                <a:solidFill>
                  <a:srgbClr val="000000"/>
                </a:solidFill>
                <a:effectLst/>
                <a:uLnTx/>
                <a:uFillTx/>
                <a:latin typeface="Calibri"/>
                <a:ea typeface="+mn-ea"/>
                <a:cs typeface="+mn-cs"/>
              </a:rPr>
              <a:t>2025;393:1051-1064</a:t>
            </a:r>
          </a:p>
        </p:txBody>
      </p:sp>
      <p:pic>
        <p:nvPicPr>
          <p:cNvPr id="8" name="Picture 7">
            <a:extLst>
              <a:ext uri="{FF2B5EF4-FFF2-40B4-BE49-F238E27FC236}">
                <a16:creationId xmlns:a16="http://schemas.microsoft.com/office/drawing/2014/main" id="{73AD5D9C-8D83-AECE-2660-053171BD4231}"/>
              </a:ext>
            </a:extLst>
          </p:cNvPr>
          <p:cNvPicPr>
            <a:picLocks noChangeAspect="1"/>
          </p:cNvPicPr>
          <p:nvPr/>
        </p:nvPicPr>
        <p:blipFill>
          <a:blip r:embed="rId3"/>
          <a:stretch>
            <a:fillRect/>
          </a:stretch>
        </p:blipFill>
        <p:spPr>
          <a:xfrm>
            <a:off x="4149809" y="4970767"/>
            <a:ext cx="3892381" cy="1864142"/>
          </a:xfrm>
          <a:prstGeom prst="rect">
            <a:avLst/>
          </a:prstGeom>
        </p:spPr>
      </p:pic>
      <p:grpSp>
        <p:nvGrpSpPr>
          <p:cNvPr id="13" name="Group 12">
            <a:extLst>
              <a:ext uri="{FF2B5EF4-FFF2-40B4-BE49-F238E27FC236}">
                <a16:creationId xmlns:a16="http://schemas.microsoft.com/office/drawing/2014/main" id="{0F282007-9F53-8D31-E98A-43CB19FB950A}"/>
              </a:ext>
            </a:extLst>
          </p:cNvPr>
          <p:cNvGrpSpPr/>
          <p:nvPr/>
        </p:nvGrpSpPr>
        <p:grpSpPr>
          <a:xfrm>
            <a:off x="1752600" y="1166019"/>
            <a:ext cx="8915401" cy="3758366"/>
            <a:chOff x="1752600" y="1166019"/>
            <a:chExt cx="8915401" cy="3758366"/>
          </a:xfrm>
        </p:grpSpPr>
        <p:pic>
          <p:nvPicPr>
            <p:cNvPr id="5" name="Picture 4">
              <a:extLst>
                <a:ext uri="{FF2B5EF4-FFF2-40B4-BE49-F238E27FC236}">
                  <a16:creationId xmlns:a16="http://schemas.microsoft.com/office/drawing/2014/main" id="{F1F55AAD-9D68-5371-8FB2-6717494E3320}"/>
                </a:ext>
              </a:extLst>
            </p:cNvPr>
            <p:cNvPicPr>
              <a:picLocks noChangeAspect="1"/>
            </p:cNvPicPr>
            <p:nvPr/>
          </p:nvPicPr>
          <p:blipFill>
            <a:blip r:embed="rId4" cstate="print">
              <a:extLst>
                <a:ext uri="{28A0092B-C50C-407E-A947-70E740481C1C}">
                  <a14:useLocalDpi xmlns:a14="http://schemas.microsoft.com/office/drawing/2010/main" val="0"/>
                </a:ext>
              </a:extLst>
            </a:blip>
            <a:srcRect l="1503" t="46008" r="666" b="1742"/>
            <a:stretch>
              <a:fillRect/>
            </a:stretch>
          </p:blipFill>
          <p:spPr>
            <a:xfrm>
              <a:off x="1752600" y="1166019"/>
              <a:ext cx="8915401" cy="3758366"/>
            </a:xfrm>
            <a:prstGeom prst="rect">
              <a:avLst/>
            </a:prstGeom>
          </p:spPr>
        </p:pic>
        <p:sp>
          <p:nvSpPr>
            <p:cNvPr id="10" name="Rectangle 9">
              <a:extLst>
                <a:ext uri="{FF2B5EF4-FFF2-40B4-BE49-F238E27FC236}">
                  <a16:creationId xmlns:a16="http://schemas.microsoft.com/office/drawing/2014/main" id="{70FAB2BA-E96E-F49F-27FC-2410FAEFC5A2}"/>
                </a:ext>
              </a:extLst>
            </p:cNvPr>
            <p:cNvSpPr/>
            <p:nvPr/>
          </p:nvSpPr>
          <p:spPr>
            <a:xfrm>
              <a:off x="1752600" y="1219200"/>
              <a:ext cx="76200" cy="19843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88436DAB-7A1B-8FAB-7795-92F1C8368BD1}"/>
                </a:ext>
              </a:extLst>
            </p:cNvPr>
            <p:cNvSpPr/>
            <p:nvPr/>
          </p:nvSpPr>
          <p:spPr>
            <a:xfrm>
              <a:off x="6210300" y="1233055"/>
              <a:ext cx="190500" cy="21229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spTree>
    <p:extLst>
      <p:ext uri="{BB962C8B-B14F-4D97-AF65-F5344CB8AC3E}">
        <p14:creationId xmlns:p14="http://schemas.microsoft.com/office/powerpoint/2010/main" val="188099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C6CA8-64B6-7B2D-458A-8EDE74958E84}"/>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C88D3430-D970-40A0-B2B1-45CFB1FF5376}"/>
              </a:ext>
            </a:extLst>
          </p:cNvPr>
          <p:cNvSpPr txBox="1">
            <a:spLocks noGrp="1"/>
          </p:cNvSpPr>
          <p:nvPr>
            <p:ph type="title"/>
          </p:nvPr>
        </p:nvSpPr>
        <p:spPr>
          <a:xfrm>
            <a:off x="310422" y="92333"/>
            <a:ext cx="4194810" cy="566822"/>
          </a:xfrm>
          <a:prstGeom prst="rect">
            <a:avLst/>
          </a:prstGeom>
        </p:spPr>
        <p:txBody>
          <a:bodyPr vert="horz" wrap="square" lIns="0" tIns="12700" rIns="0" bIns="0" rtlCol="0">
            <a:spAutoFit/>
          </a:bodyPr>
          <a:lstStyle/>
          <a:p>
            <a:pPr marL="12700">
              <a:lnSpc>
                <a:spcPct val="100000"/>
              </a:lnSpc>
              <a:spcBef>
                <a:spcPts val="100"/>
              </a:spcBef>
            </a:pPr>
            <a:r>
              <a:rPr lang="en-US" sz="3600" u="heavy" spc="-65" dirty="0">
                <a:solidFill>
                  <a:srgbClr val="C00000"/>
                </a:solidFill>
                <a:uFill>
                  <a:solidFill>
                    <a:srgbClr val="C00000"/>
                  </a:solidFill>
                </a:uFill>
                <a:latin typeface="Arial"/>
                <a:cs typeface="Arial"/>
              </a:rPr>
              <a:t>Take Home Points</a:t>
            </a:r>
            <a:r>
              <a:rPr sz="3600" u="heavy" spc="-5" dirty="0">
                <a:solidFill>
                  <a:srgbClr val="C00000"/>
                </a:solidFill>
                <a:uFill>
                  <a:solidFill>
                    <a:srgbClr val="C00000"/>
                  </a:solidFill>
                </a:uFill>
                <a:latin typeface="Arial"/>
                <a:cs typeface="Arial"/>
              </a:rPr>
              <a:t>:</a:t>
            </a:r>
            <a:endParaRPr sz="3600" dirty="0">
              <a:latin typeface="Arial"/>
              <a:cs typeface="Arial"/>
            </a:endParaRPr>
          </a:p>
        </p:txBody>
      </p:sp>
      <p:sp>
        <p:nvSpPr>
          <p:cNvPr id="3" name="object 3">
            <a:extLst>
              <a:ext uri="{FF2B5EF4-FFF2-40B4-BE49-F238E27FC236}">
                <a16:creationId xmlns:a16="http://schemas.microsoft.com/office/drawing/2014/main" id="{DEADCD0D-38D5-5E07-63B4-E5112723FEC7}"/>
              </a:ext>
            </a:extLst>
          </p:cNvPr>
          <p:cNvSpPr txBox="1"/>
          <p:nvPr/>
        </p:nvSpPr>
        <p:spPr>
          <a:xfrm>
            <a:off x="313470" y="735829"/>
            <a:ext cx="5172271" cy="2265107"/>
          </a:xfrm>
          <a:prstGeom prst="rect">
            <a:avLst/>
          </a:prstGeom>
        </p:spPr>
        <p:txBody>
          <a:bodyPr vert="horz" wrap="square" lIns="0" tIns="47625" rIns="0" bIns="0" rtlCol="0">
            <a:spAutoFit/>
          </a:bodyPr>
          <a:lstStyle/>
          <a:p>
            <a:pPr marL="12700" marR="234315" lvl="0" indent="0" algn="l" defTabSz="914400" rtl="0" eaLnBrk="1" fontAlgn="auto" latinLnBrk="0" hangingPunct="1">
              <a:lnSpc>
                <a:spcPct val="90400"/>
              </a:lnSpc>
              <a:spcBef>
                <a:spcPts val="375"/>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ea typeface="+mn-ea"/>
                <a:cs typeface="Arial"/>
              </a:rPr>
              <a:t>Exercise!</a:t>
            </a:r>
          </a:p>
          <a:p>
            <a:pPr marL="12700" marR="234315" lvl="0" indent="0" algn="l" defTabSz="914400" rtl="0" eaLnBrk="1" fontAlgn="auto" latinLnBrk="0" hangingPunct="1">
              <a:lnSpc>
                <a:spcPct val="90400"/>
              </a:lnSpc>
              <a:spcBef>
                <a:spcPts val="375"/>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a:ea typeface="+mn-ea"/>
              <a:cs typeface="Arial"/>
            </a:endParaRPr>
          </a:p>
          <a:p>
            <a:pPr marL="12700" marR="234315" lvl="0" indent="0" algn="l" defTabSz="914400" rtl="0" eaLnBrk="1" fontAlgn="auto" latinLnBrk="0" hangingPunct="1">
              <a:lnSpc>
                <a:spcPct val="90400"/>
              </a:lnSpc>
              <a:spcBef>
                <a:spcPts val="375"/>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ea typeface="+mn-ea"/>
                <a:cs typeface="Arial"/>
              </a:rPr>
              <a:t>Aspirin should be given to patients with a PIK3CA mutation</a:t>
            </a:r>
            <a:endParaRPr kumimoji="0" sz="28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5" name="object 5">
            <a:extLst>
              <a:ext uri="{FF2B5EF4-FFF2-40B4-BE49-F238E27FC236}">
                <a16:creationId xmlns:a16="http://schemas.microsoft.com/office/drawing/2014/main" id="{3612CE6C-44FC-1158-C410-7F3330A35725}"/>
              </a:ext>
            </a:extLst>
          </p:cNvPr>
          <p:cNvSpPr/>
          <p:nvPr/>
        </p:nvSpPr>
        <p:spPr>
          <a:xfrm>
            <a:off x="11318500" y="2394543"/>
            <a:ext cx="845185" cy="2140585"/>
          </a:xfrm>
          <a:custGeom>
            <a:avLst/>
            <a:gdLst/>
            <a:ahLst/>
            <a:cxnLst/>
            <a:rect l="l" t="t" r="r" b="b"/>
            <a:pathLst>
              <a:path w="845184" h="2140585">
                <a:moveTo>
                  <a:pt x="0" y="0"/>
                </a:moveTo>
                <a:lnTo>
                  <a:pt x="844826" y="0"/>
                </a:lnTo>
                <a:lnTo>
                  <a:pt x="844826" y="2140546"/>
                </a:lnTo>
                <a:lnTo>
                  <a:pt x="0" y="2140546"/>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a:extLst>
              <a:ext uri="{FF2B5EF4-FFF2-40B4-BE49-F238E27FC236}">
                <a16:creationId xmlns:a16="http://schemas.microsoft.com/office/drawing/2014/main" id="{A07A7BD6-4368-B38B-4D6C-A638BE67A29A}"/>
              </a:ext>
            </a:extLst>
          </p:cNvPr>
          <p:cNvSpPr/>
          <p:nvPr/>
        </p:nvSpPr>
        <p:spPr>
          <a:xfrm>
            <a:off x="11318500" y="2394543"/>
            <a:ext cx="845185" cy="2140585"/>
          </a:xfrm>
          <a:custGeom>
            <a:avLst/>
            <a:gdLst/>
            <a:ahLst/>
            <a:cxnLst/>
            <a:rect l="l" t="t" r="r" b="b"/>
            <a:pathLst>
              <a:path w="845184" h="2140585">
                <a:moveTo>
                  <a:pt x="0" y="0"/>
                </a:moveTo>
                <a:lnTo>
                  <a:pt x="844826" y="0"/>
                </a:lnTo>
                <a:lnTo>
                  <a:pt x="844826" y="2140547"/>
                </a:lnTo>
                <a:lnTo>
                  <a:pt x="0" y="2140547"/>
                </a:lnTo>
                <a:lnTo>
                  <a:pt x="0" y="0"/>
                </a:lnTo>
                <a:close/>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a:extLst>
              <a:ext uri="{FF2B5EF4-FFF2-40B4-BE49-F238E27FC236}">
                <a16:creationId xmlns:a16="http://schemas.microsoft.com/office/drawing/2014/main" id="{80AB5CAF-3751-DA4C-7A5B-AEF3298B166B}"/>
              </a:ext>
            </a:extLst>
          </p:cNvPr>
          <p:cNvSpPr/>
          <p:nvPr/>
        </p:nvSpPr>
        <p:spPr>
          <a:xfrm>
            <a:off x="6881455" y="4119326"/>
            <a:ext cx="2689225" cy="415925"/>
          </a:xfrm>
          <a:custGeom>
            <a:avLst/>
            <a:gdLst/>
            <a:ahLst/>
            <a:cxnLst/>
            <a:rect l="l" t="t" r="r" b="b"/>
            <a:pathLst>
              <a:path w="2689225" h="415925">
                <a:moveTo>
                  <a:pt x="0" y="0"/>
                </a:moveTo>
                <a:lnTo>
                  <a:pt x="2688878" y="0"/>
                </a:lnTo>
                <a:lnTo>
                  <a:pt x="2688878" y="415763"/>
                </a:lnTo>
                <a:lnTo>
                  <a:pt x="0" y="415763"/>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a:extLst>
              <a:ext uri="{FF2B5EF4-FFF2-40B4-BE49-F238E27FC236}">
                <a16:creationId xmlns:a16="http://schemas.microsoft.com/office/drawing/2014/main" id="{C465CEC3-6F92-0D52-EBF2-1222BCEC63CC}"/>
              </a:ext>
            </a:extLst>
          </p:cNvPr>
          <p:cNvSpPr/>
          <p:nvPr/>
        </p:nvSpPr>
        <p:spPr>
          <a:xfrm>
            <a:off x="6881455" y="4119326"/>
            <a:ext cx="2689225" cy="415925"/>
          </a:xfrm>
          <a:custGeom>
            <a:avLst/>
            <a:gdLst/>
            <a:ahLst/>
            <a:cxnLst/>
            <a:rect l="l" t="t" r="r" b="b"/>
            <a:pathLst>
              <a:path w="2689225" h="415925">
                <a:moveTo>
                  <a:pt x="0" y="0"/>
                </a:moveTo>
                <a:lnTo>
                  <a:pt x="2688879" y="0"/>
                </a:lnTo>
                <a:lnTo>
                  <a:pt x="2688879" y="415764"/>
                </a:lnTo>
                <a:lnTo>
                  <a:pt x="0" y="415764"/>
                </a:lnTo>
                <a:lnTo>
                  <a:pt x="0" y="0"/>
                </a:lnTo>
                <a:close/>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91914350-EBA7-C819-AE35-0E39F1CCC33B}"/>
              </a:ext>
            </a:extLst>
          </p:cNvPr>
          <p:cNvSpPr txBox="1"/>
          <p:nvPr/>
        </p:nvSpPr>
        <p:spPr>
          <a:xfrm>
            <a:off x="223698" y="6555601"/>
            <a:ext cx="436825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NCCN Colon Cancer Guidelines.  Version 4.2025</a:t>
            </a:r>
          </a:p>
        </p:txBody>
      </p:sp>
      <p:sp>
        <p:nvSpPr>
          <p:cNvPr id="14" name="object 3">
            <a:extLst>
              <a:ext uri="{FF2B5EF4-FFF2-40B4-BE49-F238E27FC236}">
                <a16:creationId xmlns:a16="http://schemas.microsoft.com/office/drawing/2014/main" id="{48411C7E-3ED4-0680-4EA9-9FBFEFC1E772}"/>
              </a:ext>
            </a:extLst>
          </p:cNvPr>
          <p:cNvSpPr txBox="1"/>
          <p:nvPr/>
        </p:nvSpPr>
        <p:spPr>
          <a:xfrm>
            <a:off x="1021097" y="3376157"/>
            <a:ext cx="11031016" cy="2317942"/>
          </a:xfrm>
          <a:prstGeom prst="rect">
            <a:avLst/>
          </a:prstGeom>
        </p:spPr>
        <p:txBody>
          <a:bodyPr vert="horz" wrap="square" lIns="0" tIns="47625" rIns="0" bIns="0" rtlCol="0">
            <a:spAutoFit/>
          </a:bodyPr>
          <a:lstStyle/>
          <a:p>
            <a:pPr marL="12700" marR="0" lvl="0" indent="0" algn="l" defTabSz="914400" rtl="0" eaLnBrk="1" fontAlgn="auto" latinLnBrk="0" hangingPunct="1">
              <a:lnSpc>
                <a:spcPct val="100000"/>
              </a:lnSpc>
              <a:spcBef>
                <a:spcPts val="5"/>
              </a:spcBef>
              <a:spcAft>
                <a:spcPts val="0"/>
              </a:spcAft>
              <a:buClrTx/>
              <a:buSzTx/>
              <a:buFontTx/>
              <a:buNone/>
              <a:tabLst/>
              <a:defRPr/>
            </a:pPr>
            <a:r>
              <a:rPr kumimoji="0" sz="2800" b="1" i="0" u="none" strike="noStrike" kern="1200" cap="none" spc="-5" normalizeH="0" baseline="0" noProof="0" dirty="0">
                <a:ln>
                  <a:noFill/>
                </a:ln>
                <a:solidFill>
                  <a:prstClr val="black"/>
                </a:solidFill>
                <a:effectLst/>
                <a:uLnTx/>
                <a:uFillTx/>
                <a:latin typeface="Arial"/>
                <a:ea typeface="+mn-ea"/>
                <a:cs typeface="Arial"/>
              </a:rPr>
              <a:t>QUESTIONS:</a:t>
            </a:r>
            <a:endParaRPr kumimoji="0" sz="2800" b="0" i="0" u="none" strike="noStrike" kern="1200" cap="none" spc="0" normalizeH="0" baseline="0" noProof="0" dirty="0">
              <a:ln>
                <a:noFill/>
              </a:ln>
              <a:solidFill>
                <a:prstClr val="black"/>
              </a:solidFill>
              <a:effectLst/>
              <a:uLnTx/>
              <a:uFillTx/>
              <a:latin typeface="Arial"/>
              <a:ea typeface="+mn-ea"/>
              <a:cs typeface="Arial"/>
            </a:endParaRPr>
          </a:p>
          <a:p>
            <a:pPr marL="355600" marR="102870" lvl="0" indent="-342900" algn="l" defTabSz="914400" rtl="0" eaLnBrk="1" fontAlgn="auto" latinLnBrk="0" hangingPunct="1">
              <a:lnSpc>
                <a:spcPct val="100000"/>
              </a:lnSpc>
              <a:spcBef>
                <a:spcPts val="254"/>
              </a:spcBef>
              <a:spcAft>
                <a:spcPts val="0"/>
              </a:spcAft>
              <a:buClrTx/>
              <a:buSzTx/>
              <a:buFont typeface="Arial" panose="020B0604020202020204" pitchFamily="34" charset="0"/>
              <a:buChar char="•"/>
              <a:tabLst/>
              <a:defRPr/>
            </a:pPr>
            <a:r>
              <a:rPr kumimoji="0" lang="en-US" sz="2800" b="0" i="0" u="none" strike="noStrike" kern="1200" cap="none" spc="-5" normalizeH="0" baseline="0" noProof="0" dirty="0">
                <a:ln>
                  <a:noFill/>
                </a:ln>
                <a:solidFill>
                  <a:prstClr val="black"/>
                </a:solidFill>
                <a:effectLst/>
                <a:uLnTx/>
                <a:uFillTx/>
                <a:latin typeface="Arial"/>
                <a:ea typeface="+mn-ea"/>
                <a:cs typeface="Arial"/>
              </a:rPr>
              <a:t>Should we be hiring more personal trainers and giving less oxaliplatin?</a:t>
            </a:r>
          </a:p>
          <a:p>
            <a:pPr marL="355600" marR="102870" lvl="0" indent="-342900" algn="l" defTabSz="914400" rtl="0" eaLnBrk="1" fontAlgn="auto" latinLnBrk="0" hangingPunct="1">
              <a:lnSpc>
                <a:spcPct val="100000"/>
              </a:lnSpc>
              <a:spcBef>
                <a:spcPts val="254"/>
              </a:spcBef>
              <a:spcAft>
                <a:spcPts val="0"/>
              </a:spcAft>
              <a:buClrTx/>
              <a:buSzTx/>
              <a:buFont typeface="Arial" panose="020B0604020202020204" pitchFamily="34" charset="0"/>
              <a:buChar char="•"/>
              <a:tabLst/>
              <a:defRPr/>
            </a:pPr>
            <a:r>
              <a:rPr kumimoji="0" lang="en-US" sz="2800" b="0" i="0" u="none" strike="noStrike" kern="1200" cap="none" spc="-5" normalizeH="0" baseline="0" noProof="0" dirty="0">
                <a:ln>
                  <a:noFill/>
                </a:ln>
                <a:solidFill>
                  <a:prstClr val="black"/>
                </a:solidFill>
                <a:effectLst/>
                <a:uLnTx/>
                <a:uFillTx/>
                <a:latin typeface="Arial"/>
                <a:ea typeface="+mn-ea"/>
                <a:cs typeface="Arial"/>
              </a:rPr>
              <a:t>How many providers are testing for PIK3CA in early-stage CRC?</a:t>
            </a:r>
          </a:p>
          <a:p>
            <a:pPr marL="355600" marR="102870" lvl="0" indent="-342900" algn="l" defTabSz="914400" rtl="0" eaLnBrk="1" fontAlgn="auto" latinLnBrk="0" hangingPunct="1">
              <a:lnSpc>
                <a:spcPct val="100000"/>
              </a:lnSpc>
              <a:spcBef>
                <a:spcPts val="254"/>
              </a:spcBef>
              <a:spcAft>
                <a:spcPts val="0"/>
              </a:spcAft>
              <a:buClrTx/>
              <a:buSzTx/>
              <a:buFont typeface="Arial" panose="020B0604020202020204" pitchFamily="34" charset="0"/>
              <a:buChar char="•"/>
              <a:tabLst/>
              <a:defRPr/>
            </a:pPr>
            <a:r>
              <a:rPr kumimoji="0" lang="en-US" sz="2800" b="0" i="0" u="none" strike="noStrike" kern="1200" cap="none" spc="-5" normalizeH="0" baseline="0" noProof="0" dirty="0">
                <a:ln>
                  <a:noFill/>
                </a:ln>
                <a:solidFill>
                  <a:prstClr val="black"/>
                </a:solidFill>
                <a:effectLst/>
                <a:uLnTx/>
                <a:uFillTx/>
                <a:latin typeface="Arial"/>
                <a:ea typeface="+mn-ea"/>
                <a:cs typeface="Arial"/>
              </a:rPr>
              <a:t>What is the optimal dose and duration of aspirin?</a:t>
            </a:r>
          </a:p>
        </p:txBody>
      </p:sp>
      <p:pic>
        <p:nvPicPr>
          <p:cNvPr id="11" name="Picture 10">
            <a:extLst>
              <a:ext uri="{FF2B5EF4-FFF2-40B4-BE49-F238E27FC236}">
                <a16:creationId xmlns:a16="http://schemas.microsoft.com/office/drawing/2014/main" id="{9343942D-577D-5E60-706A-B5EA0D61A031}"/>
              </a:ext>
            </a:extLst>
          </p:cNvPr>
          <p:cNvPicPr>
            <a:picLocks noChangeAspect="1"/>
          </p:cNvPicPr>
          <p:nvPr/>
        </p:nvPicPr>
        <p:blipFill>
          <a:blip r:embed="rId3"/>
          <a:stretch>
            <a:fillRect/>
          </a:stretch>
        </p:blipFill>
        <p:spPr>
          <a:xfrm>
            <a:off x="4953000" y="278954"/>
            <a:ext cx="6971097" cy="2159446"/>
          </a:xfrm>
          <a:prstGeom prst="rect">
            <a:avLst/>
          </a:prstGeom>
        </p:spPr>
      </p:pic>
      <p:sp>
        <p:nvSpPr>
          <p:cNvPr id="10" name="Rectangle 9">
            <a:extLst>
              <a:ext uri="{FF2B5EF4-FFF2-40B4-BE49-F238E27FC236}">
                <a16:creationId xmlns:a16="http://schemas.microsoft.com/office/drawing/2014/main" id="{41CA0419-CEAA-EACE-1368-6F1769B7D0E6}"/>
              </a:ext>
            </a:extLst>
          </p:cNvPr>
          <p:cNvSpPr/>
          <p:nvPr/>
        </p:nvSpPr>
        <p:spPr>
          <a:xfrm>
            <a:off x="10896600" y="594692"/>
            <a:ext cx="1114685" cy="117105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67824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AFFAF-A9CE-8A60-6DDA-BCD8611EBC5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E65BCA2-B828-A6BF-45EF-E568F2CA8BB8}"/>
              </a:ext>
            </a:extLst>
          </p:cNvPr>
          <p:cNvSpPr/>
          <p:nvPr/>
        </p:nvSpPr>
        <p:spPr>
          <a:xfrm>
            <a:off x="0" y="2062843"/>
            <a:ext cx="12394924" cy="2732314"/>
          </a:xfrm>
          <a:prstGeom prst="rect">
            <a:avLst/>
          </a:prstGeom>
          <a:gradFill>
            <a:gsLst>
              <a:gs pos="0">
                <a:schemeClr val="tx1"/>
              </a:gs>
              <a:gs pos="100000">
                <a:schemeClr val="tx1">
                  <a:lumMod val="85000"/>
                  <a:lumOff val="15000"/>
                  <a:alpha val="8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Title 3">
            <a:extLst>
              <a:ext uri="{FF2B5EF4-FFF2-40B4-BE49-F238E27FC236}">
                <a16:creationId xmlns:a16="http://schemas.microsoft.com/office/drawing/2014/main" id="{FBA0B0CC-5362-C850-2757-8CDC186F3F5E}"/>
              </a:ext>
            </a:extLst>
          </p:cNvPr>
          <p:cNvSpPr>
            <a:spLocks noGrp="1"/>
          </p:cNvSpPr>
          <p:nvPr>
            <p:ph type="ctrTitle"/>
          </p:nvPr>
        </p:nvSpPr>
        <p:spPr>
          <a:xfrm>
            <a:off x="914398" y="3169509"/>
            <a:ext cx="10363200" cy="1470025"/>
          </a:xfrm>
          <a:prstGeom prst="rect">
            <a:avLst/>
          </a:prstGeom>
        </p:spPr>
        <p:txBody>
          <a:bodyPr anchor="ctr">
            <a:normAutofit/>
          </a:bodyPr>
          <a:lstStyle/>
          <a:p>
            <a:r>
              <a:rPr lang="en-US" dirty="0">
                <a:solidFill>
                  <a:schemeClr val="bg1"/>
                </a:solidFill>
              </a:rPr>
              <a:t>Adjuvant Atezolizumab for dMMR/MSI-H</a:t>
            </a:r>
            <a:endParaRPr lang="en-US" i="1" dirty="0">
              <a:solidFill>
                <a:schemeClr val="bg1"/>
              </a:solidFill>
            </a:endParaRPr>
          </a:p>
        </p:txBody>
      </p:sp>
      <p:sp>
        <p:nvSpPr>
          <p:cNvPr id="14" name="Subtitle 2">
            <a:extLst>
              <a:ext uri="{FF2B5EF4-FFF2-40B4-BE49-F238E27FC236}">
                <a16:creationId xmlns:a16="http://schemas.microsoft.com/office/drawing/2014/main" id="{71C3F615-D935-2843-E419-F8B5CCDD2058}"/>
              </a:ext>
            </a:extLst>
          </p:cNvPr>
          <p:cNvSpPr>
            <a:spLocks noGrp="1"/>
          </p:cNvSpPr>
          <p:nvPr>
            <p:ph type="subTitle" idx="1"/>
          </p:nvPr>
        </p:nvSpPr>
        <p:spPr>
          <a:xfrm>
            <a:off x="453047" y="2350772"/>
            <a:ext cx="11285907" cy="1606631"/>
          </a:xfrm>
        </p:spPr>
        <p:txBody>
          <a:bodyPr/>
          <a:lstStyle/>
          <a:p>
            <a:r>
              <a:rPr lang="en-US" sz="4400" b="1" dirty="0"/>
              <a:t>What’s New in Adjuvant Colon Cancer?</a:t>
            </a:r>
          </a:p>
        </p:txBody>
      </p:sp>
    </p:spTree>
    <p:extLst>
      <p:ext uri="{BB962C8B-B14F-4D97-AF65-F5344CB8AC3E}">
        <p14:creationId xmlns:p14="http://schemas.microsoft.com/office/powerpoint/2010/main" val="1014723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object 19"/>
          <p:cNvSpPr txBox="1"/>
          <p:nvPr/>
        </p:nvSpPr>
        <p:spPr>
          <a:xfrm>
            <a:off x="137160" y="6626526"/>
            <a:ext cx="1486535" cy="231474"/>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400" b="0" i="0" u="none" strike="noStrike" kern="0" cap="none" spc="-10" normalizeH="0" baseline="0" noProof="0" dirty="0">
                <a:ln>
                  <a:noFill/>
                </a:ln>
                <a:solidFill>
                  <a:sysClr val="windowText" lastClr="000000"/>
                </a:solidFill>
                <a:effectLst/>
                <a:uLnTx/>
                <a:uFillTx/>
                <a:latin typeface="Calibri"/>
                <a:ea typeface="+mn-ea"/>
                <a:cs typeface="Calibri"/>
              </a:rPr>
              <a:t>NCT02912559</a:t>
            </a:r>
            <a:endParaRPr kumimoji="0" sz="1400" b="0" i="0" u="none" strike="noStrike" kern="0" cap="none" spc="0" normalizeH="0" baseline="0" noProof="0" dirty="0">
              <a:ln>
                <a:noFill/>
              </a:ln>
              <a:solidFill>
                <a:sysClr val="windowText" lastClr="000000"/>
              </a:solidFill>
              <a:effectLst/>
              <a:uLnTx/>
              <a:uFillTx/>
              <a:latin typeface="Calibri"/>
              <a:ea typeface="+mn-ea"/>
              <a:cs typeface="Calibri"/>
            </a:endParaRPr>
          </a:p>
        </p:txBody>
      </p:sp>
      <p:pic>
        <p:nvPicPr>
          <p:cNvPr id="23" name="Picture 2">
            <a:extLst>
              <a:ext uri="{FF2B5EF4-FFF2-40B4-BE49-F238E27FC236}">
                <a16:creationId xmlns:a16="http://schemas.microsoft.com/office/drawing/2014/main" id="{4A799183-0154-4099-484B-24F500BAFF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364" b="8611"/>
          <a:stretch>
            <a:fillRect/>
          </a:stretch>
        </p:blipFill>
        <p:spPr bwMode="auto">
          <a:xfrm>
            <a:off x="252456" y="1651625"/>
            <a:ext cx="11413764"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a:extLst>
              <a:ext uri="{FF2B5EF4-FFF2-40B4-BE49-F238E27FC236}">
                <a16:creationId xmlns:a16="http://schemas.microsoft.com/office/drawing/2014/main" id="{6B2084FE-866B-61A9-30CF-B3592FEEFE12}"/>
              </a:ext>
            </a:extLst>
          </p:cNvPr>
          <p:cNvSpPr/>
          <p:nvPr/>
        </p:nvSpPr>
        <p:spPr>
          <a:xfrm>
            <a:off x="10972800" y="457200"/>
            <a:ext cx="4572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bject 4">
            <a:extLst>
              <a:ext uri="{FF2B5EF4-FFF2-40B4-BE49-F238E27FC236}">
                <a16:creationId xmlns:a16="http://schemas.microsoft.com/office/drawing/2014/main" id="{B8C6F8F9-0CFA-F947-24C8-3C5843FC449A}"/>
              </a:ext>
            </a:extLst>
          </p:cNvPr>
          <p:cNvSpPr txBox="1">
            <a:spLocks noGrp="1"/>
          </p:cNvSpPr>
          <p:nvPr>
            <p:ph type="title"/>
          </p:nvPr>
        </p:nvSpPr>
        <p:spPr>
          <a:xfrm>
            <a:off x="495300" y="153809"/>
            <a:ext cx="11201400" cy="1120820"/>
          </a:xfrm>
          <a:prstGeom prst="rect">
            <a:avLst/>
          </a:prstGeom>
        </p:spPr>
        <p:txBody>
          <a:bodyPr vert="horz" wrap="square" lIns="0" tIns="12700" rIns="0" bIns="0" rtlCol="0">
            <a:spAutoFit/>
          </a:bodyPr>
          <a:lstStyle/>
          <a:p>
            <a:pPr marL="12700" algn="ctr">
              <a:lnSpc>
                <a:spcPct val="100000"/>
              </a:lnSpc>
              <a:spcBef>
                <a:spcPts val="100"/>
              </a:spcBef>
            </a:pPr>
            <a:r>
              <a:rPr lang="en-US" sz="3600" spc="-15" dirty="0">
                <a:solidFill>
                  <a:srgbClr val="0070C0"/>
                </a:solidFill>
                <a:latin typeface="Arial"/>
                <a:cs typeface="Arial"/>
              </a:rPr>
              <a:t>ATOMIC: </a:t>
            </a:r>
            <a:r>
              <a:rPr lang="en-US" sz="3600" b="0" spc="-15" dirty="0">
                <a:solidFill>
                  <a:srgbClr val="0070C0"/>
                </a:solidFill>
                <a:latin typeface="Arial"/>
                <a:cs typeface="Arial"/>
              </a:rPr>
              <a:t>addition of atezolizumab to standard chemotherapy for dMMR/MSI-H colon cancer</a:t>
            </a:r>
            <a:endParaRPr sz="3600" b="0" dirty="0">
              <a:latin typeface="Arial"/>
              <a:cs typeface="Arial"/>
            </a:endParaRPr>
          </a:p>
        </p:txBody>
      </p:sp>
      <p:sp>
        <p:nvSpPr>
          <p:cNvPr id="2" name="TextBox 1">
            <a:extLst>
              <a:ext uri="{FF2B5EF4-FFF2-40B4-BE49-F238E27FC236}">
                <a16:creationId xmlns:a16="http://schemas.microsoft.com/office/drawing/2014/main" id="{9C3C59D3-4329-53BB-A5EA-04D5255AFA20}"/>
              </a:ext>
            </a:extLst>
          </p:cNvPr>
          <p:cNvSpPr txBox="1"/>
          <p:nvPr/>
        </p:nvSpPr>
        <p:spPr>
          <a:xfrm>
            <a:off x="7735824" y="6522720"/>
            <a:ext cx="4419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Sinicrope et al. </a:t>
            </a:r>
            <a:r>
              <a:rPr kumimoji="0" lang="it-IT" sz="1400" b="0" i="0" u="none" strike="noStrike" kern="1200" cap="none" spc="0" normalizeH="0" baseline="0" noProof="0" dirty="0">
                <a:ln>
                  <a:noFill/>
                </a:ln>
                <a:solidFill>
                  <a:prstClr val="black"/>
                </a:solidFill>
                <a:effectLst/>
                <a:uLnTx/>
                <a:uFillTx/>
                <a:latin typeface="Calibri"/>
                <a:ea typeface="+mn-ea"/>
                <a:cs typeface="+mn-cs"/>
              </a:rPr>
              <a:t>J Clin Oncol 43, 2025 (suppl 17; abstr LBA1)</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9889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descr="preencoded.png">
            <a:extLst>
              <a:ext uri="{FF2B5EF4-FFF2-40B4-BE49-F238E27FC236}">
                <a16:creationId xmlns:a16="http://schemas.microsoft.com/office/drawing/2014/main" id="{67B9D156-1E51-48F0-2ADA-8F512AF1DCB2}"/>
              </a:ext>
            </a:extLst>
          </p:cNvPr>
          <p:cNvPicPr>
            <a:picLocks noChangeAspect="1"/>
          </p:cNvPicPr>
          <p:nvPr/>
        </p:nvPicPr>
        <p:blipFill>
          <a:blip r:embed="rId3"/>
          <a:srcRect b="9226"/>
          <a:stretch>
            <a:fillRect/>
          </a:stretch>
        </p:blipFill>
        <p:spPr>
          <a:xfrm>
            <a:off x="0" y="152400"/>
            <a:ext cx="12142033" cy="6172200"/>
          </a:xfrm>
          <a:prstGeom prst="rect">
            <a:avLst/>
          </a:prstGeom>
        </p:spPr>
      </p:pic>
      <p:sp>
        <p:nvSpPr>
          <p:cNvPr id="5" name="TextBox 4">
            <a:extLst>
              <a:ext uri="{FF2B5EF4-FFF2-40B4-BE49-F238E27FC236}">
                <a16:creationId xmlns:a16="http://schemas.microsoft.com/office/drawing/2014/main" id="{8C076E88-2D4E-2F2B-440A-E137801DD878}"/>
              </a:ext>
            </a:extLst>
          </p:cNvPr>
          <p:cNvSpPr txBox="1"/>
          <p:nvPr/>
        </p:nvSpPr>
        <p:spPr>
          <a:xfrm>
            <a:off x="7735824" y="6522720"/>
            <a:ext cx="4419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Sinicrope et al. </a:t>
            </a:r>
            <a:r>
              <a:rPr kumimoji="0" lang="it-IT" sz="1400" b="0" i="0" u="none" strike="noStrike" kern="1200" cap="none" spc="0" normalizeH="0" baseline="0" noProof="0" dirty="0">
                <a:ln>
                  <a:noFill/>
                </a:ln>
                <a:solidFill>
                  <a:prstClr val="black"/>
                </a:solidFill>
                <a:effectLst/>
                <a:uLnTx/>
                <a:uFillTx/>
                <a:latin typeface="Calibri"/>
                <a:ea typeface="+mn-ea"/>
                <a:cs typeface="+mn-cs"/>
              </a:rPr>
              <a:t>J Clin Oncol 43, 2025 (suppl 17; abstr LBA1)</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1039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0FEF5D2-2B15-6BF6-F5AA-55FAD87544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889"/>
          <a:stretch>
            <a:fillRect/>
          </a:stretch>
        </p:blipFill>
        <p:spPr bwMode="auto">
          <a:xfrm>
            <a:off x="0" y="0"/>
            <a:ext cx="121920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CBFDEB15-2CBF-6F5D-97D6-0D60CC606458}"/>
              </a:ext>
            </a:extLst>
          </p:cNvPr>
          <p:cNvSpPr txBox="1"/>
          <p:nvPr/>
        </p:nvSpPr>
        <p:spPr>
          <a:xfrm>
            <a:off x="7735824" y="6522720"/>
            <a:ext cx="4419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Sinicrope et al. </a:t>
            </a:r>
            <a:r>
              <a:rPr kumimoji="0" lang="it-IT" sz="1400" b="0" i="0" u="none" strike="noStrike" kern="1200" cap="none" spc="0" normalizeH="0" baseline="0" noProof="0" dirty="0">
                <a:ln>
                  <a:noFill/>
                </a:ln>
                <a:solidFill>
                  <a:prstClr val="black"/>
                </a:solidFill>
                <a:effectLst/>
                <a:uLnTx/>
                <a:uFillTx/>
                <a:latin typeface="Calibri"/>
                <a:ea typeface="+mn-ea"/>
                <a:cs typeface="+mn-cs"/>
              </a:rPr>
              <a:t>J Clin Oncol 43, 2025 (suppl 17; abstr LBA1)</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3472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32505-6C5B-393E-7E65-6C16CA3892C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B25FBC7-CF29-FAB2-2307-4361C33E44AA}"/>
              </a:ext>
            </a:extLst>
          </p:cNvPr>
          <p:cNvSpPr txBox="1"/>
          <p:nvPr/>
        </p:nvSpPr>
        <p:spPr>
          <a:xfrm>
            <a:off x="7735824" y="6522720"/>
            <a:ext cx="4419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Sinicrope et al. </a:t>
            </a:r>
            <a:r>
              <a:rPr kumimoji="0" lang="it-IT" sz="1400" b="0" i="0" u="none" strike="noStrike" kern="1200" cap="none" spc="0" normalizeH="0" baseline="0" noProof="0" dirty="0">
                <a:ln>
                  <a:noFill/>
                </a:ln>
                <a:solidFill>
                  <a:prstClr val="black"/>
                </a:solidFill>
                <a:effectLst/>
                <a:uLnTx/>
                <a:uFillTx/>
                <a:latin typeface="Calibri"/>
                <a:ea typeface="+mn-ea"/>
                <a:cs typeface="+mn-cs"/>
              </a:rPr>
              <a:t>J Clin Oncol 43, 2025 (suppl 17; abstr LBA1)</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D359BD22-B661-55FB-E64E-B6EF59396C6B}"/>
              </a:ext>
            </a:extLst>
          </p:cNvPr>
          <p:cNvPicPr>
            <a:picLocks noChangeAspect="1"/>
          </p:cNvPicPr>
          <p:nvPr/>
        </p:nvPicPr>
        <p:blipFill>
          <a:blip r:embed="rId3"/>
          <a:stretch>
            <a:fillRect/>
          </a:stretch>
        </p:blipFill>
        <p:spPr>
          <a:xfrm>
            <a:off x="861935" y="762000"/>
            <a:ext cx="10468129" cy="5649466"/>
          </a:xfrm>
          <a:prstGeom prst="rect">
            <a:avLst/>
          </a:prstGeom>
        </p:spPr>
      </p:pic>
      <p:sp>
        <p:nvSpPr>
          <p:cNvPr id="6" name="object 2">
            <a:extLst>
              <a:ext uri="{FF2B5EF4-FFF2-40B4-BE49-F238E27FC236}">
                <a16:creationId xmlns:a16="http://schemas.microsoft.com/office/drawing/2014/main" id="{C1C32A2E-B74B-4738-C601-1CEFBF367FAD}"/>
              </a:ext>
            </a:extLst>
          </p:cNvPr>
          <p:cNvSpPr txBox="1">
            <a:spLocks/>
          </p:cNvSpPr>
          <p:nvPr/>
        </p:nvSpPr>
        <p:spPr>
          <a:xfrm>
            <a:off x="692350" y="152400"/>
            <a:ext cx="4766945" cy="574040"/>
          </a:xfrm>
          <a:prstGeom prst="rect">
            <a:avLst/>
          </a:prstGeom>
        </p:spPr>
        <p:txBody>
          <a:bodyPr vert="horz" wrap="square" lIns="0" tIns="12700" rIns="0" bIns="0" rtlCol="0">
            <a:spAutoFit/>
          </a:bodyPr>
          <a:lstStyle>
            <a:lvl1pPr>
              <a:defRPr>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3600" b="0" i="0" u="none" strike="noStrike" kern="0" cap="none" spc="-50" normalizeH="0" baseline="0" noProof="0" dirty="0">
                <a:ln>
                  <a:noFill/>
                </a:ln>
                <a:solidFill>
                  <a:srgbClr val="0070C0"/>
                </a:solidFill>
                <a:effectLst/>
                <a:uLnTx/>
                <a:uFillTx/>
                <a:latin typeface="Arial"/>
                <a:ea typeface="+mj-ea"/>
                <a:cs typeface="Arial"/>
              </a:rPr>
              <a:t>DFS by Subgroups</a:t>
            </a:r>
            <a:endParaRPr kumimoji="0" lang="en-US" sz="3600" b="0" i="0" u="none" strike="noStrike" kern="0" cap="none" spc="0" normalizeH="0" baseline="0" noProof="0" dirty="0">
              <a:ln>
                <a:noFill/>
              </a:ln>
              <a:solidFill>
                <a:sysClr val="windowText" lastClr="000000"/>
              </a:solidFill>
              <a:effectLst/>
              <a:uLnTx/>
              <a:uFillTx/>
              <a:latin typeface="Arial"/>
              <a:ea typeface="+mj-ea"/>
              <a:cs typeface="Arial"/>
            </a:endParaRPr>
          </a:p>
        </p:txBody>
      </p:sp>
    </p:spTree>
    <p:extLst>
      <p:ext uri="{BB962C8B-B14F-4D97-AF65-F5344CB8AC3E}">
        <p14:creationId xmlns:p14="http://schemas.microsoft.com/office/powerpoint/2010/main" val="27772952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19268329-3CB1-0DC2-0663-33D4EF44CFC8}"/>
              </a:ext>
            </a:extLst>
          </p:cNvPr>
          <p:cNvPicPr>
            <a:picLocks noChangeAspect="1"/>
          </p:cNvPicPr>
          <p:nvPr/>
        </p:nvPicPr>
        <p:blipFill>
          <a:blip r:embed="rId3"/>
          <a:srcRect b="10714"/>
          <a:stretch>
            <a:fillRect/>
          </a:stretch>
        </p:blipFill>
        <p:spPr>
          <a:xfrm>
            <a:off x="0" y="76200"/>
            <a:ext cx="12192000" cy="6096000"/>
          </a:xfrm>
          <a:prstGeom prst="rect">
            <a:avLst/>
          </a:prstGeom>
        </p:spPr>
      </p:pic>
      <p:sp>
        <p:nvSpPr>
          <p:cNvPr id="3" name="TextBox 2">
            <a:extLst>
              <a:ext uri="{FF2B5EF4-FFF2-40B4-BE49-F238E27FC236}">
                <a16:creationId xmlns:a16="http://schemas.microsoft.com/office/drawing/2014/main" id="{1E819314-084F-82F6-6E23-A13566BB2962}"/>
              </a:ext>
            </a:extLst>
          </p:cNvPr>
          <p:cNvSpPr txBox="1"/>
          <p:nvPr/>
        </p:nvSpPr>
        <p:spPr>
          <a:xfrm>
            <a:off x="7735824" y="6522720"/>
            <a:ext cx="4419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Sinicrope et al. </a:t>
            </a:r>
            <a:r>
              <a:rPr kumimoji="0" lang="it-IT" sz="1400" b="0" i="0" u="none" strike="noStrike" kern="1200" cap="none" spc="0" normalizeH="0" baseline="0" noProof="0" dirty="0">
                <a:ln>
                  <a:noFill/>
                </a:ln>
                <a:solidFill>
                  <a:prstClr val="black"/>
                </a:solidFill>
                <a:effectLst/>
                <a:uLnTx/>
                <a:uFillTx/>
                <a:latin typeface="Calibri"/>
                <a:ea typeface="+mn-ea"/>
                <a:cs typeface="+mn-cs"/>
              </a:rPr>
              <a:t>J Clin Oncol 43, 2025 (suppl 17; abstr LBA1)</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5411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50CF3-C756-A8CE-2249-5BB57408CB0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00FE106-F8C9-7FDA-F2E7-9DCAE8DCAB19}"/>
              </a:ext>
            </a:extLst>
          </p:cNvPr>
          <p:cNvSpPr txBox="1"/>
          <p:nvPr/>
        </p:nvSpPr>
        <p:spPr>
          <a:xfrm>
            <a:off x="7735824" y="6522720"/>
            <a:ext cx="4419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Sinicrope et al. </a:t>
            </a:r>
            <a:r>
              <a:rPr kumimoji="0" lang="it-IT" sz="1400" b="0" i="0" u="none" strike="noStrike" kern="1200" cap="none" spc="0" normalizeH="0" baseline="0" noProof="0" dirty="0">
                <a:ln>
                  <a:noFill/>
                </a:ln>
                <a:solidFill>
                  <a:prstClr val="black"/>
                </a:solidFill>
                <a:effectLst/>
                <a:uLnTx/>
                <a:uFillTx/>
                <a:latin typeface="Calibri"/>
                <a:ea typeface="+mn-ea"/>
                <a:cs typeface="+mn-cs"/>
              </a:rPr>
              <a:t>J Clin Oncol 43, 2025 (suppl 17; abstr LBA1)</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object 2">
            <a:extLst>
              <a:ext uri="{FF2B5EF4-FFF2-40B4-BE49-F238E27FC236}">
                <a16:creationId xmlns:a16="http://schemas.microsoft.com/office/drawing/2014/main" id="{51938F39-971A-5A2B-436E-CB9AA34DD60D}"/>
              </a:ext>
            </a:extLst>
          </p:cNvPr>
          <p:cNvSpPr txBox="1">
            <a:spLocks/>
          </p:cNvSpPr>
          <p:nvPr/>
        </p:nvSpPr>
        <p:spPr>
          <a:xfrm>
            <a:off x="692350" y="152400"/>
            <a:ext cx="4766945" cy="574040"/>
          </a:xfrm>
          <a:prstGeom prst="rect">
            <a:avLst/>
          </a:prstGeom>
        </p:spPr>
        <p:txBody>
          <a:bodyPr vert="horz" wrap="square" lIns="0" tIns="12700" rIns="0" bIns="0" rtlCol="0">
            <a:spAutoFit/>
          </a:bodyPr>
          <a:lstStyle>
            <a:lvl1pPr>
              <a:defRPr>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3600" b="0" i="0" u="none" strike="noStrike" kern="0" cap="none" spc="-50" normalizeH="0" baseline="0" noProof="0" dirty="0">
                <a:ln>
                  <a:noFill/>
                </a:ln>
                <a:solidFill>
                  <a:srgbClr val="0070C0"/>
                </a:solidFill>
                <a:effectLst/>
                <a:uLnTx/>
                <a:uFillTx/>
                <a:latin typeface="Arial"/>
                <a:ea typeface="+mj-ea"/>
                <a:cs typeface="Arial"/>
              </a:rPr>
              <a:t>Patient Safety</a:t>
            </a:r>
            <a:endParaRPr kumimoji="0" lang="en-US" sz="3600" b="0" i="0" u="none" strike="noStrike" kern="0" cap="none" spc="0" normalizeH="0" baseline="0" noProof="0" dirty="0">
              <a:ln>
                <a:noFill/>
              </a:ln>
              <a:solidFill>
                <a:sysClr val="windowText" lastClr="000000"/>
              </a:solidFill>
              <a:effectLst/>
              <a:uLnTx/>
              <a:uFillTx/>
              <a:latin typeface="Arial"/>
              <a:ea typeface="+mj-ea"/>
              <a:cs typeface="Arial"/>
            </a:endParaRPr>
          </a:p>
        </p:txBody>
      </p:sp>
      <p:pic>
        <p:nvPicPr>
          <p:cNvPr id="4" name="Picture 3">
            <a:extLst>
              <a:ext uri="{FF2B5EF4-FFF2-40B4-BE49-F238E27FC236}">
                <a16:creationId xmlns:a16="http://schemas.microsoft.com/office/drawing/2014/main" id="{BDD1D568-A180-6EB8-E0F6-BCFFE74777CC}"/>
              </a:ext>
            </a:extLst>
          </p:cNvPr>
          <p:cNvPicPr>
            <a:picLocks noChangeAspect="1"/>
          </p:cNvPicPr>
          <p:nvPr/>
        </p:nvPicPr>
        <p:blipFill>
          <a:blip r:embed="rId3"/>
          <a:stretch>
            <a:fillRect/>
          </a:stretch>
        </p:blipFill>
        <p:spPr>
          <a:xfrm>
            <a:off x="890101" y="726440"/>
            <a:ext cx="10411797" cy="5625506"/>
          </a:xfrm>
          <a:prstGeom prst="rect">
            <a:avLst/>
          </a:prstGeom>
        </p:spPr>
      </p:pic>
      <p:sp>
        <p:nvSpPr>
          <p:cNvPr id="7" name="Rectangle 6">
            <a:extLst>
              <a:ext uri="{FF2B5EF4-FFF2-40B4-BE49-F238E27FC236}">
                <a16:creationId xmlns:a16="http://schemas.microsoft.com/office/drawing/2014/main" id="{80FBE4E6-DEDF-9C28-6781-D0E63E0AEC34}"/>
              </a:ext>
            </a:extLst>
          </p:cNvPr>
          <p:cNvSpPr/>
          <p:nvPr/>
        </p:nvSpPr>
        <p:spPr>
          <a:xfrm>
            <a:off x="914400" y="726440"/>
            <a:ext cx="3352800" cy="8737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068503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CA824-C03C-AB9B-64B8-DC80B614CBE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79152E0-4A44-F9C8-B005-C5C6056C81E3}"/>
              </a:ext>
            </a:extLst>
          </p:cNvPr>
          <p:cNvSpPr txBox="1"/>
          <p:nvPr/>
        </p:nvSpPr>
        <p:spPr>
          <a:xfrm>
            <a:off x="7735824" y="6522720"/>
            <a:ext cx="4419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Sinicrope et al. </a:t>
            </a:r>
            <a:r>
              <a:rPr kumimoji="0" lang="it-IT" sz="1400" b="0" i="0" u="none" strike="noStrike" kern="1200" cap="none" spc="0" normalizeH="0" baseline="0" noProof="0" dirty="0">
                <a:ln>
                  <a:noFill/>
                </a:ln>
                <a:solidFill>
                  <a:prstClr val="black"/>
                </a:solidFill>
                <a:effectLst/>
                <a:uLnTx/>
                <a:uFillTx/>
                <a:latin typeface="Calibri"/>
                <a:ea typeface="+mn-ea"/>
                <a:cs typeface="+mn-cs"/>
              </a:rPr>
              <a:t>J Clin Oncol 43, 2025 (suppl 17; abstr LBA1)</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object 2">
            <a:extLst>
              <a:ext uri="{FF2B5EF4-FFF2-40B4-BE49-F238E27FC236}">
                <a16:creationId xmlns:a16="http://schemas.microsoft.com/office/drawing/2014/main" id="{0EE2366A-32FB-5D7B-F57B-5D22E00D664D}"/>
              </a:ext>
            </a:extLst>
          </p:cNvPr>
          <p:cNvSpPr txBox="1">
            <a:spLocks/>
          </p:cNvSpPr>
          <p:nvPr/>
        </p:nvSpPr>
        <p:spPr>
          <a:xfrm>
            <a:off x="692350" y="152400"/>
            <a:ext cx="4766945" cy="574040"/>
          </a:xfrm>
          <a:prstGeom prst="rect">
            <a:avLst/>
          </a:prstGeom>
        </p:spPr>
        <p:txBody>
          <a:bodyPr vert="horz" wrap="square" lIns="0" tIns="12700" rIns="0" bIns="0" rtlCol="0">
            <a:spAutoFit/>
          </a:bodyPr>
          <a:lstStyle>
            <a:lvl1pPr>
              <a:defRPr>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3600" b="0" i="0" u="none" strike="noStrike" kern="0" cap="none" spc="-50" normalizeH="0" baseline="0" noProof="0" dirty="0">
                <a:ln>
                  <a:noFill/>
                </a:ln>
                <a:solidFill>
                  <a:srgbClr val="0070C0"/>
                </a:solidFill>
                <a:effectLst/>
                <a:uLnTx/>
                <a:uFillTx/>
                <a:latin typeface="Arial"/>
                <a:ea typeface="+mj-ea"/>
                <a:cs typeface="Arial"/>
              </a:rPr>
              <a:t>Immune-Related AEs</a:t>
            </a:r>
            <a:endParaRPr kumimoji="0" lang="en-US" sz="3600" b="0" i="0" u="none" strike="noStrike" kern="0" cap="none" spc="0" normalizeH="0" baseline="0" noProof="0" dirty="0">
              <a:ln>
                <a:noFill/>
              </a:ln>
              <a:solidFill>
                <a:sysClr val="windowText" lastClr="000000"/>
              </a:solidFill>
              <a:effectLst/>
              <a:uLnTx/>
              <a:uFillTx/>
              <a:latin typeface="Arial"/>
              <a:ea typeface="+mj-ea"/>
              <a:cs typeface="Arial"/>
            </a:endParaRPr>
          </a:p>
        </p:txBody>
      </p:sp>
      <p:sp>
        <p:nvSpPr>
          <p:cNvPr id="7" name="Rectangle 6">
            <a:extLst>
              <a:ext uri="{FF2B5EF4-FFF2-40B4-BE49-F238E27FC236}">
                <a16:creationId xmlns:a16="http://schemas.microsoft.com/office/drawing/2014/main" id="{FA40D7F0-683C-542B-27FD-F03E6A18EB08}"/>
              </a:ext>
            </a:extLst>
          </p:cNvPr>
          <p:cNvSpPr/>
          <p:nvPr/>
        </p:nvSpPr>
        <p:spPr>
          <a:xfrm>
            <a:off x="914400" y="726440"/>
            <a:ext cx="3352800" cy="8737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DE07E8D9-D5A2-36C9-B07C-1B2CDE5818CC}"/>
              </a:ext>
            </a:extLst>
          </p:cNvPr>
          <p:cNvPicPr>
            <a:picLocks noChangeAspect="1"/>
          </p:cNvPicPr>
          <p:nvPr/>
        </p:nvPicPr>
        <p:blipFill>
          <a:blip r:embed="rId3"/>
          <a:stretch>
            <a:fillRect/>
          </a:stretch>
        </p:blipFill>
        <p:spPr>
          <a:xfrm>
            <a:off x="655545" y="1163320"/>
            <a:ext cx="10880909" cy="4893018"/>
          </a:xfrm>
          <a:prstGeom prst="rect">
            <a:avLst/>
          </a:prstGeom>
        </p:spPr>
      </p:pic>
    </p:spTree>
    <p:extLst>
      <p:ext uri="{BB962C8B-B14F-4D97-AF65-F5344CB8AC3E}">
        <p14:creationId xmlns:p14="http://schemas.microsoft.com/office/powerpoint/2010/main" val="28305546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A7496-BBD3-9701-325C-A1F6731874CA}"/>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A23333AE-B0DF-5C01-8BE6-F8CC714F9514}"/>
              </a:ext>
            </a:extLst>
          </p:cNvPr>
          <p:cNvSpPr txBox="1">
            <a:spLocks noGrp="1"/>
          </p:cNvSpPr>
          <p:nvPr>
            <p:ph type="title"/>
          </p:nvPr>
        </p:nvSpPr>
        <p:spPr>
          <a:xfrm>
            <a:off x="310422" y="92333"/>
            <a:ext cx="4194810" cy="566822"/>
          </a:xfrm>
          <a:prstGeom prst="rect">
            <a:avLst/>
          </a:prstGeom>
        </p:spPr>
        <p:txBody>
          <a:bodyPr vert="horz" wrap="square" lIns="0" tIns="12700" rIns="0" bIns="0" rtlCol="0">
            <a:spAutoFit/>
          </a:bodyPr>
          <a:lstStyle/>
          <a:p>
            <a:pPr marL="12700">
              <a:lnSpc>
                <a:spcPct val="100000"/>
              </a:lnSpc>
              <a:spcBef>
                <a:spcPts val="100"/>
              </a:spcBef>
            </a:pPr>
            <a:r>
              <a:rPr lang="en-US" sz="3600" u="heavy" spc="-65" dirty="0">
                <a:solidFill>
                  <a:srgbClr val="C00000"/>
                </a:solidFill>
                <a:uFill>
                  <a:solidFill>
                    <a:srgbClr val="C00000"/>
                  </a:solidFill>
                </a:uFill>
                <a:latin typeface="Arial"/>
                <a:cs typeface="Arial"/>
              </a:rPr>
              <a:t>Take Home Points</a:t>
            </a:r>
            <a:r>
              <a:rPr sz="3600" u="heavy" spc="-5" dirty="0">
                <a:solidFill>
                  <a:srgbClr val="C00000"/>
                </a:solidFill>
                <a:uFill>
                  <a:solidFill>
                    <a:srgbClr val="C00000"/>
                  </a:solidFill>
                </a:uFill>
                <a:latin typeface="Arial"/>
                <a:cs typeface="Arial"/>
              </a:rPr>
              <a:t>:</a:t>
            </a:r>
            <a:endParaRPr sz="3600" dirty="0">
              <a:latin typeface="Arial"/>
              <a:cs typeface="Arial"/>
            </a:endParaRPr>
          </a:p>
        </p:txBody>
      </p:sp>
      <p:sp>
        <p:nvSpPr>
          <p:cNvPr id="3" name="object 3">
            <a:extLst>
              <a:ext uri="{FF2B5EF4-FFF2-40B4-BE49-F238E27FC236}">
                <a16:creationId xmlns:a16="http://schemas.microsoft.com/office/drawing/2014/main" id="{6B459DEA-ACC2-3754-D8FB-164145DBC427}"/>
              </a:ext>
            </a:extLst>
          </p:cNvPr>
          <p:cNvSpPr txBox="1"/>
          <p:nvPr/>
        </p:nvSpPr>
        <p:spPr>
          <a:xfrm>
            <a:off x="313470" y="735829"/>
            <a:ext cx="5172271" cy="2951449"/>
          </a:xfrm>
          <a:prstGeom prst="rect">
            <a:avLst/>
          </a:prstGeom>
        </p:spPr>
        <p:txBody>
          <a:bodyPr vert="horz" wrap="square" lIns="0" tIns="47625" rIns="0" bIns="0" rtlCol="0">
            <a:spAutoFit/>
          </a:bodyPr>
          <a:lstStyle/>
          <a:p>
            <a:pPr marL="12700" marR="234315" lvl="0" indent="0" algn="l" defTabSz="914400" rtl="0" eaLnBrk="1" fontAlgn="auto" latinLnBrk="0" hangingPunct="1">
              <a:lnSpc>
                <a:spcPct val="90400"/>
              </a:lnSpc>
              <a:spcBef>
                <a:spcPts val="375"/>
              </a:spcBef>
              <a:spcAft>
                <a:spcPts val="0"/>
              </a:spcAft>
              <a:buClrTx/>
              <a:buSzTx/>
              <a:buFontTx/>
              <a:buNone/>
              <a:tabLst/>
              <a:defRPr/>
            </a:pPr>
            <a:r>
              <a:rPr kumimoji="0" sz="2400" b="0" i="0" u="none" strike="noStrike" kern="1200" cap="none" spc="0" normalizeH="0" baseline="0" noProof="0" dirty="0">
                <a:ln>
                  <a:noFill/>
                </a:ln>
                <a:solidFill>
                  <a:prstClr val="black"/>
                </a:solidFill>
                <a:effectLst/>
                <a:uLnTx/>
                <a:uFillTx/>
                <a:latin typeface="Arial"/>
                <a:ea typeface="+mn-ea"/>
                <a:cs typeface="Arial"/>
              </a:rPr>
              <a:t>Neoadjuvant immune</a:t>
            </a:r>
            <a:r>
              <a:rPr kumimoji="0" sz="2400" b="0" i="0" u="none" strike="noStrike" kern="1200" cap="none" spc="-110" normalizeH="0" baseline="0" noProof="0" dirty="0">
                <a:ln>
                  <a:noFill/>
                </a:ln>
                <a:solidFill>
                  <a:prstClr val="black"/>
                </a:solidFill>
                <a:effectLst/>
                <a:uLnTx/>
                <a:uFillTx/>
                <a:latin typeface="Arial"/>
                <a:ea typeface="+mn-ea"/>
                <a:cs typeface="Arial"/>
              </a:rPr>
              <a:t> </a:t>
            </a:r>
            <a:r>
              <a:rPr kumimoji="0" sz="2400" b="0" i="0" u="none" strike="noStrike" kern="1200" cap="none" spc="0" normalizeH="0" baseline="0" noProof="0" dirty="0">
                <a:ln>
                  <a:noFill/>
                </a:ln>
                <a:solidFill>
                  <a:prstClr val="black"/>
                </a:solidFill>
                <a:effectLst/>
                <a:uLnTx/>
                <a:uFillTx/>
                <a:latin typeface="Arial"/>
                <a:ea typeface="+mn-ea"/>
                <a:cs typeface="Arial"/>
              </a:rPr>
              <a:t>checkpoint  </a:t>
            </a:r>
            <a:r>
              <a:rPr kumimoji="0" sz="2400" b="0" i="0" u="none" strike="noStrike" kern="1200" cap="none" spc="-5" normalizeH="0" baseline="0" noProof="0" dirty="0">
                <a:ln>
                  <a:noFill/>
                </a:ln>
                <a:solidFill>
                  <a:prstClr val="black"/>
                </a:solidFill>
                <a:effectLst/>
                <a:uLnTx/>
                <a:uFillTx/>
                <a:latin typeface="Arial"/>
                <a:ea typeface="+mn-ea"/>
                <a:cs typeface="Arial"/>
              </a:rPr>
              <a:t>inhibition </a:t>
            </a:r>
            <a:r>
              <a:rPr kumimoji="0" lang="en-US" sz="2400" b="0" i="0" u="none" strike="noStrike" kern="1200" cap="none" spc="0" normalizeH="0" baseline="0" noProof="0" dirty="0">
                <a:ln>
                  <a:noFill/>
                </a:ln>
                <a:solidFill>
                  <a:prstClr val="black"/>
                </a:solidFill>
                <a:effectLst/>
                <a:uLnTx/>
                <a:uFillTx/>
                <a:latin typeface="Arial"/>
                <a:ea typeface="+mn-ea"/>
                <a:cs typeface="Arial"/>
              </a:rPr>
              <a:t>should be considered for high-risk disease (T4b/bulky nodal disease) colon cancer</a:t>
            </a:r>
          </a:p>
          <a:p>
            <a:pPr marL="12700" marR="234315" lvl="0" indent="0" algn="l" defTabSz="914400" rtl="0" eaLnBrk="1" fontAlgn="auto" latinLnBrk="0" hangingPunct="1">
              <a:lnSpc>
                <a:spcPct val="90400"/>
              </a:lnSpc>
              <a:spcBef>
                <a:spcPts val="375"/>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Arial"/>
            </a:endParaRPr>
          </a:p>
          <a:p>
            <a:pPr marL="12700" marR="234315" lvl="0" indent="0" algn="l" defTabSz="914400" rtl="0" eaLnBrk="1" fontAlgn="auto" latinLnBrk="0" hangingPunct="1">
              <a:lnSpc>
                <a:spcPct val="90400"/>
              </a:lnSpc>
              <a:spcBef>
                <a:spcPts val="375"/>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Arial"/>
                <a:ea typeface="+mn-ea"/>
                <a:cs typeface="Arial"/>
              </a:rPr>
              <a:t>FOLFOX/atezolizumab is the new standard in patients not receiving neoadjuvant therapy</a:t>
            </a:r>
            <a:endParaRPr kumimoji="0" sz="2400" b="0" i="0" u="sng"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5" name="object 5">
            <a:extLst>
              <a:ext uri="{FF2B5EF4-FFF2-40B4-BE49-F238E27FC236}">
                <a16:creationId xmlns:a16="http://schemas.microsoft.com/office/drawing/2014/main" id="{072C861B-9431-32B0-DAD9-4EB1C7871DBD}"/>
              </a:ext>
            </a:extLst>
          </p:cNvPr>
          <p:cNvSpPr/>
          <p:nvPr/>
        </p:nvSpPr>
        <p:spPr>
          <a:xfrm>
            <a:off x="11318500" y="2394543"/>
            <a:ext cx="845185" cy="2140585"/>
          </a:xfrm>
          <a:custGeom>
            <a:avLst/>
            <a:gdLst/>
            <a:ahLst/>
            <a:cxnLst/>
            <a:rect l="l" t="t" r="r" b="b"/>
            <a:pathLst>
              <a:path w="845184" h="2140585">
                <a:moveTo>
                  <a:pt x="0" y="0"/>
                </a:moveTo>
                <a:lnTo>
                  <a:pt x="844826" y="0"/>
                </a:lnTo>
                <a:lnTo>
                  <a:pt x="844826" y="2140546"/>
                </a:lnTo>
                <a:lnTo>
                  <a:pt x="0" y="2140546"/>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a:extLst>
              <a:ext uri="{FF2B5EF4-FFF2-40B4-BE49-F238E27FC236}">
                <a16:creationId xmlns:a16="http://schemas.microsoft.com/office/drawing/2014/main" id="{BD3B06E6-324B-6C50-6D7E-C381FAA9DE96}"/>
              </a:ext>
            </a:extLst>
          </p:cNvPr>
          <p:cNvSpPr/>
          <p:nvPr/>
        </p:nvSpPr>
        <p:spPr>
          <a:xfrm>
            <a:off x="11318500" y="2394543"/>
            <a:ext cx="845185" cy="2140585"/>
          </a:xfrm>
          <a:custGeom>
            <a:avLst/>
            <a:gdLst/>
            <a:ahLst/>
            <a:cxnLst/>
            <a:rect l="l" t="t" r="r" b="b"/>
            <a:pathLst>
              <a:path w="845184" h="2140585">
                <a:moveTo>
                  <a:pt x="0" y="0"/>
                </a:moveTo>
                <a:lnTo>
                  <a:pt x="844826" y="0"/>
                </a:lnTo>
                <a:lnTo>
                  <a:pt x="844826" y="2140547"/>
                </a:lnTo>
                <a:lnTo>
                  <a:pt x="0" y="2140547"/>
                </a:lnTo>
                <a:lnTo>
                  <a:pt x="0" y="0"/>
                </a:lnTo>
                <a:close/>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a:extLst>
              <a:ext uri="{FF2B5EF4-FFF2-40B4-BE49-F238E27FC236}">
                <a16:creationId xmlns:a16="http://schemas.microsoft.com/office/drawing/2014/main" id="{1A80470B-545D-56C6-31F8-01A5CCEFC9AA}"/>
              </a:ext>
            </a:extLst>
          </p:cNvPr>
          <p:cNvSpPr/>
          <p:nvPr/>
        </p:nvSpPr>
        <p:spPr>
          <a:xfrm>
            <a:off x="6881455" y="4119326"/>
            <a:ext cx="2689225" cy="415925"/>
          </a:xfrm>
          <a:custGeom>
            <a:avLst/>
            <a:gdLst/>
            <a:ahLst/>
            <a:cxnLst/>
            <a:rect l="l" t="t" r="r" b="b"/>
            <a:pathLst>
              <a:path w="2689225" h="415925">
                <a:moveTo>
                  <a:pt x="0" y="0"/>
                </a:moveTo>
                <a:lnTo>
                  <a:pt x="2688878" y="0"/>
                </a:lnTo>
                <a:lnTo>
                  <a:pt x="2688878" y="415763"/>
                </a:lnTo>
                <a:lnTo>
                  <a:pt x="0" y="415763"/>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a:extLst>
              <a:ext uri="{FF2B5EF4-FFF2-40B4-BE49-F238E27FC236}">
                <a16:creationId xmlns:a16="http://schemas.microsoft.com/office/drawing/2014/main" id="{4FC3F719-023A-5250-5B8F-048B2EB8D9ED}"/>
              </a:ext>
            </a:extLst>
          </p:cNvPr>
          <p:cNvSpPr/>
          <p:nvPr/>
        </p:nvSpPr>
        <p:spPr>
          <a:xfrm>
            <a:off x="6881455" y="4119326"/>
            <a:ext cx="2689225" cy="415925"/>
          </a:xfrm>
          <a:custGeom>
            <a:avLst/>
            <a:gdLst/>
            <a:ahLst/>
            <a:cxnLst/>
            <a:rect l="l" t="t" r="r" b="b"/>
            <a:pathLst>
              <a:path w="2689225" h="415925">
                <a:moveTo>
                  <a:pt x="0" y="0"/>
                </a:moveTo>
                <a:lnTo>
                  <a:pt x="2688879" y="0"/>
                </a:lnTo>
                <a:lnTo>
                  <a:pt x="2688879" y="415764"/>
                </a:lnTo>
                <a:lnTo>
                  <a:pt x="0" y="415764"/>
                </a:lnTo>
                <a:lnTo>
                  <a:pt x="0" y="0"/>
                </a:lnTo>
                <a:close/>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3252D595-2D8E-36EF-1BA2-B529C92870CF}"/>
              </a:ext>
            </a:extLst>
          </p:cNvPr>
          <p:cNvSpPr txBox="1"/>
          <p:nvPr/>
        </p:nvSpPr>
        <p:spPr>
          <a:xfrm>
            <a:off x="279942" y="6488668"/>
            <a:ext cx="436825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NCCN Colon Cancer Guidelines.  Version 4.2025</a:t>
            </a:r>
          </a:p>
        </p:txBody>
      </p:sp>
      <p:sp>
        <p:nvSpPr>
          <p:cNvPr id="14" name="object 3">
            <a:extLst>
              <a:ext uri="{FF2B5EF4-FFF2-40B4-BE49-F238E27FC236}">
                <a16:creationId xmlns:a16="http://schemas.microsoft.com/office/drawing/2014/main" id="{28E96350-FD6F-F2B7-7148-C5309FD0B768}"/>
              </a:ext>
            </a:extLst>
          </p:cNvPr>
          <p:cNvSpPr txBox="1"/>
          <p:nvPr/>
        </p:nvSpPr>
        <p:spPr>
          <a:xfrm>
            <a:off x="685800" y="3866231"/>
            <a:ext cx="11477885" cy="1815241"/>
          </a:xfrm>
          <a:prstGeom prst="rect">
            <a:avLst/>
          </a:prstGeom>
        </p:spPr>
        <p:txBody>
          <a:bodyPr vert="horz" wrap="square" lIns="0" tIns="47625" rIns="0" bIns="0" rtlCol="0">
            <a:spAutoFit/>
          </a:bodyPr>
          <a:lstStyle/>
          <a:p>
            <a:pPr marL="12700" marR="0" lvl="0" indent="0" algn="l" defTabSz="914400" rtl="0" eaLnBrk="1" fontAlgn="auto" latinLnBrk="0" hangingPunct="1">
              <a:lnSpc>
                <a:spcPts val="2735"/>
              </a:lnSpc>
              <a:spcBef>
                <a:spcPts val="5"/>
              </a:spcBef>
              <a:spcAft>
                <a:spcPts val="0"/>
              </a:spcAft>
              <a:buClrTx/>
              <a:buSzTx/>
              <a:buFontTx/>
              <a:buNone/>
              <a:tabLst/>
              <a:defRPr/>
            </a:pPr>
            <a:r>
              <a:rPr kumimoji="0" sz="2400" b="1" i="0" u="none" strike="noStrike" kern="1200" cap="none" spc="-5" normalizeH="0" baseline="0" noProof="0" dirty="0">
                <a:ln>
                  <a:noFill/>
                </a:ln>
                <a:solidFill>
                  <a:prstClr val="black"/>
                </a:solidFill>
                <a:effectLst/>
                <a:uLnTx/>
                <a:uFillTx/>
                <a:latin typeface="Arial"/>
                <a:ea typeface="+mn-ea"/>
                <a:cs typeface="Arial"/>
              </a:rPr>
              <a:t>QUESTIONS:</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355600" marR="102870" lvl="0" indent="-342900" algn="l" defTabSz="914400" rtl="0" eaLnBrk="1" fontAlgn="auto" latinLnBrk="0" hangingPunct="1">
              <a:lnSpc>
                <a:spcPts val="2500"/>
              </a:lnSpc>
              <a:spcBef>
                <a:spcPts val="254"/>
              </a:spcBef>
              <a:spcAft>
                <a:spcPts val="0"/>
              </a:spcAft>
              <a:buClrTx/>
              <a:buSzTx/>
              <a:buFont typeface="Arial" panose="020B0604020202020204" pitchFamily="34" charset="0"/>
              <a:buChar char="•"/>
              <a:tabLst/>
              <a:defRPr/>
            </a:pPr>
            <a:r>
              <a:rPr kumimoji="0" lang="en-US" sz="2400" b="0" i="0" u="none" strike="noStrike" kern="1200" cap="none" spc="-5" normalizeH="0" baseline="0" noProof="0" dirty="0">
                <a:ln>
                  <a:noFill/>
                </a:ln>
                <a:solidFill>
                  <a:prstClr val="black"/>
                </a:solidFill>
                <a:effectLst/>
                <a:uLnTx/>
                <a:uFillTx/>
                <a:latin typeface="Arial"/>
                <a:ea typeface="+mn-ea"/>
                <a:cs typeface="Arial"/>
              </a:rPr>
              <a:t>Should we consider non-operative management for MSI-H/dMMR colon cancer?</a:t>
            </a:r>
            <a:endParaRPr kumimoji="0" lang="en-US" sz="1400" b="0" i="0" u="none" strike="noStrike" kern="1200" cap="none" spc="-5" normalizeH="0" baseline="0" noProof="0" dirty="0">
              <a:ln>
                <a:noFill/>
              </a:ln>
              <a:solidFill>
                <a:prstClr val="black"/>
              </a:solidFill>
              <a:effectLst/>
              <a:uLnTx/>
              <a:uFillTx/>
              <a:latin typeface="Arial"/>
              <a:ea typeface="+mn-ea"/>
              <a:cs typeface="Arial"/>
            </a:endParaRPr>
          </a:p>
          <a:p>
            <a:pPr marL="355600" marR="102870" lvl="0" indent="-342900" algn="l" defTabSz="914400" rtl="0" eaLnBrk="1" fontAlgn="auto" latinLnBrk="0" hangingPunct="1">
              <a:lnSpc>
                <a:spcPts val="2500"/>
              </a:lnSpc>
              <a:spcBef>
                <a:spcPts val="254"/>
              </a:spcBef>
              <a:spcAft>
                <a:spcPts val="0"/>
              </a:spcAft>
              <a:buClrTx/>
              <a:buSzTx/>
              <a:buFont typeface="Arial" panose="020B0604020202020204" pitchFamily="34" charset="0"/>
              <a:buChar char="•"/>
              <a:tabLst/>
              <a:defRPr/>
            </a:pPr>
            <a:r>
              <a:rPr kumimoji="0" lang="en-US" sz="2400" b="0" i="0" u="none" strike="noStrike" kern="1200" cap="none" spc="-5" normalizeH="0" baseline="0" noProof="0" dirty="0">
                <a:ln>
                  <a:noFill/>
                </a:ln>
                <a:solidFill>
                  <a:prstClr val="black"/>
                </a:solidFill>
                <a:effectLst/>
                <a:uLnTx/>
                <a:uFillTx/>
                <a:latin typeface="Arial"/>
                <a:ea typeface="+mn-ea"/>
                <a:cs typeface="Arial"/>
              </a:rPr>
              <a:t>Are serial colonoscopies better or worse than a hemicolectomy?</a:t>
            </a:r>
            <a:endParaRPr kumimoji="0" sz="2000" b="0" i="0" u="none" strike="noStrike" kern="1200" cap="none" spc="0" normalizeH="0" baseline="0" noProof="0" dirty="0">
              <a:ln>
                <a:noFill/>
              </a:ln>
              <a:solidFill>
                <a:prstClr val="black"/>
              </a:solidFill>
              <a:effectLst/>
              <a:uLnTx/>
              <a:uFillTx/>
              <a:latin typeface="Arial"/>
              <a:ea typeface="+mn-ea"/>
              <a:cs typeface="Arial"/>
            </a:endParaRPr>
          </a:p>
          <a:p>
            <a:pPr marL="355600" marR="0" lvl="0" indent="-342900" algn="l" defTabSz="914400" rtl="0" eaLnBrk="1" fontAlgn="auto" latinLnBrk="0" hangingPunct="1">
              <a:lnSpc>
                <a:spcPct val="100000"/>
              </a:lnSpc>
              <a:spcBef>
                <a:spcPts val="5"/>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What is the best duration of immunotherapy after resection?</a:t>
            </a:r>
            <a:endParaRPr kumimoji="0" sz="2300" b="0" i="0" u="none" strike="noStrike" kern="1200" cap="none" spc="0" normalizeH="0" baseline="0" noProof="0" dirty="0">
              <a:ln>
                <a:noFill/>
              </a:ln>
              <a:solidFill>
                <a:prstClr val="black"/>
              </a:solidFill>
              <a:effectLst/>
              <a:uLnTx/>
              <a:uFillTx/>
              <a:latin typeface="Arial"/>
              <a:ea typeface="+mn-ea"/>
              <a:cs typeface="Arial"/>
            </a:endParaRPr>
          </a:p>
          <a:p>
            <a:pPr marL="355600" marR="5080" lvl="0" indent="-342900" algn="l" defTabSz="914400" rtl="0" eaLnBrk="1" fontAlgn="auto" latinLnBrk="0" hangingPunct="1">
              <a:lnSpc>
                <a:spcPts val="2590"/>
              </a:lnSpc>
              <a:spcBef>
                <a:spcPts val="0"/>
              </a:spcBef>
              <a:spcAft>
                <a:spcPts val="0"/>
              </a:spcAft>
              <a:buClrTx/>
              <a:buSzTx/>
              <a:buFont typeface="Arial" panose="020B0604020202020204" pitchFamily="34" charset="0"/>
              <a:buChar char="•"/>
              <a:tabLst/>
              <a:defRPr/>
            </a:pPr>
            <a:r>
              <a:rPr kumimoji="0" lang="en-US" sz="2400" b="0" i="0" u="none" strike="noStrike" kern="1200" cap="none" spc="-5" normalizeH="0" baseline="0" noProof="0" dirty="0">
                <a:ln>
                  <a:noFill/>
                </a:ln>
                <a:solidFill>
                  <a:prstClr val="black"/>
                </a:solidFill>
                <a:effectLst/>
                <a:uLnTx/>
                <a:uFillTx/>
                <a:latin typeface="Arial"/>
                <a:ea typeface="+mn-ea"/>
                <a:cs typeface="Arial"/>
              </a:rPr>
              <a:t>Is there a role for immunotherapy in pMMR/MSS colon cancer?</a:t>
            </a:r>
            <a:endParaRPr kumimoji="0" sz="2400" b="0" i="0" u="none" strike="noStrike" kern="1200" cap="none" spc="0" normalizeH="0" baseline="0" noProof="0" dirty="0">
              <a:ln>
                <a:noFill/>
              </a:ln>
              <a:solidFill>
                <a:prstClr val="black"/>
              </a:solidFill>
              <a:effectLst/>
              <a:uLnTx/>
              <a:uFillTx/>
              <a:latin typeface="Arial"/>
              <a:ea typeface="+mn-ea"/>
              <a:cs typeface="Arial"/>
            </a:endParaRPr>
          </a:p>
        </p:txBody>
      </p:sp>
      <p:pic>
        <p:nvPicPr>
          <p:cNvPr id="9" name="Picture 8">
            <a:extLst>
              <a:ext uri="{FF2B5EF4-FFF2-40B4-BE49-F238E27FC236}">
                <a16:creationId xmlns:a16="http://schemas.microsoft.com/office/drawing/2014/main" id="{146E3CC8-817D-B005-5983-AEB46D9D79A0}"/>
              </a:ext>
            </a:extLst>
          </p:cNvPr>
          <p:cNvPicPr>
            <a:picLocks noChangeAspect="1"/>
          </p:cNvPicPr>
          <p:nvPr/>
        </p:nvPicPr>
        <p:blipFill>
          <a:blip r:embed="rId3"/>
          <a:srcRect r="10099"/>
          <a:stretch>
            <a:fillRect/>
          </a:stretch>
        </p:blipFill>
        <p:spPr>
          <a:xfrm>
            <a:off x="5562600" y="151112"/>
            <a:ext cx="6553201" cy="3430288"/>
          </a:xfrm>
          <a:prstGeom prst="rect">
            <a:avLst/>
          </a:prstGeom>
        </p:spPr>
      </p:pic>
      <p:sp>
        <p:nvSpPr>
          <p:cNvPr id="10" name="Rectangle 9">
            <a:extLst>
              <a:ext uri="{FF2B5EF4-FFF2-40B4-BE49-F238E27FC236}">
                <a16:creationId xmlns:a16="http://schemas.microsoft.com/office/drawing/2014/main" id="{B621F48A-8773-9679-7E93-EB4316699B09}"/>
              </a:ext>
            </a:extLst>
          </p:cNvPr>
          <p:cNvSpPr/>
          <p:nvPr/>
        </p:nvSpPr>
        <p:spPr>
          <a:xfrm>
            <a:off x="7696200" y="1286923"/>
            <a:ext cx="4267200" cy="117105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121480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BCBBC-9154-5C60-4AD7-56EB5E81504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DC9167-B9F7-0C76-ABD9-F916074B066D}"/>
              </a:ext>
            </a:extLst>
          </p:cNvPr>
          <p:cNvSpPr/>
          <p:nvPr/>
        </p:nvSpPr>
        <p:spPr>
          <a:xfrm>
            <a:off x="0" y="2062843"/>
            <a:ext cx="12394924" cy="2732314"/>
          </a:xfrm>
          <a:prstGeom prst="rect">
            <a:avLst/>
          </a:prstGeom>
          <a:gradFill>
            <a:gsLst>
              <a:gs pos="0">
                <a:schemeClr val="tx1"/>
              </a:gs>
              <a:gs pos="100000">
                <a:schemeClr val="tx1">
                  <a:lumMod val="85000"/>
                  <a:lumOff val="15000"/>
                  <a:alpha val="8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Title 3">
            <a:extLst>
              <a:ext uri="{FF2B5EF4-FFF2-40B4-BE49-F238E27FC236}">
                <a16:creationId xmlns:a16="http://schemas.microsoft.com/office/drawing/2014/main" id="{0B2557DB-8199-EAA7-1E19-01189903B305}"/>
              </a:ext>
            </a:extLst>
          </p:cNvPr>
          <p:cNvSpPr>
            <a:spLocks noGrp="1"/>
          </p:cNvSpPr>
          <p:nvPr>
            <p:ph type="ctrTitle"/>
          </p:nvPr>
        </p:nvSpPr>
        <p:spPr>
          <a:xfrm>
            <a:off x="914398" y="3169509"/>
            <a:ext cx="10363200" cy="1470025"/>
          </a:xfrm>
          <a:prstGeom prst="rect">
            <a:avLst/>
          </a:prstGeom>
        </p:spPr>
        <p:txBody>
          <a:bodyPr anchor="ctr">
            <a:normAutofit/>
          </a:bodyPr>
          <a:lstStyle/>
          <a:p>
            <a:r>
              <a:rPr lang="en-US" dirty="0">
                <a:solidFill>
                  <a:schemeClr val="bg1"/>
                </a:solidFill>
              </a:rPr>
              <a:t>Ongoing immunotherapy trials</a:t>
            </a:r>
            <a:endParaRPr lang="en-US" i="1" dirty="0">
              <a:solidFill>
                <a:schemeClr val="bg1"/>
              </a:solidFill>
            </a:endParaRPr>
          </a:p>
        </p:txBody>
      </p:sp>
      <p:sp>
        <p:nvSpPr>
          <p:cNvPr id="14" name="Subtitle 2">
            <a:extLst>
              <a:ext uri="{FF2B5EF4-FFF2-40B4-BE49-F238E27FC236}">
                <a16:creationId xmlns:a16="http://schemas.microsoft.com/office/drawing/2014/main" id="{B2F20FAC-A130-7124-1A4B-C121B898D789}"/>
              </a:ext>
            </a:extLst>
          </p:cNvPr>
          <p:cNvSpPr>
            <a:spLocks noGrp="1"/>
          </p:cNvSpPr>
          <p:nvPr>
            <p:ph type="subTitle" idx="1"/>
          </p:nvPr>
        </p:nvSpPr>
        <p:spPr>
          <a:xfrm>
            <a:off x="453047" y="2350772"/>
            <a:ext cx="11285907" cy="1606631"/>
          </a:xfrm>
        </p:spPr>
        <p:txBody>
          <a:bodyPr/>
          <a:lstStyle/>
          <a:p>
            <a:r>
              <a:rPr lang="en-US" sz="4400" b="1" dirty="0"/>
              <a:t>What’s New in Adjuvant Colon Cancer?</a:t>
            </a:r>
          </a:p>
        </p:txBody>
      </p:sp>
    </p:spTree>
    <p:extLst>
      <p:ext uri="{BB962C8B-B14F-4D97-AF65-F5344CB8AC3E}">
        <p14:creationId xmlns:p14="http://schemas.microsoft.com/office/powerpoint/2010/main" val="1225621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A5C577D-21F8-F671-A886-9B890481E632}"/>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1C330979-6B8B-28E5-6978-FE39C3AC4AF9}"/>
              </a:ext>
            </a:extLst>
          </p:cNvPr>
          <p:cNvSpPr txBox="1">
            <a:spLocks noGrp="1"/>
          </p:cNvSpPr>
          <p:nvPr>
            <p:ph type="title"/>
          </p:nvPr>
        </p:nvSpPr>
        <p:spPr>
          <a:xfrm>
            <a:off x="486726" y="20574"/>
            <a:ext cx="11552873" cy="1258678"/>
          </a:xfrm>
          <a:prstGeom prst="rect">
            <a:avLst/>
          </a:prstGeom>
        </p:spPr>
        <p:txBody>
          <a:bodyPr vert="horz" wrap="square" lIns="0" tIns="94615" rIns="0" bIns="0" rtlCol="0">
            <a:spAutoFit/>
          </a:bodyPr>
          <a:lstStyle/>
          <a:p>
            <a:pPr marL="12700" marR="5080">
              <a:lnSpc>
                <a:spcPts val="4730"/>
              </a:lnSpc>
              <a:spcBef>
                <a:spcPts val="745"/>
              </a:spcBef>
            </a:pPr>
            <a:r>
              <a:rPr lang="en-US" sz="3200" dirty="0">
                <a:solidFill>
                  <a:srgbClr val="006FC0"/>
                </a:solidFill>
              </a:rPr>
              <a:t>AZUR-4: </a:t>
            </a:r>
            <a:r>
              <a:rPr lang="en-US" sz="3200" b="0" dirty="0">
                <a:solidFill>
                  <a:srgbClr val="006FC0"/>
                </a:solidFill>
              </a:rPr>
              <a:t>randomized study of neoadjuvant </a:t>
            </a:r>
            <a:r>
              <a:rPr lang="en-US" sz="3200" b="0" dirty="0" err="1">
                <a:solidFill>
                  <a:srgbClr val="006FC0"/>
                </a:solidFill>
              </a:rPr>
              <a:t>dostarlimab</a:t>
            </a:r>
            <a:r>
              <a:rPr lang="en-US" sz="3200" b="0" dirty="0">
                <a:solidFill>
                  <a:srgbClr val="006FC0"/>
                </a:solidFill>
              </a:rPr>
              <a:t> plus CAPEOX </a:t>
            </a:r>
            <a:r>
              <a:rPr lang="en-US" sz="3200" b="0">
                <a:solidFill>
                  <a:srgbClr val="006FC0"/>
                </a:solidFill>
              </a:rPr>
              <a:t>vs CAPEOX </a:t>
            </a:r>
            <a:r>
              <a:rPr lang="en-US" sz="3200" b="0" dirty="0">
                <a:solidFill>
                  <a:srgbClr val="006FC0"/>
                </a:solidFill>
              </a:rPr>
              <a:t>in untreated T4N0 or stage III in </a:t>
            </a:r>
            <a:r>
              <a:rPr lang="en-US" sz="3200" b="0" u="sng" dirty="0">
                <a:solidFill>
                  <a:srgbClr val="006FC0"/>
                </a:solidFill>
              </a:rPr>
              <a:t>pMMR/MSS</a:t>
            </a:r>
            <a:r>
              <a:rPr lang="en-US" sz="3200" b="0" dirty="0">
                <a:solidFill>
                  <a:srgbClr val="006FC0"/>
                </a:solidFill>
              </a:rPr>
              <a:t> colon cancer</a:t>
            </a:r>
            <a:endParaRPr sz="3200" dirty="0">
              <a:latin typeface="Calibri"/>
              <a:cs typeface="Calibri"/>
            </a:endParaRPr>
          </a:p>
        </p:txBody>
      </p:sp>
      <p:sp>
        <p:nvSpPr>
          <p:cNvPr id="20" name="object 20">
            <a:extLst>
              <a:ext uri="{FF2B5EF4-FFF2-40B4-BE49-F238E27FC236}">
                <a16:creationId xmlns:a16="http://schemas.microsoft.com/office/drawing/2014/main" id="{8560B79D-84CE-5852-6F36-7F3CD3197AAD}"/>
              </a:ext>
            </a:extLst>
          </p:cNvPr>
          <p:cNvSpPr txBox="1"/>
          <p:nvPr/>
        </p:nvSpPr>
        <p:spPr>
          <a:xfrm>
            <a:off x="8305800" y="6553200"/>
            <a:ext cx="3633216" cy="197490"/>
          </a:xfrm>
          <a:prstGeom prst="rect">
            <a:avLst/>
          </a:prstGeom>
        </p:spPr>
        <p:txBody>
          <a:bodyPr vert="horz" wrap="square" lIns="0" tIns="12700" rIns="0" bIns="0" rtlCol="0">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200" b="0" i="0" u="none" strike="noStrike" kern="0" cap="none" spc="0" normalizeH="0" baseline="0" noProof="0" dirty="0" err="1">
                <a:ln>
                  <a:noFill/>
                </a:ln>
                <a:solidFill>
                  <a:sysClr val="windowText" lastClr="000000"/>
                </a:solidFill>
                <a:effectLst/>
                <a:uLnTx/>
                <a:uFillTx/>
                <a:latin typeface="Calibri"/>
                <a:ea typeface="+mn-ea"/>
                <a:cs typeface="Calibri"/>
              </a:rPr>
              <a:t>Rasschaert</a:t>
            </a:r>
            <a:r>
              <a:rPr kumimoji="0" lang="en-US" sz="1200" b="0" i="0" u="none" strike="noStrike" kern="0" cap="none" spc="0" normalizeH="0" baseline="0" noProof="0" dirty="0">
                <a:ln>
                  <a:noFill/>
                </a:ln>
                <a:solidFill>
                  <a:sysClr val="windowText" lastClr="000000"/>
                </a:solidFill>
                <a:effectLst/>
                <a:uLnTx/>
                <a:uFillTx/>
                <a:latin typeface="Calibri"/>
                <a:ea typeface="+mn-ea"/>
                <a:cs typeface="Calibri"/>
              </a:rPr>
              <a:t> et al. </a:t>
            </a:r>
            <a:r>
              <a:rPr kumimoji="0" lang="en-US" sz="1200" b="0" i="1" u="none" strike="noStrike" kern="0" cap="none" spc="0" normalizeH="0" baseline="0" noProof="0" dirty="0">
                <a:ln>
                  <a:noFill/>
                </a:ln>
                <a:solidFill>
                  <a:sysClr val="windowText" lastClr="000000"/>
                </a:solidFill>
                <a:effectLst/>
                <a:uLnTx/>
                <a:uFillTx/>
                <a:latin typeface="Calibri"/>
                <a:ea typeface="+mn-ea"/>
                <a:cs typeface="Calibri"/>
              </a:rPr>
              <a:t>2025 ASCO Annual Meeting</a:t>
            </a:r>
            <a:endParaRPr kumimoji="0" sz="1200" b="0" i="0" u="none" strike="noStrike" kern="0" cap="none" spc="0" normalizeH="0" baseline="0" noProof="0" dirty="0">
              <a:ln>
                <a:noFill/>
              </a:ln>
              <a:solidFill>
                <a:sysClr val="windowText" lastClr="000000"/>
              </a:solidFill>
              <a:effectLst/>
              <a:uLnTx/>
              <a:uFillTx/>
              <a:latin typeface="Calibri"/>
              <a:ea typeface="+mn-ea"/>
              <a:cs typeface="Calibri"/>
            </a:endParaRPr>
          </a:p>
        </p:txBody>
      </p:sp>
      <p:pic>
        <p:nvPicPr>
          <p:cNvPr id="22" name="Picture 21" descr="A screenshot of a computer screen&#10;&#10;AI-generated content may be incorrect.">
            <a:extLst>
              <a:ext uri="{FF2B5EF4-FFF2-40B4-BE49-F238E27FC236}">
                <a16:creationId xmlns:a16="http://schemas.microsoft.com/office/drawing/2014/main" id="{B9EA8945-94F6-625B-8540-A2736A074F6C}"/>
              </a:ext>
            </a:extLst>
          </p:cNvPr>
          <p:cNvPicPr>
            <a:picLocks noChangeAspect="1"/>
          </p:cNvPicPr>
          <p:nvPr/>
        </p:nvPicPr>
        <p:blipFill>
          <a:blip r:embed="rId3">
            <a:extLst>
              <a:ext uri="{28A0092B-C50C-407E-A947-70E740481C1C}">
                <a14:useLocalDpi xmlns:a14="http://schemas.microsoft.com/office/drawing/2010/main" val="0"/>
              </a:ext>
            </a:extLst>
          </a:blip>
          <a:srcRect l="2462" t="34444" r="2756" b="48150"/>
          <a:stretch>
            <a:fillRect/>
          </a:stretch>
        </p:blipFill>
        <p:spPr>
          <a:xfrm>
            <a:off x="76200" y="1676400"/>
            <a:ext cx="12090394" cy="2590800"/>
          </a:xfrm>
          <a:prstGeom prst="rect">
            <a:avLst/>
          </a:prstGeom>
        </p:spPr>
      </p:pic>
      <p:sp>
        <p:nvSpPr>
          <p:cNvPr id="24" name="TextBox 23">
            <a:extLst>
              <a:ext uri="{FF2B5EF4-FFF2-40B4-BE49-F238E27FC236}">
                <a16:creationId xmlns:a16="http://schemas.microsoft.com/office/drawing/2014/main" id="{0226EA20-1EC4-8A1E-AAE5-A62ADFC01522}"/>
              </a:ext>
            </a:extLst>
          </p:cNvPr>
          <p:cNvSpPr txBox="1"/>
          <p:nvPr/>
        </p:nvSpPr>
        <p:spPr>
          <a:xfrm>
            <a:off x="381000" y="4521875"/>
            <a:ext cx="1074420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Primary Endpoints: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Major pathological response (≤ 10% residual viable tumor)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Safety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Secondary Endpoints: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Primary tumor resection exclusion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Pathological response</a:t>
            </a:r>
          </a:p>
        </p:txBody>
      </p:sp>
    </p:spTree>
    <p:extLst>
      <p:ext uri="{BB962C8B-B14F-4D97-AF65-F5344CB8AC3E}">
        <p14:creationId xmlns:p14="http://schemas.microsoft.com/office/powerpoint/2010/main" val="2148558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55B74-42E9-9660-4144-6611DEDF4E9F}"/>
            </a:ext>
          </a:extLst>
        </p:cNvPr>
        <p:cNvGrpSpPr/>
        <p:nvPr/>
      </p:nvGrpSpPr>
      <p:grpSpPr>
        <a:xfrm>
          <a:off x="0" y="0"/>
          <a:ext cx="0" cy="0"/>
          <a:chOff x="0" y="0"/>
          <a:chExt cx="0" cy="0"/>
        </a:xfrm>
      </p:grpSpPr>
      <p:sp>
        <p:nvSpPr>
          <p:cNvPr id="20" name="object 20">
            <a:extLst>
              <a:ext uri="{FF2B5EF4-FFF2-40B4-BE49-F238E27FC236}">
                <a16:creationId xmlns:a16="http://schemas.microsoft.com/office/drawing/2014/main" id="{1E840654-9F07-88DF-5133-9F7B482C4424}"/>
              </a:ext>
            </a:extLst>
          </p:cNvPr>
          <p:cNvSpPr txBox="1"/>
          <p:nvPr/>
        </p:nvSpPr>
        <p:spPr>
          <a:xfrm>
            <a:off x="295498" y="6553200"/>
            <a:ext cx="3633216" cy="19749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Calibri"/>
                <a:ea typeface="+mn-ea"/>
                <a:cs typeface="Calibri"/>
              </a:rPr>
              <a:t>https://crcmrd.com/?avada_portfolio=biontech</a:t>
            </a:r>
            <a:endParaRPr kumimoji="0" sz="1200" b="0" i="0" u="none" strike="noStrike" kern="0" cap="none" spc="0" normalizeH="0" baseline="0" noProof="0" dirty="0">
              <a:ln>
                <a:noFill/>
              </a:ln>
              <a:solidFill>
                <a:sysClr val="windowText" lastClr="000000"/>
              </a:solidFill>
              <a:effectLst/>
              <a:uLnTx/>
              <a:uFillTx/>
              <a:latin typeface="Calibri"/>
              <a:ea typeface="+mn-ea"/>
              <a:cs typeface="Calibri"/>
            </a:endParaRPr>
          </a:p>
        </p:txBody>
      </p:sp>
      <p:pic>
        <p:nvPicPr>
          <p:cNvPr id="1026" name="Picture 2">
            <a:extLst>
              <a:ext uri="{FF2B5EF4-FFF2-40B4-BE49-F238E27FC236}">
                <a16:creationId xmlns:a16="http://schemas.microsoft.com/office/drawing/2014/main" id="{181BFAED-985E-2782-CA76-714505583E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2009189"/>
            <a:ext cx="5292663" cy="474150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B9CDD2C2-033D-8320-0429-C5DAFE135358}"/>
              </a:ext>
            </a:extLst>
          </p:cNvPr>
          <p:cNvSpPr txBox="1"/>
          <p:nvPr/>
        </p:nvSpPr>
        <p:spPr>
          <a:xfrm>
            <a:off x="456407" y="1949331"/>
            <a:ext cx="6553993"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a:ea typeface="+mn-ea"/>
                <a:cs typeface="+mn-cs"/>
              </a:rPr>
              <a:t>Key Eligibility Criteria</a:t>
            </a:r>
            <a:r>
              <a:rPr kumimoji="0" lang="en-US" sz="1800" b="1" i="0" u="none" strike="noStrike" kern="1200" cap="none" spc="0" normalizeH="0" baseline="0" noProof="0" dirty="0">
                <a:ln>
                  <a:noFill/>
                </a:ln>
                <a:solidFill>
                  <a:prstClr val="black"/>
                </a:solidFill>
                <a:effectLst/>
                <a:uLnTx/>
                <a:uFillTx/>
                <a:latin typeface="Calibri"/>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Stage II/Stage III rectal cancer or Stage II (high risk)/Stage III colon cancer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Patients must have detectable ctDNA prior to start of adjuvant chemotherapy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Primary Endpoint: </a:t>
            </a:r>
            <a:r>
              <a:rPr kumimoji="0" lang="en-US" sz="1800" b="0" i="0" u="none" strike="noStrike" kern="1200" cap="none" spc="0" normalizeH="0" baseline="0" noProof="0" dirty="0">
                <a:ln>
                  <a:noFill/>
                </a:ln>
                <a:solidFill>
                  <a:prstClr val="black"/>
                </a:solidFill>
                <a:effectLst/>
                <a:uLnTx/>
                <a:uFillTx/>
                <a:latin typeface="Calibri"/>
                <a:ea typeface="+mn-ea"/>
                <a:cs typeface="+mn-cs"/>
              </a:rPr>
              <a:t>Disease Free Survival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Estimated enrollment = </a:t>
            </a:r>
            <a:r>
              <a:rPr kumimoji="0" lang="en-US" sz="1800" b="0" i="0" u="none" strike="noStrike" kern="1200" cap="none" spc="0" normalizeH="0" baseline="0" noProof="0" dirty="0">
                <a:ln>
                  <a:noFill/>
                </a:ln>
                <a:solidFill>
                  <a:prstClr val="black"/>
                </a:solidFill>
                <a:effectLst/>
                <a:uLnTx/>
                <a:uFillTx/>
                <a:latin typeface="Calibri"/>
                <a:ea typeface="+mn-ea"/>
                <a:cs typeface="+mn-cs"/>
              </a:rPr>
              <a:t>327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object 2">
            <a:extLst>
              <a:ext uri="{FF2B5EF4-FFF2-40B4-BE49-F238E27FC236}">
                <a16:creationId xmlns:a16="http://schemas.microsoft.com/office/drawing/2014/main" id="{539F7BAF-DB8A-D401-B52E-42E11319C967}"/>
              </a:ext>
            </a:extLst>
          </p:cNvPr>
          <p:cNvSpPr txBox="1">
            <a:spLocks noGrp="1"/>
          </p:cNvSpPr>
          <p:nvPr>
            <p:ph type="title" idx="4294967295"/>
          </p:nvPr>
        </p:nvSpPr>
        <p:spPr>
          <a:xfrm>
            <a:off x="319882" y="20638"/>
            <a:ext cx="11552237" cy="1819088"/>
          </a:xfrm>
          <a:prstGeom prst="rect">
            <a:avLst/>
          </a:prstGeom>
        </p:spPr>
        <p:txBody>
          <a:bodyPr vert="horz" wrap="square" lIns="0" tIns="94615" rIns="0" bIns="0" rtlCol="0">
            <a:spAutoFit/>
          </a:bodyPr>
          <a:lstStyle/>
          <a:p>
            <a:pPr marL="12700" marR="5080">
              <a:spcBef>
                <a:spcPts val="745"/>
              </a:spcBef>
            </a:pPr>
            <a:r>
              <a:rPr lang="en-US" sz="2800" dirty="0">
                <a:solidFill>
                  <a:srgbClr val="0070C0"/>
                </a:solidFill>
              </a:rPr>
              <a:t>A Phase II Clinical Trial Comparing the Efficacy of RO7198457 Versus Watchful Waiting in Patients With ctDNA‑positive, Resected Stage II (High Risk) and Stage III Colorectal Cancer</a:t>
            </a:r>
            <a:br>
              <a:rPr lang="en-US" sz="2800" dirty="0">
                <a:solidFill>
                  <a:srgbClr val="006FC0"/>
                </a:solidFill>
              </a:rPr>
            </a:br>
            <a:r>
              <a:rPr lang="en-US" sz="2800" dirty="0">
                <a:solidFill>
                  <a:schemeClr val="tx1"/>
                </a:solidFill>
              </a:rPr>
              <a:t>RO7198457 (BNT122) = </a:t>
            </a:r>
            <a:r>
              <a:rPr lang="en-US" sz="2800" i="1" dirty="0">
                <a:solidFill>
                  <a:schemeClr val="tx1"/>
                </a:solidFill>
              </a:rPr>
              <a:t>Personalized mRNA Cancer Vaccine</a:t>
            </a:r>
            <a:endParaRPr sz="2800" i="1" dirty="0">
              <a:solidFill>
                <a:schemeClr val="tx1"/>
              </a:solidFill>
              <a:latin typeface="Calibri"/>
              <a:cs typeface="Calibri"/>
            </a:endParaRPr>
          </a:p>
        </p:txBody>
      </p:sp>
      <p:pic>
        <p:nvPicPr>
          <p:cNvPr id="5" name="Picture 4" descr="A logo with text and leaves&#10;&#10;AI-generated content may be incorrect.">
            <a:extLst>
              <a:ext uri="{FF2B5EF4-FFF2-40B4-BE49-F238E27FC236}">
                <a16:creationId xmlns:a16="http://schemas.microsoft.com/office/drawing/2014/main" id="{7D8C5F2B-78CC-877C-C4A1-A2A5DC7880E1}"/>
              </a:ext>
            </a:extLst>
          </p:cNvPr>
          <p:cNvPicPr>
            <a:picLocks noChangeAspect="1"/>
          </p:cNvPicPr>
          <p:nvPr/>
        </p:nvPicPr>
        <p:blipFill>
          <a:blip r:embed="rId4"/>
          <a:stretch>
            <a:fillRect/>
          </a:stretch>
        </p:blipFill>
        <p:spPr>
          <a:xfrm>
            <a:off x="228600" y="5414393"/>
            <a:ext cx="2534004" cy="1028844"/>
          </a:xfrm>
          <a:prstGeom prst="rect">
            <a:avLst/>
          </a:prstGeom>
        </p:spPr>
      </p:pic>
      <p:sp>
        <p:nvSpPr>
          <p:cNvPr id="6" name="TextBox 5">
            <a:extLst>
              <a:ext uri="{FF2B5EF4-FFF2-40B4-BE49-F238E27FC236}">
                <a16:creationId xmlns:a16="http://schemas.microsoft.com/office/drawing/2014/main" id="{2686306E-64F0-1D47-5BAF-BAC7C8D21DF2}"/>
              </a:ext>
            </a:extLst>
          </p:cNvPr>
          <p:cNvSpPr txBox="1"/>
          <p:nvPr/>
        </p:nvSpPr>
        <p:spPr>
          <a:xfrm>
            <a:off x="2799180" y="5759651"/>
            <a:ext cx="1733196" cy="381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a:ea typeface="+mn-ea"/>
                <a:cs typeface="+mn-cs"/>
              </a:rPr>
              <a:t>CRCMRD.COM</a:t>
            </a:r>
          </a:p>
        </p:txBody>
      </p:sp>
    </p:spTree>
    <p:extLst>
      <p:ext uri="{BB962C8B-B14F-4D97-AF65-F5344CB8AC3E}">
        <p14:creationId xmlns:p14="http://schemas.microsoft.com/office/powerpoint/2010/main" val="3314126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E9B91-8226-FDFB-0AC1-41BAA272E19E}"/>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BF579D9-E3C7-8E0C-D9FE-DECD95ACAD04}"/>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58-year-old male. Resected colon adenocarcinoma, Stage IIIA. MSI-H, BRAFV600E. Type 2 DM, peripheral neuropathy. Given CAPEOX and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atezo</a:t>
            </a:r>
            <a:r>
              <a:rPr lang="en-US" sz="2600" b="1" kern="100" dirty="0">
                <a:effectLst/>
                <a:latin typeface="Calibri" panose="020F0502020204030204" pitchFamily="34" charset="0"/>
                <a:ea typeface="Aptos" panose="020B0004020202020204" pitchFamily="34" charset="0"/>
                <a:cs typeface="Calibri" panose="020F0502020204030204" pitchFamily="34" charset="0"/>
              </a:rPr>
              <a:t>. Which clinicopathologic features (ex: T stage, nodal burden, LVI, BRAF status) most strongly influence your recommendation for adjuvant treatment in MSI-high disease?</a:t>
            </a:r>
          </a:p>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66 y/o M with Stage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IIIb</a:t>
            </a:r>
            <a:r>
              <a:rPr lang="en-US" sz="2600" dirty="0">
                <a:effectLst/>
                <a:latin typeface="Calibri" panose="020F0502020204030204" pitchFamily="34" charset="0"/>
                <a:ea typeface="Times New Roman" panose="02020603050405020304" pitchFamily="18" charset="0"/>
                <a:cs typeface="Calibri" panose="020F0502020204030204" pitchFamily="34" charset="0"/>
              </a:rPr>
              <a:t> colon ca, MSI-high,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ctDNA</a:t>
            </a:r>
            <a:r>
              <a:rPr lang="en-US" sz="2600" dirty="0">
                <a:effectLst/>
                <a:latin typeface="Calibri" panose="020F0502020204030204" pitchFamily="34" charset="0"/>
                <a:ea typeface="Times New Roman" panose="02020603050405020304" pitchFamily="18" charset="0"/>
                <a:cs typeface="Calibri" panose="020F0502020204030204" pitchFamily="34" charset="0"/>
              </a:rPr>
              <a:t> negative. What is the optimal adjuvant chemo? FOLFOX + nivolumab? Role of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ctDNA</a:t>
            </a:r>
            <a:r>
              <a:rPr lang="en-US" sz="2600" dirty="0">
                <a:effectLst/>
                <a:latin typeface="Calibri" panose="020F0502020204030204" pitchFamily="34" charset="0"/>
                <a:ea typeface="Times New Roman" panose="02020603050405020304" pitchFamily="18" charset="0"/>
                <a:cs typeface="Calibri" panose="020F0502020204030204" pitchFamily="34" charset="0"/>
              </a:rPr>
              <a:t>?</a:t>
            </a: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4BAACEBB-824C-5D22-D781-BA813B1A5931}"/>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Adjuvant Treatment for Localized CRC</a:t>
            </a:r>
          </a:p>
        </p:txBody>
      </p:sp>
    </p:spTree>
    <p:extLst>
      <p:ext uri="{BB962C8B-B14F-4D97-AF65-F5344CB8AC3E}">
        <p14:creationId xmlns:p14="http://schemas.microsoft.com/office/powerpoint/2010/main" val="571090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833F8-1724-E102-FF4F-26428ABB5EE1}"/>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CFFEF5F5-955F-8770-656B-0A552B0858A8}"/>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71 yr old female with uncontrolled diabetes mellitus and grade 2 neuropathy at baseline has Stage III sigmoid cancer with 6 positive nodes. Tumor is </a:t>
            </a:r>
            <a:br>
              <a:rPr lang="en-US" sz="2600" b="1" kern="100" dirty="0">
                <a:effectLst/>
                <a:latin typeface="Calibri" panose="020F0502020204030204" pitchFamily="34" charset="0"/>
                <a:ea typeface="Aptos" panose="020B0004020202020204" pitchFamily="34" charset="0"/>
                <a:cs typeface="Calibri" panose="020F0502020204030204" pitchFamily="34" charset="0"/>
              </a:rPr>
            </a:br>
            <a:r>
              <a:rPr lang="en-US" sz="2600" b="1" kern="100" dirty="0">
                <a:effectLst/>
                <a:latin typeface="Calibri" panose="020F0502020204030204" pitchFamily="34" charset="0"/>
                <a:ea typeface="Aptos" panose="020B0004020202020204" pitchFamily="34" charset="0"/>
                <a:cs typeface="Calibri" panose="020F0502020204030204" pitchFamily="34" charset="0"/>
              </a:rPr>
              <a:t>MSI-H. One month post-op ctDNA is negative. Are there any situations where you would completely skip adjuvant chemotherapy and give only immunotherapy? If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ctDNA</a:t>
            </a:r>
            <a:r>
              <a:rPr lang="en-US" sz="2600" b="1" kern="100" dirty="0">
                <a:effectLst/>
                <a:latin typeface="Calibri" panose="020F0502020204030204" pitchFamily="34" charset="0"/>
                <a:ea typeface="Aptos" panose="020B0004020202020204" pitchFamily="34" charset="0"/>
                <a:cs typeface="Calibri" panose="020F0502020204030204" pitchFamily="34" charset="0"/>
              </a:rPr>
              <a:t> is positive in this patient but tumor is MSI-high, would you still feel comfortable in proceeding with immunotherapy only?</a:t>
            </a: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164FC1D-5CAE-B90A-E1E9-9B0854DB6344}"/>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lang="en-US" sz="3000" kern="0" dirty="0">
                <a:solidFill>
                  <a:srgbClr val="FFFFFF"/>
                </a:solidFill>
                <a:latin typeface="Calibri"/>
                <a:ea typeface="MS PGothic" pitchFamily="34" charset="-128"/>
                <a:cs typeface="Calibri"/>
              </a:rPr>
              <a:t>Adjuvant</a:t>
            </a: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 Treatment for Localized CRC</a:t>
            </a:r>
          </a:p>
        </p:txBody>
      </p:sp>
    </p:spTree>
    <p:extLst>
      <p:ext uri="{BB962C8B-B14F-4D97-AF65-F5344CB8AC3E}">
        <p14:creationId xmlns:p14="http://schemas.microsoft.com/office/powerpoint/2010/main" val="41626943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1598C-7B59-7648-662A-1E6214B5987D}"/>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0D43354-EBFD-264E-7937-BF89556928D6}"/>
              </a:ext>
            </a:extLst>
          </p:cNvPr>
          <p:cNvSpPr>
            <a:spLocks noGrp="1"/>
          </p:cNvSpPr>
          <p:nvPr>
            <p:ph idx="1"/>
          </p:nvPr>
        </p:nvSpPr>
        <p:spPr>
          <a:xfrm>
            <a:off x="912287" y="1690792"/>
            <a:ext cx="10584313" cy="4514258"/>
          </a:xfrm>
        </p:spPr>
        <p:txBody>
          <a:bodyPr/>
          <a:lstStyle/>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82 y/o with DM, CAD, asthma with Stage III MSI-H colon cancer. Post op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ctDNA</a:t>
            </a:r>
            <a:r>
              <a:rPr lang="en-US" sz="2600" dirty="0">
                <a:effectLst/>
                <a:latin typeface="Calibri" panose="020F0502020204030204" pitchFamily="34" charset="0"/>
                <a:ea typeface="Times New Roman" panose="02020603050405020304" pitchFamily="18" charset="0"/>
                <a:cs typeface="Calibri" panose="020F0502020204030204" pitchFamily="34" charset="0"/>
              </a:rPr>
              <a:t> negative. I do not offer patients with Stage III MSI-H colon cancer adjuvant therapy if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ctDNA</a:t>
            </a:r>
            <a:r>
              <a:rPr lang="en-US" sz="2600" dirty="0">
                <a:effectLst/>
                <a:latin typeface="Calibri" panose="020F0502020204030204" pitchFamily="34" charset="0"/>
                <a:ea typeface="Times New Roman" panose="02020603050405020304" pitchFamily="18" charset="0"/>
                <a:cs typeface="Calibri" panose="020F0502020204030204" pitchFamily="34" charset="0"/>
              </a:rPr>
              <a:t> is negative, especially if older than 70. I do not think it is beneficial. I wait for them to have metastatic disease and treat with ICI. Curiously, in the 6 years since I’ve been doing this, none has had disease progression. Is this a reasonable practice?</a:t>
            </a: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C97A2F0-8142-FD9A-AF08-652AB319D232}"/>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lang="en-US" sz="3000" kern="0" dirty="0">
                <a:solidFill>
                  <a:srgbClr val="FFFFFF"/>
                </a:solidFill>
                <a:latin typeface="Calibri"/>
                <a:ea typeface="MS PGothic" pitchFamily="34" charset="-128"/>
                <a:cs typeface="Calibri"/>
              </a:rPr>
              <a:t>Adjuvant</a:t>
            </a: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 Treatment for Localized CRC</a:t>
            </a:r>
          </a:p>
        </p:txBody>
      </p:sp>
    </p:spTree>
    <p:extLst>
      <p:ext uri="{BB962C8B-B14F-4D97-AF65-F5344CB8AC3E}">
        <p14:creationId xmlns:p14="http://schemas.microsoft.com/office/powerpoint/2010/main" val="2411802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B5110-15FB-D006-B6CC-92869BBA94E0}"/>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8EA2B946-B420-EC8B-8020-8FF7E4EE16A6}"/>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Has any other ICI other than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atezo</a:t>
            </a:r>
            <a:r>
              <a:rPr lang="en-US" sz="2600" b="1" kern="100" dirty="0">
                <a:effectLst/>
                <a:latin typeface="Calibri" panose="020F0502020204030204" pitchFamily="34" charset="0"/>
                <a:ea typeface="Aptos" panose="020B0004020202020204" pitchFamily="34" charset="0"/>
                <a:cs typeface="Calibri" panose="020F0502020204030204" pitchFamily="34" charset="0"/>
              </a:rPr>
              <a:t> been studied in combination with chemotherapy in colon cancer in adjuvant setting?</a:t>
            </a:r>
          </a:p>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Management of 55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yo</a:t>
            </a:r>
            <a:r>
              <a:rPr lang="en-US" sz="2600" dirty="0">
                <a:effectLst/>
                <a:latin typeface="Calibri" panose="020F0502020204030204" pitchFamily="34" charset="0"/>
                <a:ea typeface="Times New Roman" panose="02020603050405020304" pitchFamily="18" charset="0"/>
                <a:cs typeface="Calibri" panose="020F0502020204030204" pitchFamily="34" charset="0"/>
              </a:rPr>
              <a:t> man with POLE mutation and oligometastatic disease to the lung, s/p resection? Management of localized and metastatic POLE mutant disease?</a:t>
            </a: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9C595E08-1DDC-EC49-D8EE-8CCAB1F02C85}"/>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lang="en-US" sz="3000" kern="0" dirty="0">
                <a:solidFill>
                  <a:srgbClr val="FFFFFF"/>
                </a:solidFill>
                <a:latin typeface="Calibri"/>
                <a:ea typeface="MS PGothic" pitchFamily="34" charset="-128"/>
                <a:cs typeface="Calibri"/>
              </a:rPr>
              <a:t>Adjuvant</a:t>
            </a: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 Treatment for Localized CRC</a:t>
            </a:r>
          </a:p>
        </p:txBody>
      </p:sp>
    </p:spTree>
    <p:extLst>
      <p:ext uri="{BB962C8B-B14F-4D97-AF65-F5344CB8AC3E}">
        <p14:creationId xmlns:p14="http://schemas.microsoft.com/office/powerpoint/2010/main" val="3392853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45B5A-88B3-01A9-73A8-B166E5EC27F2}"/>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BE0ECAB8-B415-61AC-1D58-F13E44B1A246}"/>
              </a:ext>
            </a:extLst>
          </p:cNvPr>
          <p:cNvSpPr>
            <a:spLocks noGrp="1" noChangeArrowheads="1"/>
          </p:cNvSpPr>
          <p:nvPr>
            <p:ph type="title"/>
          </p:nvPr>
        </p:nvSpPr>
        <p:spPr>
          <a:xfrm>
            <a:off x="-13312" y="228600"/>
            <a:ext cx="12192000" cy="1678789"/>
          </a:xfrm>
        </p:spPr>
        <p:txBody>
          <a:bodyPr wrap="square" anchor="b">
            <a:noAutofit/>
          </a:bodyPr>
          <a:lstStyle/>
          <a:p>
            <a:pPr>
              <a:lnSpc>
                <a:spcPct val="85000"/>
              </a:lnSpc>
            </a:pPr>
            <a:r>
              <a:rPr lang="en-US" sz="3600" dirty="0"/>
              <a:t>Expert Second Opinion: Current and Future Roles </a:t>
            </a:r>
            <a:br>
              <a:rPr lang="en-US" sz="3600" dirty="0"/>
            </a:br>
            <a:r>
              <a:rPr lang="en-US" sz="3600" dirty="0"/>
              <a:t>of Immunotherapy and Targeted Therapy in the </a:t>
            </a:r>
            <a:br>
              <a:rPr lang="en-US" sz="3600" dirty="0"/>
            </a:br>
            <a:r>
              <a:rPr lang="en-US" sz="3600" dirty="0"/>
              <a:t>Management of Advanced Gastroesophageal Cancers</a:t>
            </a:r>
          </a:p>
        </p:txBody>
      </p:sp>
      <p:sp>
        <p:nvSpPr>
          <p:cNvPr id="12" name="Text Box 3">
            <a:extLst>
              <a:ext uri="{FF2B5EF4-FFF2-40B4-BE49-F238E27FC236}">
                <a16:creationId xmlns:a16="http://schemas.microsoft.com/office/drawing/2014/main" id="{6F575FAD-2065-7047-FBBF-C2084769FF57}"/>
              </a:ext>
            </a:extLst>
          </p:cNvPr>
          <p:cNvSpPr txBox="1">
            <a:spLocks noChangeArrowheads="1"/>
          </p:cNvSpPr>
          <p:nvPr/>
        </p:nvSpPr>
        <p:spPr bwMode="auto">
          <a:xfrm>
            <a:off x="3261360" y="5589240"/>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Samuel J Klempner, MD</a:t>
            </a:r>
          </a:p>
        </p:txBody>
      </p:sp>
      <p:sp>
        <p:nvSpPr>
          <p:cNvPr id="13" name="Text Box 7">
            <a:extLst>
              <a:ext uri="{FF2B5EF4-FFF2-40B4-BE49-F238E27FC236}">
                <a16:creationId xmlns:a16="http://schemas.microsoft.com/office/drawing/2014/main" id="{7F0A493A-967A-EF7D-ACCE-B5E7ED8EC104}"/>
              </a:ext>
            </a:extLst>
          </p:cNvPr>
          <p:cNvSpPr txBox="1">
            <a:spLocks noChangeArrowheads="1"/>
          </p:cNvSpPr>
          <p:nvPr/>
        </p:nvSpPr>
        <p:spPr bwMode="auto">
          <a:xfrm>
            <a:off x="2895600" y="3536576"/>
            <a:ext cx="640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a:t>
            </a:r>
          </a:p>
        </p:txBody>
      </p:sp>
      <p:sp>
        <p:nvSpPr>
          <p:cNvPr id="6" name="Text Box 6">
            <a:extLst>
              <a:ext uri="{FF2B5EF4-FFF2-40B4-BE49-F238E27FC236}">
                <a16:creationId xmlns:a16="http://schemas.microsoft.com/office/drawing/2014/main" id="{54E47027-68B9-EC66-3196-41DFDE82FC60}"/>
              </a:ext>
            </a:extLst>
          </p:cNvPr>
          <p:cNvSpPr txBox="1">
            <a:spLocks noChangeArrowheads="1"/>
          </p:cNvSpPr>
          <p:nvPr/>
        </p:nvSpPr>
        <p:spPr bwMode="auto">
          <a:xfrm>
            <a:off x="-13312" y="253628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January 9, 2026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6:00 PM – 8:00 PM PT</a:t>
            </a:r>
          </a:p>
        </p:txBody>
      </p:sp>
      <p:sp>
        <p:nvSpPr>
          <p:cNvPr id="8" name="Rectangle 4">
            <a:extLst>
              <a:ext uri="{FF2B5EF4-FFF2-40B4-BE49-F238E27FC236}">
                <a16:creationId xmlns:a16="http://schemas.microsoft.com/office/drawing/2014/main" id="{856D226D-8299-E639-D871-A1C6D00C8AC1}"/>
              </a:ext>
            </a:extLst>
          </p:cNvPr>
          <p:cNvSpPr txBox="1">
            <a:spLocks noChangeArrowheads="1"/>
          </p:cNvSpPr>
          <p:nvPr/>
        </p:nvSpPr>
        <p:spPr bwMode="auto">
          <a:xfrm>
            <a:off x="-13312" y="1821746"/>
            <a:ext cx="12192000" cy="54857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Held Adjunct to the 2026 ASCO® Gastrointestinal Cancers Symposium</a:t>
            </a:r>
          </a:p>
        </p:txBody>
      </p:sp>
      <p:sp>
        <p:nvSpPr>
          <p:cNvPr id="9" name="Text Box 6">
            <a:extLst>
              <a:ext uri="{FF2B5EF4-FFF2-40B4-BE49-F238E27FC236}">
                <a16:creationId xmlns:a16="http://schemas.microsoft.com/office/drawing/2014/main" id="{E382775D-934E-1274-5B36-75D01FFE9B74}"/>
              </a:ext>
            </a:extLst>
          </p:cNvPr>
          <p:cNvSpPr txBox="1">
            <a:spLocks noChangeArrowheads="1"/>
          </p:cNvSpPr>
          <p:nvPr/>
        </p:nvSpPr>
        <p:spPr bwMode="auto">
          <a:xfrm>
            <a:off x="2895600" y="4108348"/>
            <a:ext cx="64008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Jaffer A Ajani,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David H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Ilson</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Rutika Mehta, MD, MPH</a:t>
            </a:r>
          </a:p>
        </p:txBody>
      </p:sp>
    </p:spTree>
    <p:custDataLst>
      <p:tags r:id="rId1"/>
    </p:custDataLst>
    <p:extLst>
      <p:ext uri="{BB962C8B-B14F-4D97-AF65-F5344CB8AC3E}">
        <p14:creationId xmlns:p14="http://schemas.microsoft.com/office/powerpoint/2010/main" val="2898742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07430-4537-1BD9-71BF-730FC1F2F712}"/>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8E46493-1FEB-40CF-FD12-0B6983C9C9E8}"/>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92 yr old female with Stage IIIc colon cancer status post surgery with </a:t>
            </a:r>
            <a:br>
              <a:rPr lang="en-US" sz="2600" b="1" kern="100" dirty="0">
                <a:effectLst/>
                <a:latin typeface="Calibri" panose="020F0502020204030204" pitchFamily="34" charset="0"/>
                <a:ea typeface="Aptos" panose="020B0004020202020204" pitchFamily="34" charset="0"/>
                <a:cs typeface="Calibri" panose="020F0502020204030204" pitchFamily="34" charset="0"/>
              </a:rPr>
            </a:br>
            <a:r>
              <a:rPr lang="en-US" sz="2600" b="1" kern="100" dirty="0">
                <a:effectLst/>
                <a:latin typeface="Calibri" panose="020F0502020204030204" pitchFamily="34" charset="0"/>
                <a:ea typeface="Aptos" panose="020B0004020202020204" pitchFamily="34" charset="0"/>
                <a:cs typeface="Calibri" panose="020F0502020204030204" pitchFamily="34" charset="0"/>
              </a:rPr>
              <a:t>15 positive LN and positive ctDNA. Would you treat with single agent IO due to advanced age and if so for how long?</a:t>
            </a:r>
          </a:p>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83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yo</a:t>
            </a:r>
            <a:r>
              <a:rPr lang="en-US" sz="2600" dirty="0">
                <a:effectLst/>
                <a:latin typeface="Calibri" panose="020F0502020204030204" pitchFamily="34" charset="0"/>
                <a:ea typeface="Times New Roman" panose="02020603050405020304" pitchFamily="18" charset="0"/>
                <a:cs typeface="Calibri" panose="020F0502020204030204" pitchFamily="34" charset="0"/>
              </a:rPr>
              <a:t> female stage 3 MSI-high CRC. Would you offer CPI to an 83-year-old?</a:t>
            </a: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1A008B6-E7CE-83FC-AE5E-ADD98670D470}"/>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lang="en-US" sz="3000" kern="0" dirty="0">
                <a:solidFill>
                  <a:srgbClr val="FFFFFF"/>
                </a:solidFill>
                <a:latin typeface="Calibri"/>
                <a:ea typeface="MS PGothic" pitchFamily="34" charset="-128"/>
                <a:cs typeface="Calibri"/>
              </a:rPr>
              <a:t>Adjuvant</a:t>
            </a: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 Treatment for Localized CRC</a:t>
            </a:r>
          </a:p>
        </p:txBody>
      </p:sp>
    </p:spTree>
    <p:extLst>
      <p:ext uri="{BB962C8B-B14F-4D97-AF65-F5344CB8AC3E}">
        <p14:creationId xmlns:p14="http://schemas.microsoft.com/office/powerpoint/2010/main" val="28156792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2E4FA-CC02-3368-D83C-4A6D172E85ED}"/>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80F9817C-0B15-C4BB-5CF2-62F2D89F4ACF}"/>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55 yr old male with end stage renal disease in dialysis diagnosed with </a:t>
            </a:r>
            <a:br>
              <a:rPr lang="en-US" sz="2600" b="1" kern="100" dirty="0">
                <a:effectLst/>
                <a:latin typeface="Calibri" panose="020F0502020204030204" pitchFamily="34" charset="0"/>
                <a:ea typeface="Aptos" panose="020B0004020202020204" pitchFamily="34" charset="0"/>
                <a:cs typeface="Calibri" panose="020F0502020204030204" pitchFamily="34" charset="0"/>
              </a:rPr>
            </a:br>
            <a:r>
              <a:rPr lang="en-US" sz="2600" b="1" kern="100" dirty="0">
                <a:effectLst/>
                <a:latin typeface="Calibri" panose="020F0502020204030204" pitchFamily="34" charset="0"/>
                <a:ea typeface="Aptos" panose="020B0004020202020204" pitchFamily="34" charset="0"/>
                <a:cs typeface="Calibri" panose="020F0502020204030204" pitchFamily="34" charset="0"/>
              </a:rPr>
              <a:t>Stage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IIIb</a:t>
            </a:r>
            <a:r>
              <a:rPr lang="en-US" sz="2600" b="1" kern="100" dirty="0">
                <a:effectLst/>
                <a:latin typeface="Calibri" panose="020F0502020204030204" pitchFamily="34" charset="0"/>
                <a:ea typeface="Aptos" panose="020B0004020202020204" pitchFamily="34" charset="0"/>
                <a:cs typeface="Calibri" panose="020F0502020204030204" pitchFamily="34" charset="0"/>
              </a:rPr>
              <a:t> colon cancer and baseline grade 2 peripheral neuropathy. </a:t>
            </a:r>
            <a:br>
              <a:rPr lang="en-US" sz="2600" b="1" kern="100" dirty="0">
                <a:effectLst/>
                <a:latin typeface="Calibri" panose="020F0502020204030204" pitchFamily="34" charset="0"/>
                <a:ea typeface="Aptos" panose="020B0004020202020204" pitchFamily="34" charset="0"/>
                <a:cs typeface="Calibri" panose="020F0502020204030204" pitchFamily="34" charset="0"/>
              </a:rPr>
            </a:br>
            <a:r>
              <a:rPr lang="en-US" sz="2600" b="1" kern="100" dirty="0">
                <a:effectLst/>
                <a:latin typeface="Calibri" panose="020F0502020204030204" pitchFamily="34" charset="0"/>
                <a:ea typeface="Aptos" panose="020B0004020202020204" pitchFamily="34" charset="0"/>
                <a:cs typeface="Calibri" panose="020F0502020204030204" pitchFamily="34" charset="0"/>
              </a:rPr>
              <a:t>Would you treat this patient with 5-FU and IO without oxaliplatin?</a:t>
            </a:r>
          </a:p>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77 y/o with COPD, oxygen-dependent, diagnosed with Stage III colon cancer, post-op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ctDNA</a:t>
            </a:r>
            <a:r>
              <a:rPr lang="en-US" sz="2600" dirty="0">
                <a:effectLst/>
                <a:latin typeface="Calibri" panose="020F0502020204030204" pitchFamily="34" charset="0"/>
                <a:ea typeface="Times New Roman" panose="02020603050405020304" pitchFamily="18" charset="0"/>
                <a:cs typeface="Calibri" panose="020F0502020204030204" pitchFamily="34" charset="0"/>
              </a:rPr>
              <a:t> negative. Is there a rationale for treating MSI-H colon cancer with adjuvant fluoropyrimidines (since it is inherently resistant)?</a:t>
            </a: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32773539-AC13-ADA2-0C3F-06626451567C}"/>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lang="en-US" sz="3000" kern="0" dirty="0">
                <a:solidFill>
                  <a:srgbClr val="FFFFFF"/>
                </a:solidFill>
                <a:latin typeface="Calibri"/>
                <a:ea typeface="MS PGothic" pitchFamily="34" charset="-128"/>
                <a:cs typeface="Calibri"/>
              </a:rPr>
              <a:t>Adjuvant</a:t>
            </a: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 Treatment for Localized CRC</a:t>
            </a:r>
          </a:p>
        </p:txBody>
      </p:sp>
    </p:spTree>
    <p:extLst>
      <p:ext uri="{BB962C8B-B14F-4D97-AF65-F5344CB8AC3E}">
        <p14:creationId xmlns:p14="http://schemas.microsoft.com/office/powerpoint/2010/main" val="1732678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5AD4A-5804-E9A9-260F-F547EBE8BDA4}"/>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84EDDC4-680E-85C1-404F-1FBE76457596}"/>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37 yr old male with newly diagnosed Stage III colon cancer, wants to be aggressive with treatment and is interested in considering immunotherapy. He asks if we can skip chemotherapy if his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ctDNA</a:t>
            </a:r>
            <a:r>
              <a:rPr lang="en-US" sz="2600" b="1" kern="100" dirty="0">
                <a:effectLst/>
                <a:latin typeface="Calibri" panose="020F0502020204030204" pitchFamily="34" charset="0"/>
                <a:ea typeface="Aptos" panose="020B0004020202020204" pitchFamily="34" charset="0"/>
                <a:cs typeface="Calibri" panose="020F0502020204030204" pitchFamily="34" charset="0"/>
              </a:rPr>
              <a:t> remains negative. He does want benefit of immunotherapy maintenance. Based on the ATOMIC trial, for a young patient who wants to be aggressive would you give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atezo</a:t>
            </a:r>
            <a:r>
              <a:rPr lang="en-US" sz="2600" b="1" kern="100" dirty="0">
                <a:effectLst/>
                <a:latin typeface="Calibri" panose="020F0502020204030204" pitchFamily="34" charset="0"/>
                <a:ea typeface="Aptos" panose="020B0004020202020204" pitchFamily="34" charset="0"/>
                <a:cs typeface="Calibri" panose="020F0502020204030204" pitchFamily="34" charset="0"/>
              </a:rPr>
              <a:t> with chemo? If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ctDNA</a:t>
            </a:r>
            <a:r>
              <a:rPr lang="en-US" sz="2600" b="1" kern="100" dirty="0">
                <a:effectLst/>
                <a:latin typeface="Calibri" panose="020F0502020204030204" pitchFamily="34" charset="0"/>
                <a:ea typeface="Aptos" panose="020B0004020202020204" pitchFamily="34" charset="0"/>
                <a:cs typeface="Calibri" panose="020F0502020204030204" pitchFamily="34" charset="0"/>
              </a:rPr>
              <a:t> remains negative in the post op period at 1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mo</a:t>
            </a:r>
            <a:r>
              <a:rPr lang="en-US" sz="2600" b="1" kern="100" dirty="0">
                <a:effectLst/>
                <a:latin typeface="Calibri" panose="020F0502020204030204" pitchFamily="34" charset="0"/>
                <a:ea typeface="Aptos" panose="020B0004020202020204" pitchFamily="34" charset="0"/>
                <a:cs typeface="Calibri" panose="020F0502020204030204" pitchFamily="34" charset="0"/>
              </a:rPr>
              <a:t> and 3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mo</a:t>
            </a:r>
            <a:r>
              <a:rPr lang="en-US" sz="2600" b="1" kern="100" dirty="0">
                <a:effectLst/>
                <a:latin typeface="Calibri" panose="020F0502020204030204" pitchFamily="34" charset="0"/>
                <a:ea typeface="Aptos" panose="020B0004020202020204" pitchFamily="34" charset="0"/>
                <a:cs typeface="Calibri" panose="020F0502020204030204" pitchFamily="34" charset="0"/>
              </a:rPr>
              <a:t>, would you skip additional chemotherapy and continue only with immunotherapy?</a:t>
            </a: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76BEC047-44A5-5FD9-CE8F-BDFCFADCF05A}"/>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lang="en-US" sz="3000" kern="0" dirty="0">
                <a:solidFill>
                  <a:srgbClr val="FFFFFF"/>
                </a:solidFill>
                <a:latin typeface="Calibri"/>
                <a:ea typeface="MS PGothic" pitchFamily="34" charset="-128"/>
                <a:cs typeface="Calibri"/>
              </a:rPr>
              <a:t>Adjuvant</a:t>
            </a: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 Treatment for Localized CRC</a:t>
            </a:r>
          </a:p>
        </p:txBody>
      </p:sp>
    </p:spTree>
    <p:extLst>
      <p:ext uri="{BB962C8B-B14F-4D97-AF65-F5344CB8AC3E}">
        <p14:creationId xmlns:p14="http://schemas.microsoft.com/office/powerpoint/2010/main" val="1086724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7D554-DE59-05EF-D51E-367C8662BB82}"/>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02212005-572E-3D13-689E-EE18B3BA4E38}"/>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Age/Sex: 62/M  Diagnosis/stage: Colon adenocarcinoma, Stage III (pT3N2a),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dMMR</a:t>
            </a:r>
            <a:r>
              <a:rPr lang="en-US" sz="2600" b="1" kern="100" dirty="0">
                <a:effectLst/>
                <a:latin typeface="Calibri" panose="020F0502020204030204" pitchFamily="34" charset="0"/>
                <a:ea typeface="Aptos" panose="020B0004020202020204" pitchFamily="34" charset="0"/>
                <a:cs typeface="Calibri" panose="020F0502020204030204" pitchFamily="34" charset="0"/>
              </a:rPr>
              <a:t>/MSI-H, BRAF WT. Comorbidities: Rheumatoid arthritis on low-dose prednisone + methotrexate (immune-toxicity risk), obesity. Post-op discussion: standard FOLFOX/CAPOX recommended; patient is very hesitant about neuropathy and asks about “immunotherapy instead</a:t>
            </a:r>
            <a:r>
              <a:rPr lang="en-US" sz="2600" kern="100" dirty="0">
                <a:latin typeface="Calibri" panose="020F0502020204030204" pitchFamily="34" charset="0"/>
                <a:ea typeface="Aptos" panose="020B0004020202020204" pitchFamily="34" charset="0"/>
                <a:cs typeface="Calibri" panose="020F0502020204030204" pitchFamily="34" charset="0"/>
              </a:rPr>
              <a:t>.”</a:t>
            </a:r>
            <a:r>
              <a:rPr lang="en-US" sz="2600" b="1" kern="100" dirty="0">
                <a:effectLst/>
                <a:latin typeface="Calibri" panose="020F0502020204030204" pitchFamily="34" charset="0"/>
                <a:ea typeface="Aptos" panose="020B0004020202020204" pitchFamily="34" charset="0"/>
                <a:cs typeface="Calibri" panose="020F0502020204030204" pitchFamily="34" charset="0"/>
              </a:rPr>
              <a:t> For MSI-H Stage III, what is the current best practice: standard adjuvant oxaliplatin-based chemo, clinical trials of PD-1, or ctDNA-guided escalation/</a:t>
            </a:r>
            <a:br>
              <a:rPr lang="en-US" sz="2600" b="1" kern="100" dirty="0">
                <a:effectLst/>
                <a:latin typeface="Calibri" panose="020F0502020204030204" pitchFamily="34" charset="0"/>
                <a:ea typeface="Aptos" panose="020B0004020202020204" pitchFamily="34" charset="0"/>
                <a:cs typeface="Calibri" panose="020F0502020204030204" pitchFamily="34" charset="0"/>
              </a:rPr>
            </a:br>
            <a:r>
              <a:rPr lang="en-US" sz="2600" b="1" kern="100" dirty="0">
                <a:effectLst/>
                <a:latin typeface="Calibri" panose="020F0502020204030204" pitchFamily="34" charset="0"/>
                <a:ea typeface="Aptos" panose="020B0004020202020204" pitchFamily="34" charset="0"/>
                <a:cs typeface="Calibri" panose="020F0502020204030204" pitchFamily="34" charset="0"/>
              </a:rPr>
              <a:t>de-escalation — how do you counsel?</a:t>
            </a: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7F2560D5-5429-F3ED-2A8E-8A4040BD9BCC}"/>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lang="en-US" sz="3000" kern="0" dirty="0">
                <a:solidFill>
                  <a:srgbClr val="FFFFFF"/>
                </a:solidFill>
                <a:latin typeface="Calibri"/>
                <a:ea typeface="MS PGothic" pitchFamily="34" charset="-128"/>
                <a:cs typeface="Calibri"/>
              </a:rPr>
              <a:t>Adjuvant</a:t>
            </a: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 Treatment for Localized CRC</a:t>
            </a:r>
          </a:p>
        </p:txBody>
      </p:sp>
    </p:spTree>
    <p:extLst>
      <p:ext uri="{BB962C8B-B14F-4D97-AF65-F5344CB8AC3E}">
        <p14:creationId xmlns:p14="http://schemas.microsoft.com/office/powerpoint/2010/main" val="1900400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D71BA-7968-4FA2-F109-F535C862BDBE}"/>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4C0DC59-975F-F166-5BFB-AF7B207EE324}"/>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53 yr old man with Stage II T4N0, contemplating adjuvant therapy. Any role for IO therapy in Stage II high-risk?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ctDNA</a:t>
            </a:r>
            <a:r>
              <a:rPr lang="en-US" sz="2600" b="1" kern="100" dirty="0">
                <a:effectLst/>
                <a:latin typeface="Calibri" panose="020F0502020204030204" pitchFamily="34" charset="0"/>
                <a:ea typeface="Aptos" panose="020B0004020202020204" pitchFamily="34" charset="0"/>
                <a:cs typeface="Calibri" panose="020F0502020204030204" pitchFamily="34" charset="0"/>
              </a:rPr>
              <a:t> role here?</a:t>
            </a:r>
          </a:p>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A 43 y/o female with Stage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IIc</a:t>
            </a:r>
            <a:r>
              <a:rPr lang="en-US" sz="2600" dirty="0">
                <a:effectLst/>
                <a:latin typeface="Calibri" panose="020F0502020204030204" pitchFamily="34" charset="0"/>
                <a:ea typeface="Times New Roman" panose="02020603050405020304" pitchFamily="18" charset="0"/>
                <a:cs typeface="Calibri" panose="020F0502020204030204" pitchFamily="34" charset="0"/>
              </a:rPr>
              <a:t>,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dMMR</a:t>
            </a:r>
            <a:r>
              <a:rPr lang="en-US" sz="2600" dirty="0">
                <a:effectLst/>
                <a:latin typeface="Calibri" panose="020F0502020204030204" pitchFamily="34" charset="0"/>
                <a:ea typeface="Times New Roman" panose="02020603050405020304" pitchFamily="18" charset="0"/>
                <a:cs typeface="Calibri" panose="020F0502020204030204" pitchFamily="34" charset="0"/>
              </a:rPr>
              <a:t> and positive liquid Bx,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ctDNA</a:t>
            </a:r>
            <a:r>
              <a:rPr lang="en-US" sz="2600" dirty="0">
                <a:effectLst/>
                <a:latin typeface="Calibri" panose="020F0502020204030204" pitchFamily="34" charset="0"/>
                <a:ea typeface="Times New Roman" panose="02020603050405020304" pitchFamily="18" charset="0"/>
                <a:cs typeface="Calibri" panose="020F0502020204030204" pitchFamily="34" charset="0"/>
              </a:rPr>
              <a:t>+ after surgery; pt desired no chemo regimen be given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adjuvantly</a:t>
            </a:r>
            <a:r>
              <a:rPr lang="en-US" sz="2600" dirty="0">
                <a:effectLst/>
                <a:latin typeface="Calibri" panose="020F0502020204030204" pitchFamily="34" charset="0"/>
                <a:ea typeface="Times New Roman" panose="02020603050405020304" pitchFamily="18" charset="0"/>
                <a:cs typeface="Calibri" panose="020F0502020204030204" pitchFamily="34" charset="0"/>
              </a:rPr>
              <a:t>. In this unique case, can I give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nivo</a:t>
            </a:r>
            <a:r>
              <a:rPr lang="en-US" sz="2600" dirty="0">
                <a:effectLst/>
                <a:latin typeface="Calibri" panose="020F0502020204030204" pitchFamily="34" charset="0"/>
                <a:ea typeface="Times New Roman" panose="02020603050405020304" pitchFamily="18" charset="0"/>
                <a:cs typeface="Calibri" panose="020F0502020204030204" pitchFamily="34" charset="0"/>
              </a:rPr>
              <a:t> or pembro alone as adjuvant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tx</a:t>
            </a:r>
            <a:r>
              <a:rPr lang="en-US" sz="2600" dirty="0">
                <a:effectLst/>
                <a:latin typeface="Calibri" panose="020F0502020204030204" pitchFamily="34" charset="0"/>
                <a:ea typeface="Times New Roman" panose="02020603050405020304" pitchFamily="18" charset="0"/>
                <a:cs typeface="Calibri" panose="020F0502020204030204" pitchFamily="34" charset="0"/>
              </a:rPr>
              <a:t> regimen? If so, for how long?</a:t>
            </a:r>
          </a:p>
          <a:p>
            <a:pPr marL="0" indent="0">
              <a:buNone/>
            </a:pPr>
            <a:r>
              <a:rPr lang="en-US" sz="2600" kern="100" dirty="0">
                <a:solidFill>
                  <a:schemeClr val="tx1"/>
                </a:solidFill>
                <a:effectLst/>
                <a:latin typeface="+mn-lt"/>
                <a:ea typeface="Calibri" panose="020F0502020204030204" pitchFamily="34" charset="0"/>
                <a:cs typeface="Times New Roman" panose="02020603050405020304" pitchFamily="18" charset="0"/>
              </a:rPr>
              <a:t>I have a 51 </a:t>
            </a:r>
            <a:r>
              <a:rPr lang="en-US" sz="2600" kern="100" dirty="0" err="1">
                <a:solidFill>
                  <a:schemeClr val="tx1"/>
                </a:solidFill>
                <a:effectLst/>
                <a:latin typeface="+mn-lt"/>
                <a:ea typeface="Calibri" panose="020F0502020204030204" pitchFamily="34" charset="0"/>
                <a:cs typeface="Times New Roman" panose="02020603050405020304" pitchFamily="18" charset="0"/>
              </a:rPr>
              <a:t>yo</a:t>
            </a:r>
            <a:r>
              <a:rPr lang="en-US" sz="2600" kern="100" dirty="0">
                <a:solidFill>
                  <a:schemeClr val="tx1"/>
                </a:solidFill>
                <a:effectLst/>
                <a:latin typeface="+mn-lt"/>
                <a:ea typeface="Calibri" panose="020F0502020204030204" pitchFamily="34" charset="0"/>
                <a:cs typeface="Times New Roman" panose="02020603050405020304" pitchFamily="18" charset="0"/>
              </a:rPr>
              <a:t> man with comorbidities of HTN and Stage IIA MSI-H colon cancer, s/p hemicolectomy, </a:t>
            </a:r>
            <a:r>
              <a:rPr lang="en-US" sz="2600" kern="100" dirty="0" err="1">
                <a:solidFill>
                  <a:schemeClr val="tx1"/>
                </a:solidFill>
                <a:effectLst/>
                <a:latin typeface="+mn-lt"/>
                <a:ea typeface="Calibri" panose="020F0502020204030204" pitchFamily="34" charset="0"/>
                <a:cs typeface="Times New Roman" panose="02020603050405020304" pitchFamily="18" charset="0"/>
              </a:rPr>
              <a:t>ctDNA</a:t>
            </a:r>
            <a:r>
              <a:rPr lang="en-US" sz="2600" kern="100" dirty="0">
                <a:solidFill>
                  <a:schemeClr val="tx1"/>
                </a:solidFill>
                <a:effectLst/>
                <a:latin typeface="+mn-lt"/>
                <a:ea typeface="Calibri" panose="020F0502020204030204" pitchFamily="34" charset="0"/>
                <a:cs typeface="Times New Roman" panose="02020603050405020304" pitchFamily="18" charset="0"/>
              </a:rPr>
              <a:t> negative. Would you offer adjuvant immunotherapy? </a:t>
            </a: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8CEA663E-8256-8DAE-FD1F-56F0A0AA1C75}"/>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lang="en-US" sz="3000" kern="0" dirty="0">
                <a:solidFill>
                  <a:srgbClr val="FFFFFF"/>
                </a:solidFill>
                <a:latin typeface="Calibri"/>
                <a:ea typeface="MS PGothic" pitchFamily="34" charset="-128"/>
                <a:cs typeface="Calibri"/>
              </a:rPr>
              <a:t>Adjuvant</a:t>
            </a: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 Treatment for Localized CRC</a:t>
            </a:r>
          </a:p>
        </p:txBody>
      </p:sp>
    </p:spTree>
    <p:extLst>
      <p:ext uri="{BB962C8B-B14F-4D97-AF65-F5344CB8AC3E}">
        <p14:creationId xmlns:p14="http://schemas.microsoft.com/office/powerpoint/2010/main" val="4176802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BE06C-C7AE-7304-1661-5754C90549FC}"/>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C72133A9-AB3E-F210-6E2C-6BA7EB769C1D}"/>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72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yo</a:t>
            </a:r>
            <a:r>
              <a:rPr lang="en-US" sz="2600" b="1" kern="100" dirty="0">
                <a:effectLst/>
                <a:latin typeface="Calibri" panose="020F0502020204030204" pitchFamily="34" charset="0"/>
                <a:ea typeface="Aptos" panose="020B0004020202020204" pitchFamily="34" charset="0"/>
                <a:cs typeface="Calibri" panose="020F0502020204030204" pitchFamily="34" charset="0"/>
              </a:rPr>
              <a:t> F, resected colon adenocarcinoma Stage II (T4aN0). MSI-H, BRAF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wt</a:t>
            </a:r>
            <a:r>
              <a:rPr lang="en-US" sz="2600" b="1" kern="100" dirty="0">
                <a:effectLst/>
                <a:latin typeface="Calibri" panose="020F0502020204030204" pitchFamily="34" charset="0"/>
                <a:ea typeface="Aptos" panose="020B0004020202020204" pitchFamily="34" charset="0"/>
                <a:cs typeface="Calibri" panose="020F0502020204030204" pitchFamily="34" charset="0"/>
              </a:rPr>
              <a:t>, CAD. CKD stage 3. Observation. If adjuvant chemotherapy is chosen, do you modify regimen selection or duration (ex: 3 vs 6 months) specifically for </a:t>
            </a:r>
            <a:br>
              <a:rPr lang="en-US" sz="2600" b="1" kern="100" dirty="0">
                <a:effectLst/>
                <a:latin typeface="Calibri" panose="020F0502020204030204" pitchFamily="34" charset="0"/>
                <a:ea typeface="Aptos" panose="020B0004020202020204" pitchFamily="34" charset="0"/>
                <a:cs typeface="Calibri" panose="020F0502020204030204" pitchFamily="34" charset="0"/>
              </a:rPr>
            </a:br>
            <a:r>
              <a:rPr lang="en-US" sz="2600" b="1" kern="100" dirty="0">
                <a:effectLst/>
                <a:latin typeface="Calibri" panose="020F0502020204030204" pitchFamily="34" charset="0"/>
                <a:ea typeface="Aptos" panose="020B0004020202020204" pitchFamily="34" charset="0"/>
                <a:cs typeface="Calibri" panose="020F0502020204030204" pitchFamily="34" charset="0"/>
              </a:rPr>
              <a:t>MSI-high tumors?</a:t>
            </a:r>
          </a:p>
          <a:p>
            <a:pPr marL="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56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yo</a:t>
            </a:r>
            <a:r>
              <a:rPr lang="en-US" sz="2600" dirty="0">
                <a:effectLst/>
                <a:latin typeface="Calibri" panose="020F0502020204030204" pitchFamily="34" charset="0"/>
                <a:ea typeface="Times New Roman" panose="02020603050405020304" pitchFamily="18" charset="0"/>
                <a:cs typeface="Calibri" panose="020F0502020204030204" pitchFamily="34" charset="0"/>
              </a:rPr>
              <a:t> F with right side pT4N0 colon cancer, MSI-high,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ctDNA</a:t>
            </a:r>
            <a:r>
              <a:rPr lang="en-US" sz="2600" dirty="0">
                <a:effectLst/>
                <a:latin typeface="Calibri" panose="020F0502020204030204" pitchFamily="34" charset="0"/>
                <a:ea typeface="Times New Roman" panose="02020603050405020304" pitchFamily="18" charset="0"/>
                <a:cs typeface="Calibri" panose="020F0502020204030204" pitchFamily="34" charset="0"/>
              </a:rPr>
              <a:t> positive. What would be a good adjuvant regimen? Adjuvant therapy is usually not indicated for right-sided MSI-high Stage II colon cancer, but pT4 carries higher risks of occult peritoneal disease, and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ctDNA</a:t>
            </a:r>
            <a:r>
              <a:rPr lang="en-US" sz="2600" dirty="0">
                <a:effectLst/>
                <a:latin typeface="Calibri" panose="020F0502020204030204" pitchFamily="34" charset="0"/>
                <a:ea typeface="Times New Roman" panose="02020603050405020304" pitchFamily="18" charset="0"/>
                <a:cs typeface="Calibri" panose="020F0502020204030204" pitchFamily="34" charset="0"/>
              </a:rPr>
              <a:t> is positive.</a:t>
            </a:r>
          </a:p>
          <a:p>
            <a:pPr marL="0" indent="0">
              <a:buNone/>
            </a:pPr>
            <a:endParaRPr lang="en-US" sz="2600" dirty="0">
              <a:effectLst/>
              <a:latin typeface="Calibri" panose="020F0502020204030204" pitchFamily="34" charset="0"/>
              <a:ea typeface="Times New Roman" panose="02020603050405020304" pitchFamily="18" charset="0"/>
              <a:cs typeface="Calibri" panose="020F0502020204030204" pitchFamily="34"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DE2C3CD-FE30-A572-99D7-39A65AB6598F}"/>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lang="en-US" sz="3000" kern="0" dirty="0">
                <a:solidFill>
                  <a:srgbClr val="FFFFFF"/>
                </a:solidFill>
                <a:latin typeface="Calibri"/>
                <a:ea typeface="MS PGothic" pitchFamily="34" charset="-128"/>
                <a:cs typeface="Calibri"/>
              </a:rPr>
              <a:t>Adjuvant</a:t>
            </a: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 Treatment for Localized CRC</a:t>
            </a:r>
          </a:p>
        </p:txBody>
      </p:sp>
    </p:spTree>
    <p:extLst>
      <p:ext uri="{BB962C8B-B14F-4D97-AF65-F5344CB8AC3E}">
        <p14:creationId xmlns:p14="http://schemas.microsoft.com/office/powerpoint/2010/main" val="2196536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CDB09-FD65-2622-954E-406258A60AE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4986751-6ECE-5E00-66E9-CA92586316FA}"/>
              </a:ext>
            </a:extLst>
          </p:cNvPr>
          <p:cNvSpPr/>
          <p:nvPr/>
        </p:nvSpPr>
        <p:spPr bwMode="auto">
          <a:xfrm>
            <a:off x="907853" y="3573016"/>
            <a:ext cx="10228707"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5C7C50E3-49B7-B870-240C-DA190E84A167}"/>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DB83C7B9-CD4C-E437-AFE7-D7F5F9012EE6}"/>
              </a:ext>
            </a:extLst>
          </p:cNvPr>
          <p:cNvSpPr>
            <a:spLocks noGrp="1"/>
          </p:cNvSpPr>
          <p:nvPr>
            <p:ph idx="1"/>
          </p:nvPr>
        </p:nvSpPr>
        <p:spPr>
          <a:xfrm>
            <a:off x="1447684" y="1700809"/>
            <a:ext cx="9288169" cy="4032448"/>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Neoadjuvant Treatment for Localized Colorectal Cancer (CRC) — Dr Seligmann</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Emerging Novel Approaches to Adjuvant Treatment for Localized CRC — Dr Lieu</a:t>
            </a:r>
          </a:p>
          <a:p>
            <a:pPr marL="98425" indent="0">
              <a:lnSpc>
                <a:spcPct val="100000"/>
              </a:lnSpc>
              <a:spcBef>
                <a:spcPts val="1600"/>
              </a:spcBef>
              <a:spcAft>
                <a:spcPts val="0"/>
              </a:spcAft>
              <a:buNone/>
            </a:pPr>
            <a:r>
              <a:rPr lang="en-US" sz="2500" dirty="0">
                <a:solidFill>
                  <a:schemeClr val="bg1"/>
                </a:solidFill>
              </a:rPr>
              <a:t>Module 3: Role of Circulating Tumor DNA (</a:t>
            </a:r>
            <a:r>
              <a:rPr lang="en-US" sz="2500" dirty="0" err="1">
                <a:solidFill>
                  <a:schemeClr val="bg1"/>
                </a:solidFill>
              </a:rPr>
              <a:t>ctDNA</a:t>
            </a:r>
            <a:r>
              <a:rPr lang="en-US" sz="2500" dirty="0">
                <a:solidFill>
                  <a:schemeClr val="bg1"/>
                </a:solidFill>
              </a:rPr>
              <a:t>) Testing in Localized CRC — Dr Cohen</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2206674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08F33000-CC5B-E8C4-F911-89B8EB22E493}"/>
              </a:ext>
            </a:extLst>
          </p:cNvPr>
          <p:cNvSpPr>
            <a:spLocks noGrp="1"/>
          </p:cNvSpPr>
          <p:nvPr>
            <p:ph type="subTitle" idx="1"/>
          </p:nvPr>
        </p:nvSpPr>
        <p:spPr/>
        <p:txBody>
          <a:bodyPr/>
          <a:lstStyle/>
          <a:p>
            <a:r>
              <a:rPr lang="en-US" dirty="0"/>
              <a:t>Stacey A. Cohen, MD</a:t>
            </a:r>
          </a:p>
          <a:p>
            <a:r>
              <a:rPr lang="en-US" dirty="0"/>
              <a:t>Professor, Fred Hutchinson Cancer Center &amp; </a:t>
            </a:r>
          </a:p>
          <a:p>
            <a:r>
              <a:rPr lang="en-US" dirty="0"/>
              <a:t>University of Washington</a:t>
            </a:r>
          </a:p>
        </p:txBody>
      </p:sp>
      <p:sp>
        <p:nvSpPr>
          <p:cNvPr id="6" name="Title 5">
            <a:extLst>
              <a:ext uri="{FF2B5EF4-FFF2-40B4-BE49-F238E27FC236}">
                <a16:creationId xmlns:a16="http://schemas.microsoft.com/office/drawing/2014/main" id="{6D0B4D00-CEF5-7617-375E-F6152BA9349B}"/>
              </a:ext>
            </a:extLst>
          </p:cNvPr>
          <p:cNvSpPr>
            <a:spLocks noGrp="1"/>
          </p:cNvSpPr>
          <p:nvPr>
            <p:ph type="ctrTitle"/>
          </p:nvPr>
        </p:nvSpPr>
        <p:spPr>
          <a:xfrm>
            <a:off x="516295" y="1858353"/>
            <a:ext cx="8075770" cy="2615947"/>
          </a:xfrm>
        </p:spPr>
        <p:txBody>
          <a:bodyPr/>
          <a:lstStyle/>
          <a:p>
            <a:r>
              <a:rPr lang="en-US" dirty="0"/>
              <a:t>MODULE 3: </a:t>
            </a:r>
            <a:br>
              <a:rPr lang="en-US" dirty="0"/>
            </a:br>
            <a:r>
              <a:rPr lang="en-US" dirty="0"/>
              <a:t>Role of Circulating Tumor DNA (ctDNA) Testing in Localized CRC</a:t>
            </a:r>
          </a:p>
        </p:txBody>
      </p:sp>
    </p:spTree>
    <p:extLst>
      <p:ext uri="{BB962C8B-B14F-4D97-AF65-F5344CB8AC3E}">
        <p14:creationId xmlns:p14="http://schemas.microsoft.com/office/powerpoint/2010/main" val="5402250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227E3-9D0F-1C8F-51AB-B423189670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6173B7-9C55-6140-D3F9-CF9240A357BF}"/>
              </a:ext>
            </a:extLst>
          </p:cNvPr>
          <p:cNvSpPr>
            <a:spLocks noGrp="1"/>
          </p:cNvSpPr>
          <p:nvPr>
            <p:ph type="ctrTitle"/>
          </p:nvPr>
        </p:nvSpPr>
        <p:spPr/>
        <p:txBody>
          <a:bodyPr/>
          <a:lstStyle/>
          <a:p>
            <a:r>
              <a:rPr lang="en-US" dirty="0"/>
              <a:t>State of the data on ctDNA in colorectal cancer</a:t>
            </a:r>
          </a:p>
        </p:txBody>
      </p:sp>
      <p:sp>
        <p:nvSpPr>
          <p:cNvPr id="5" name="Rectangle 4">
            <a:extLst>
              <a:ext uri="{FF2B5EF4-FFF2-40B4-BE49-F238E27FC236}">
                <a16:creationId xmlns:a16="http://schemas.microsoft.com/office/drawing/2014/main" id="{0389FC27-0EA3-A59F-3D32-536D093AE660}"/>
              </a:ext>
            </a:extLst>
          </p:cNvPr>
          <p:cNvSpPr/>
          <p:nvPr/>
        </p:nvSpPr>
        <p:spPr>
          <a:xfrm>
            <a:off x="1886465" y="1309817"/>
            <a:ext cx="1779373" cy="65039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ctDNA as a biomarker</a:t>
            </a:r>
          </a:p>
        </p:txBody>
      </p:sp>
      <p:cxnSp>
        <p:nvCxnSpPr>
          <p:cNvPr id="7" name="Straight Arrow Connector 6">
            <a:extLst>
              <a:ext uri="{FF2B5EF4-FFF2-40B4-BE49-F238E27FC236}">
                <a16:creationId xmlns:a16="http://schemas.microsoft.com/office/drawing/2014/main" id="{A12FD5B6-1CAF-5149-9E53-A2F243825864}"/>
              </a:ext>
            </a:extLst>
          </p:cNvPr>
          <p:cNvCxnSpPr/>
          <p:nvPr/>
        </p:nvCxnSpPr>
        <p:spPr>
          <a:xfrm>
            <a:off x="3830594" y="1651490"/>
            <a:ext cx="7002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D259A66-7F88-C4BD-47CC-2AE98074681A}"/>
              </a:ext>
            </a:extLst>
          </p:cNvPr>
          <p:cNvSpPr/>
          <p:nvPr/>
        </p:nvSpPr>
        <p:spPr>
          <a:xfrm>
            <a:off x="4658498" y="1309817"/>
            <a:ext cx="1779373" cy="650395"/>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Improved technology</a:t>
            </a:r>
          </a:p>
        </p:txBody>
      </p:sp>
      <p:cxnSp>
        <p:nvCxnSpPr>
          <p:cNvPr id="12" name="Straight Arrow Connector 11">
            <a:extLst>
              <a:ext uri="{FF2B5EF4-FFF2-40B4-BE49-F238E27FC236}">
                <a16:creationId xmlns:a16="http://schemas.microsoft.com/office/drawing/2014/main" id="{069419FE-7930-74D3-AEB3-9B3521B9D687}"/>
              </a:ext>
            </a:extLst>
          </p:cNvPr>
          <p:cNvCxnSpPr>
            <a:cxnSpLocks/>
          </p:cNvCxnSpPr>
          <p:nvPr/>
        </p:nvCxnSpPr>
        <p:spPr>
          <a:xfrm flipH="1">
            <a:off x="2776150" y="2067698"/>
            <a:ext cx="1" cy="3624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9794259-2699-B7A4-7D07-848E65B575DD}"/>
              </a:ext>
            </a:extLst>
          </p:cNvPr>
          <p:cNvSpPr/>
          <p:nvPr/>
        </p:nvSpPr>
        <p:spPr>
          <a:xfrm>
            <a:off x="1886465" y="2529409"/>
            <a:ext cx="1779373" cy="650395"/>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Retrospective studies</a:t>
            </a:r>
          </a:p>
        </p:txBody>
      </p:sp>
      <p:cxnSp>
        <p:nvCxnSpPr>
          <p:cNvPr id="14" name="Straight Arrow Connector 13">
            <a:extLst>
              <a:ext uri="{FF2B5EF4-FFF2-40B4-BE49-F238E27FC236}">
                <a16:creationId xmlns:a16="http://schemas.microsoft.com/office/drawing/2014/main" id="{6907A81A-97E6-9813-5BFF-B70180444CD1}"/>
              </a:ext>
            </a:extLst>
          </p:cNvPr>
          <p:cNvCxnSpPr>
            <a:cxnSpLocks/>
          </p:cNvCxnSpPr>
          <p:nvPr/>
        </p:nvCxnSpPr>
        <p:spPr>
          <a:xfrm>
            <a:off x="2776150" y="3289349"/>
            <a:ext cx="0" cy="3105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ABBAB84D-2235-6F22-BAC3-455851BD1DA5}"/>
              </a:ext>
            </a:extLst>
          </p:cNvPr>
          <p:cNvSpPr/>
          <p:nvPr/>
        </p:nvSpPr>
        <p:spPr>
          <a:xfrm>
            <a:off x="1886464" y="3690550"/>
            <a:ext cx="1779373" cy="834476"/>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Large observational cohorts</a:t>
            </a:r>
          </a:p>
        </p:txBody>
      </p:sp>
      <p:cxnSp>
        <p:nvCxnSpPr>
          <p:cNvPr id="16" name="Straight Arrow Connector 15">
            <a:extLst>
              <a:ext uri="{FF2B5EF4-FFF2-40B4-BE49-F238E27FC236}">
                <a16:creationId xmlns:a16="http://schemas.microsoft.com/office/drawing/2014/main" id="{C7F35651-8E6F-5DE4-E58C-08E9772BE3A7}"/>
              </a:ext>
            </a:extLst>
          </p:cNvPr>
          <p:cNvCxnSpPr>
            <a:cxnSpLocks/>
          </p:cNvCxnSpPr>
          <p:nvPr/>
        </p:nvCxnSpPr>
        <p:spPr>
          <a:xfrm>
            <a:off x="2776150" y="4620943"/>
            <a:ext cx="0" cy="3629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AEABD4-F54D-91D3-7C0A-5AF2F017E973}"/>
              </a:ext>
            </a:extLst>
          </p:cNvPr>
          <p:cNvSpPr/>
          <p:nvPr/>
        </p:nvSpPr>
        <p:spPr>
          <a:xfrm>
            <a:off x="1886464" y="5076624"/>
            <a:ext cx="1779373" cy="650395"/>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Prospective trials</a:t>
            </a:r>
          </a:p>
        </p:txBody>
      </p:sp>
    </p:spTree>
    <p:extLst>
      <p:ext uri="{BB962C8B-B14F-4D97-AF65-F5344CB8AC3E}">
        <p14:creationId xmlns:p14="http://schemas.microsoft.com/office/powerpoint/2010/main" val="15450461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96D36D4-2887-A75C-2C7B-B7FBB96D08D6}"/>
              </a:ext>
            </a:extLst>
          </p:cNvPr>
          <p:cNvSpPr>
            <a:spLocks noGrp="1"/>
          </p:cNvSpPr>
          <p:nvPr>
            <p:ph type="ctrTitle"/>
          </p:nvPr>
        </p:nvSpPr>
        <p:spPr/>
        <p:txBody>
          <a:bodyPr/>
          <a:lstStyle/>
          <a:p>
            <a:r>
              <a:rPr lang="en-US" dirty="0"/>
              <a:t>Defining circulating tumor DNA (ctDNA)</a:t>
            </a:r>
          </a:p>
        </p:txBody>
      </p:sp>
      <p:sp>
        <p:nvSpPr>
          <p:cNvPr id="12" name="Text Placeholder 11">
            <a:extLst>
              <a:ext uri="{FF2B5EF4-FFF2-40B4-BE49-F238E27FC236}">
                <a16:creationId xmlns:a16="http://schemas.microsoft.com/office/drawing/2014/main" id="{6B96DCAE-B5BC-7DBF-4640-A006C4CAFB9B}"/>
              </a:ext>
            </a:extLst>
          </p:cNvPr>
          <p:cNvSpPr>
            <a:spLocks noGrp="1"/>
          </p:cNvSpPr>
          <p:nvPr>
            <p:ph type="body" sz="quarter" idx="13"/>
          </p:nvPr>
        </p:nvSpPr>
        <p:spPr/>
        <p:txBody>
          <a:bodyPr/>
          <a:lstStyle/>
          <a:p>
            <a:r>
              <a:rPr lang="en-US" dirty="0"/>
              <a:t>ctDNA is a putative biomarker for disease activity</a:t>
            </a:r>
          </a:p>
        </p:txBody>
      </p:sp>
      <p:sp>
        <p:nvSpPr>
          <p:cNvPr id="13" name="Text Placeholder 12">
            <a:extLst>
              <a:ext uri="{FF2B5EF4-FFF2-40B4-BE49-F238E27FC236}">
                <a16:creationId xmlns:a16="http://schemas.microsoft.com/office/drawing/2014/main" id="{6500EC6C-9894-2F84-9A84-BCB7A36DE445}"/>
              </a:ext>
            </a:extLst>
          </p:cNvPr>
          <p:cNvSpPr>
            <a:spLocks noGrp="1"/>
          </p:cNvSpPr>
          <p:nvPr>
            <p:ph type="body" sz="quarter" idx="14"/>
          </p:nvPr>
        </p:nvSpPr>
        <p:spPr>
          <a:xfrm>
            <a:off x="685800" y="2117419"/>
            <a:ext cx="5794513" cy="3610979"/>
          </a:xfrm>
        </p:spPr>
        <p:txBody>
          <a:bodyPr>
            <a:normAutofit/>
          </a:bodyPr>
          <a:lstStyle/>
          <a:p>
            <a:r>
              <a:rPr lang="en-US" dirty="0"/>
              <a:t>Low levels of cell-free DNA (cfDNA) can be detected even in the plasma of healthy individuals (1-10 ng/ml)</a:t>
            </a:r>
          </a:p>
          <a:p>
            <a:endParaRPr lang="en-US" dirty="0"/>
          </a:p>
          <a:p>
            <a:r>
              <a:rPr lang="en-US" dirty="0"/>
              <a:t>ctDNA = detecting mutations in cfDNA that are highly specific for cancer</a:t>
            </a:r>
          </a:p>
          <a:p>
            <a:pPr lvl="1"/>
            <a:r>
              <a:rPr lang="en-US" sz="1800" dirty="0">
                <a:solidFill>
                  <a:schemeClr val="accent1"/>
                </a:solidFill>
              </a:rPr>
              <a:t>Differences in genetic, epigenetic alterations</a:t>
            </a:r>
          </a:p>
          <a:p>
            <a:pPr lvl="1"/>
            <a:r>
              <a:rPr lang="en-US" sz="1800" dirty="0">
                <a:solidFill>
                  <a:schemeClr val="accent1"/>
                </a:solidFill>
              </a:rPr>
              <a:t>Different fragment sizes</a:t>
            </a:r>
          </a:p>
          <a:p>
            <a:endParaRPr lang="en-US" dirty="0">
              <a:solidFill>
                <a:schemeClr val="accent1"/>
              </a:solidFill>
            </a:endParaRPr>
          </a:p>
          <a:p>
            <a:r>
              <a:rPr lang="en-US" dirty="0">
                <a:solidFill>
                  <a:schemeClr val="accent1"/>
                </a:solidFill>
              </a:rPr>
              <a:t>Half-life: &lt;2 hours</a:t>
            </a:r>
          </a:p>
          <a:p>
            <a:pPr lvl="1"/>
            <a:r>
              <a:rPr lang="en-US" sz="1800" dirty="0">
                <a:solidFill>
                  <a:schemeClr val="accent1"/>
                </a:solidFill>
              </a:rPr>
              <a:t>May fluctuate after trauma (surgery), chemotherapy</a:t>
            </a:r>
            <a:endParaRPr lang="en-US" dirty="0">
              <a:solidFill>
                <a:schemeClr val="accent1"/>
              </a:solidFill>
            </a:endParaRPr>
          </a:p>
          <a:p>
            <a:endParaRPr lang="en-US" dirty="0">
              <a:solidFill>
                <a:schemeClr val="accent1"/>
              </a:solidFill>
            </a:endParaRPr>
          </a:p>
        </p:txBody>
      </p:sp>
      <p:sp>
        <p:nvSpPr>
          <p:cNvPr id="3" name="TextBox 2">
            <a:extLst>
              <a:ext uri="{FF2B5EF4-FFF2-40B4-BE49-F238E27FC236}">
                <a16:creationId xmlns:a16="http://schemas.microsoft.com/office/drawing/2014/main" id="{3AE826AB-A559-4256-FC53-9D3C6DC73F61}"/>
              </a:ext>
            </a:extLst>
          </p:cNvPr>
          <p:cNvSpPr txBox="1"/>
          <p:nvPr/>
        </p:nvSpPr>
        <p:spPr>
          <a:xfrm>
            <a:off x="2876549" y="6207361"/>
            <a:ext cx="81438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Gianni, </a:t>
            </a:r>
            <a:r>
              <a:rPr kumimoji="0" lang="en-US" sz="1600" b="0" i="1" u="none" strike="noStrike" kern="1200" cap="none" spc="0" normalizeH="0" baseline="0" noProof="0" dirty="0">
                <a:ln>
                  <a:noFill/>
                </a:ln>
                <a:solidFill>
                  <a:srgbClr val="000000"/>
                </a:solidFill>
                <a:effectLst/>
                <a:uLnTx/>
                <a:uFillTx/>
                <a:latin typeface="Arial" panose="020B0604020202020204"/>
                <a:ea typeface="+mn-ea"/>
                <a:cs typeface="+mn-cs"/>
              </a:rPr>
              <a:t>Int J Mol Sci </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2022</a:t>
            </a:r>
          </a:p>
        </p:txBody>
      </p:sp>
      <p:pic>
        <p:nvPicPr>
          <p:cNvPr id="1028" name="Picture 4" descr="Ijms 23 14197 g001">
            <a:extLst>
              <a:ext uri="{FF2B5EF4-FFF2-40B4-BE49-F238E27FC236}">
                <a16:creationId xmlns:a16="http://schemas.microsoft.com/office/drawing/2014/main" id="{E21B0A0B-78B9-B4EE-2513-DE9C8A37A4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045"/>
          <a:stretch/>
        </p:blipFill>
        <p:spPr bwMode="auto">
          <a:xfrm>
            <a:off x="6480313" y="1122232"/>
            <a:ext cx="4849038" cy="4879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29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9C682-4C3F-D585-F580-AE60D0A366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E36947-90FA-F97D-4C83-7FB80C48667C}"/>
              </a:ext>
            </a:extLst>
          </p:cNvPr>
          <p:cNvSpPr txBox="1"/>
          <p:nvPr/>
        </p:nvSpPr>
        <p:spPr>
          <a:xfrm>
            <a:off x="445008" y="507673"/>
            <a:ext cx="11301984" cy="731520"/>
          </a:xfrm>
          <a:prstGeom prst="rect">
            <a:avLst/>
          </a:prstGeom>
          <a:solidFill>
            <a:srgbClr val="6390BD">
              <a:alpha val="6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Save The Date</a:t>
            </a:r>
          </a:p>
        </p:txBody>
      </p:sp>
      <p:sp>
        <p:nvSpPr>
          <p:cNvPr id="5" name="TextBox 4">
            <a:extLst>
              <a:ext uri="{FF2B5EF4-FFF2-40B4-BE49-F238E27FC236}">
                <a16:creationId xmlns:a16="http://schemas.microsoft.com/office/drawing/2014/main" id="{C2D2715D-1827-90E7-0DC8-5BD7591AB403}"/>
              </a:ext>
            </a:extLst>
          </p:cNvPr>
          <p:cNvSpPr txBox="1"/>
          <p:nvPr/>
        </p:nvSpPr>
        <p:spPr>
          <a:xfrm>
            <a:off x="445008" y="2988969"/>
            <a:ext cx="11301984" cy="1655064"/>
          </a:xfrm>
          <a:prstGeom prst="rect">
            <a:avLst/>
          </a:prstGeom>
          <a:solidFill>
            <a:srgbClr val="6390BD">
              <a:alpha val="20000"/>
            </a:srgbClr>
          </a:solidFill>
        </p:spPr>
        <p:txBody>
          <a:bodyPr wrap="square" rtlCol="0" anchor="ctr">
            <a:noAutofit/>
          </a:bodyPr>
          <a:lstStyle/>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A </a:t>
            </a:r>
            <a:r>
              <a:rPr kumimoji="0" lang="en-US" sz="3100" b="1" i="1" u="none" strike="noStrike" kern="1200" cap="none" spc="0" normalizeH="0" baseline="0" noProof="0" dirty="0" err="1">
                <a:ln>
                  <a:noFill/>
                </a:ln>
                <a:solidFill>
                  <a:srgbClr val="3A558A"/>
                </a:solidFill>
                <a:effectLst/>
                <a:uLnTx/>
                <a:uFillTx/>
                <a:latin typeface="Arial" panose="020B0604020202020204"/>
                <a:ea typeface="ＭＳ Ｐゴシック" charset="0"/>
                <a:cs typeface="+mn-cs"/>
              </a:rPr>
              <a:t>Multitumor</a:t>
            </a: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 CME/MOC-, NCPD- and ACPE-Accredited Educational Conference Developed in Partnership with Florida Cancer Specialists &amp; Research Institute</a:t>
            </a:r>
          </a:p>
        </p:txBody>
      </p:sp>
      <p:sp>
        <p:nvSpPr>
          <p:cNvPr id="7" name="TextBox 6">
            <a:extLst>
              <a:ext uri="{FF2B5EF4-FFF2-40B4-BE49-F238E27FC236}">
                <a16:creationId xmlns:a16="http://schemas.microsoft.com/office/drawing/2014/main" id="{7539E87A-463A-E44C-889E-07A90EA2B741}"/>
              </a:ext>
            </a:extLst>
          </p:cNvPr>
          <p:cNvSpPr txBox="1"/>
          <p:nvPr/>
        </p:nvSpPr>
        <p:spPr>
          <a:xfrm>
            <a:off x="445008" y="4688671"/>
            <a:ext cx="11301984" cy="1116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9300"/>
                </a:solidFill>
                <a:effectLst/>
                <a:uLnTx/>
                <a:uFillTx/>
                <a:latin typeface="Verdana" panose="020B0604030504040204" pitchFamily="34" charset="0"/>
                <a:ea typeface="Verdana" panose="020B0604030504040204" pitchFamily="34" charset="0"/>
                <a:cs typeface="Verdana" panose="020B0604030504040204" pitchFamily="34" charset="0"/>
              </a:rPr>
              <a:t>Friday to Sunday, April 24 to 26,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9" name="TextBox 8">
            <a:extLst>
              <a:ext uri="{FF2B5EF4-FFF2-40B4-BE49-F238E27FC236}">
                <a16:creationId xmlns:a16="http://schemas.microsoft.com/office/drawing/2014/main" id="{9AAFF801-8DF8-62EE-87E1-5F5A94E82C9C}"/>
              </a:ext>
            </a:extLst>
          </p:cNvPr>
          <p:cNvSpPr txBox="1"/>
          <p:nvPr/>
        </p:nvSpPr>
        <p:spPr>
          <a:xfrm>
            <a:off x="457200" y="5867400"/>
            <a:ext cx="11277600" cy="736928"/>
          </a:xfrm>
          <a:prstGeom prst="rect">
            <a:avLst/>
          </a:prstGeom>
          <a:solidFill>
            <a:srgbClr val="001F60"/>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Moderated by Neil Love, MD</a:t>
            </a:r>
          </a:p>
        </p:txBody>
      </p:sp>
      <p:pic>
        <p:nvPicPr>
          <p:cNvPr id="3" name="Picture 2">
            <a:extLst>
              <a:ext uri="{FF2B5EF4-FFF2-40B4-BE49-F238E27FC236}">
                <a16:creationId xmlns:a16="http://schemas.microsoft.com/office/drawing/2014/main" id="{F632EB10-9D79-815F-ACD6-B2B0D2797197}"/>
              </a:ext>
            </a:extLst>
          </p:cNvPr>
          <p:cNvPicPr>
            <a:picLocks noChangeAspect="1"/>
          </p:cNvPicPr>
          <p:nvPr/>
        </p:nvPicPr>
        <p:blipFill>
          <a:blip r:embed="rId3"/>
          <a:srcRect/>
          <a:stretch/>
        </p:blipFill>
        <p:spPr>
          <a:xfrm>
            <a:off x="457200" y="1239193"/>
            <a:ext cx="11301984" cy="1755646"/>
          </a:xfrm>
          <a:prstGeom prst="rect">
            <a:avLst/>
          </a:prstGeom>
        </p:spPr>
      </p:pic>
    </p:spTree>
    <p:extLst>
      <p:ext uri="{BB962C8B-B14F-4D97-AF65-F5344CB8AC3E}">
        <p14:creationId xmlns:p14="http://schemas.microsoft.com/office/powerpoint/2010/main" val="1164956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B546D-A157-A9A0-1A21-E25DA6829CC4}"/>
              </a:ext>
            </a:extLst>
          </p:cNvPr>
          <p:cNvSpPr>
            <a:spLocks noGrp="1"/>
          </p:cNvSpPr>
          <p:nvPr>
            <p:ph type="ctrTitle"/>
          </p:nvPr>
        </p:nvSpPr>
        <p:spPr/>
        <p:txBody>
          <a:bodyPr/>
          <a:lstStyle/>
          <a:p>
            <a:r>
              <a:rPr lang="en-US" dirty="0"/>
              <a:t>Tumor-informed vs tumor agnostic</a:t>
            </a:r>
          </a:p>
        </p:txBody>
      </p:sp>
      <p:sp>
        <p:nvSpPr>
          <p:cNvPr id="4" name="Text Placeholder 3">
            <a:extLst>
              <a:ext uri="{FF2B5EF4-FFF2-40B4-BE49-F238E27FC236}">
                <a16:creationId xmlns:a16="http://schemas.microsoft.com/office/drawing/2014/main" id="{5F6290D8-7A69-C5D0-3513-90AAC649CD45}"/>
              </a:ext>
            </a:extLst>
          </p:cNvPr>
          <p:cNvSpPr>
            <a:spLocks noGrp="1"/>
          </p:cNvSpPr>
          <p:nvPr>
            <p:ph type="body" sz="quarter" idx="14"/>
          </p:nvPr>
        </p:nvSpPr>
        <p:spPr>
          <a:xfrm>
            <a:off x="8742529" y="2117419"/>
            <a:ext cx="3285627" cy="3610979"/>
          </a:xfrm>
        </p:spPr>
        <p:txBody>
          <a:bodyPr/>
          <a:lstStyle/>
          <a:p>
            <a:r>
              <a:rPr lang="en-US" dirty="0"/>
              <a:t>Tumor-informed vs. tumor-uninformed (a.k.a. tumor-naïve, plasma only)</a:t>
            </a:r>
          </a:p>
          <a:p>
            <a:pPr lvl="1"/>
            <a:r>
              <a:rPr lang="en-US" dirty="0">
                <a:solidFill>
                  <a:schemeClr val="tx2"/>
                </a:solidFill>
              </a:rPr>
              <a:t>Blood results typically return in 7-14 days</a:t>
            </a:r>
          </a:p>
          <a:p>
            <a:endParaRPr lang="en-US" dirty="0">
              <a:solidFill>
                <a:schemeClr val="tx2"/>
              </a:solidFill>
            </a:endParaRPr>
          </a:p>
          <a:p>
            <a:r>
              <a:rPr lang="en-US" dirty="0">
                <a:solidFill>
                  <a:schemeClr val="tx2"/>
                </a:solidFill>
              </a:rPr>
              <a:t>Tu</a:t>
            </a:r>
            <a:r>
              <a:rPr lang="en-US" dirty="0"/>
              <a:t>mor-informed approaches may be more sensitive for MRD</a:t>
            </a:r>
          </a:p>
          <a:p>
            <a:pPr lvl="1"/>
            <a:r>
              <a:rPr lang="en-US" dirty="0">
                <a:solidFill>
                  <a:schemeClr val="tx2"/>
                </a:solidFill>
              </a:rPr>
              <a:t>Longer turnaround time for initial test result        (~4-6 weeks)</a:t>
            </a:r>
          </a:p>
          <a:p>
            <a:endParaRPr lang="en-US" dirty="0"/>
          </a:p>
        </p:txBody>
      </p:sp>
      <p:pic>
        <p:nvPicPr>
          <p:cNvPr id="5" name="Picture 4">
            <a:extLst>
              <a:ext uri="{FF2B5EF4-FFF2-40B4-BE49-F238E27FC236}">
                <a16:creationId xmlns:a16="http://schemas.microsoft.com/office/drawing/2014/main" id="{4090E33C-494A-6DCD-36F5-2DC8A7D4A83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58652" y="1377108"/>
            <a:ext cx="7549781" cy="4350863"/>
          </a:xfrm>
          <a:prstGeom prst="rect">
            <a:avLst/>
          </a:prstGeom>
        </p:spPr>
      </p:pic>
      <p:sp>
        <p:nvSpPr>
          <p:cNvPr id="6" name="TextBox 5">
            <a:extLst>
              <a:ext uri="{FF2B5EF4-FFF2-40B4-BE49-F238E27FC236}">
                <a16:creationId xmlns:a16="http://schemas.microsoft.com/office/drawing/2014/main" id="{160F0806-669A-444E-510C-AE753CC950B3}"/>
              </a:ext>
            </a:extLst>
          </p:cNvPr>
          <p:cNvSpPr txBox="1"/>
          <p:nvPr/>
        </p:nvSpPr>
        <p:spPr>
          <a:xfrm>
            <a:off x="2876549" y="6207361"/>
            <a:ext cx="81438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panose="020B0604020202020204"/>
                <a:ea typeface="+mn-ea"/>
                <a:cs typeface="+mn-cs"/>
              </a:rPr>
              <a:t>Rolfo</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1600" b="0" i="1" u="none" strike="noStrike" kern="1200" cap="none" spc="0" normalizeH="0" baseline="0" noProof="0" dirty="0">
                <a:ln>
                  <a:noFill/>
                </a:ln>
                <a:solidFill>
                  <a:srgbClr val="000000"/>
                </a:solidFill>
                <a:effectLst/>
                <a:uLnTx/>
                <a:uFillTx/>
                <a:latin typeface="Arial" panose="020B0604020202020204"/>
                <a:ea typeface="+mn-ea"/>
                <a:cs typeface="+mn-cs"/>
              </a:rPr>
              <a:t>Nat Rev Clin Oncol </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2020</a:t>
            </a:r>
          </a:p>
        </p:txBody>
      </p:sp>
    </p:spTree>
    <p:extLst>
      <p:ext uri="{BB962C8B-B14F-4D97-AF65-F5344CB8AC3E}">
        <p14:creationId xmlns:p14="http://schemas.microsoft.com/office/powerpoint/2010/main" val="27241257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96CD1-69F1-9FB4-DFF6-3FF264D847C1}"/>
              </a:ext>
            </a:extLst>
          </p:cNvPr>
          <p:cNvSpPr>
            <a:spLocks noGrp="1"/>
          </p:cNvSpPr>
          <p:nvPr>
            <p:ph type="ctrTitle"/>
          </p:nvPr>
        </p:nvSpPr>
        <p:spPr/>
        <p:txBody>
          <a:bodyPr/>
          <a:lstStyle/>
          <a:p>
            <a:r>
              <a:rPr lang="en-US" dirty="0"/>
              <a:t>Longitudinal collection may overcome assay limitations</a:t>
            </a:r>
          </a:p>
        </p:txBody>
      </p:sp>
      <p:sp>
        <p:nvSpPr>
          <p:cNvPr id="3" name="Text Placeholder 2">
            <a:extLst>
              <a:ext uri="{FF2B5EF4-FFF2-40B4-BE49-F238E27FC236}">
                <a16:creationId xmlns:a16="http://schemas.microsoft.com/office/drawing/2014/main" id="{43D270C7-9836-4564-F202-19C9DB0ABAD6}"/>
              </a:ext>
            </a:extLst>
          </p:cNvPr>
          <p:cNvSpPr>
            <a:spLocks noGrp="1"/>
          </p:cNvSpPr>
          <p:nvPr>
            <p:ph type="body" sz="quarter" idx="13"/>
          </p:nvPr>
        </p:nvSpPr>
        <p:spPr/>
        <p:txBody>
          <a:bodyPr/>
          <a:lstStyle/>
          <a:p>
            <a:r>
              <a:rPr lang="en-US" dirty="0"/>
              <a:t>Repeat testing can increase sensitivity</a:t>
            </a:r>
          </a:p>
        </p:txBody>
      </p:sp>
      <p:sp>
        <p:nvSpPr>
          <p:cNvPr id="4" name="Text Placeholder 3">
            <a:extLst>
              <a:ext uri="{FF2B5EF4-FFF2-40B4-BE49-F238E27FC236}">
                <a16:creationId xmlns:a16="http://schemas.microsoft.com/office/drawing/2014/main" id="{ED87247B-510A-A4CA-02DF-DFBE55AEB6A6}"/>
              </a:ext>
            </a:extLst>
          </p:cNvPr>
          <p:cNvSpPr>
            <a:spLocks noGrp="1"/>
          </p:cNvSpPr>
          <p:nvPr>
            <p:ph type="body" sz="quarter" idx="14"/>
          </p:nvPr>
        </p:nvSpPr>
        <p:spPr>
          <a:xfrm>
            <a:off x="8237837" y="2117419"/>
            <a:ext cx="3253947" cy="3610979"/>
          </a:xfrm>
        </p:spPr>
        <p:txBody>
          <a:bodyPr/>
          <a:lstStyle/>
          <a:p>
            <a:r>
              <a:rPr lang="en-US" dirty="0"/>
              <a:t>Detection is cancer tumor burden dependent</a:t>
            </a:r>
          </a:p>
          <a:p>
            <a:endParaRPr lang="en-US" dirty="0"/>
          </a:p>
          <a:p>
            <a:r>
              <a:rPr lang="en-US" dirty="0"/>
              <a:t>Longitudinal testing can overcome extremely low-level disease</a:t>
            </a:r>
          </a:p>
          <a:p>
            <a:endParaRPr lang="en-US" dirty="0"/>
          </a:p>
          <a:p>
            <a:r>
              <a:rPr lang="en-US" dirty="0"/>
              <a:t>Rate of increase (</a:t>
            </a:r>
            <a:r>
              <a:rPr lang="en-US" i="1" dirty="0"/>
              <a:t>e.g.</a:t>
            </a:r>
            <a:r>
              <a:rPr lang="en-US" dirty="0"/>
              <a:t>, doubling time) can be informative</a:t>
            </a:r>
          </a:p>
        </p:txBody>
      </p:sp>
      <p:pic>
        <p:nvPicPr>
          <p:cNvPr id="7" name="Picture 6">
            <a:extLst>
              <a:ext uri="{FF2B5EF4-FFF2-40B4-BE49-F238E27FC236}">
                <a16:creationId xmlns:a16="http://schemas.microsoft.com/office/drawing/2014/main" id="{5CEEF3DB-622F-75B5-8565-F7213B45C7C4}"/>
              </a:ext>
            </a:extLst>
          </p:cNvPr>
          <p:cNvPicPr>
            <a:picLocks noChangeAspect="1"/>
          </p:cNvPicPr>
          <p:nvPr/>
        </p:nvPicPr>
        <p:blipFill>
          <a:blip r:embed="rId2"/>
          <a:stretch>
            <a:fillRect/>
          </a:stretch>
        </p:blipFill>
        <p:spPr>
          <a:xfrm>
            <a:off x="873193" y="2102141"/>
            <a:ext cx="7051608" cy="372529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Arrow: Down 7">
            <a:extLst>
              <a:ext uri="{FF2B5EF4-FFF2-40B4-BE49-F238E27FC236}">
                <a16:creationId xmlns:a16="http://schemas.microsoft.com/office/drawing/2014/main" id="{A5A59EE9-8519-5D6B-A59B-45312CE2E138}"/>
              </a:ext>
            </a:extLst>
          </p:cNvPr>
          <p:cNvSpPr/>
          <p:nvPr/>
        </p:nvSpPr>
        <p:spPr>
          <a:xfrm>
            <a:off x="3834054" y="2594919"/>
            <a:ext cx="391958" cy="458537"/>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CF8B49FF-1A26-B55A-0246-39957418877C}"/>
              </a:ext>
            </a:extLst>
          </p:cNvPr>
          <p:cNvSpPr txBox="1"/>
          <p:nvPr/>
        </p:nvSpPr>
        <p:spPr>
          <a:xfrm>
            <a:off x="2876549" y="6207361"/>
            <a:ext cx="81438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Cohen, </a:t>
            </a:r>
            <a:r>
              <a:rPr kumimoji="0" lang="en-US" sz="1600" b="0" i="1" u="none" strike="noStrike" kern="1200" cap="none" spc="0" normalizeH="0" baseline="0" noProof="0" dirty="0">
                <a:ln>
                  <a:noFill/>
                </a:ln>
                <a:solidFill>
                  <a:srgbClr val="000000"/>
                </a:solidFill>
                <a:effectLst/>
                <a:uLnTx/>
                <a:uFillTx/>
                <a:latin typeface="Arial" panose="020B0604020202020204"/>
                <a:ea typeface="+mn-ea"/>
                <a:cs typeface="+mn-cs"/>
              </a:rPr>
              <a:t>Nature </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2023</a:t>
            </a:r>
          </a:p>
        </p:txBody>
      </p:sp>
    </p:spTree>
    <p:extLst>
      <p:ext uri="{BB962C8B-B14F-4D97-AF65-F5344CB8AC3E}">
        <p14:creationId xmlns:p14="http://schemas.microsoft.com/office/powerpoint/2010/main" val="14888416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96D36D4-2887-A75C-2C7B-B7FBB96D08D6}"/>
              </a:ext>
            </a:extLst>
          </p:cNvPr>
          <p:cNvSpPr>
            <a:spLocks noGrp="1"/>
          </p:cNvSpPr>
          <p:nvPr>
            <p:ph type="ctrTitle"/>
          </p:nvPr>
        </p:nvSpPr>
        <p:spPr/>
        <p:txBody>
          <a:bodyPr/>
          <a:lstStyle/>
          <a:p>
            <a:r>
              <a:rPr lang="en-US" dirty="0"/>
              <a:t>Minimal/molecular residual disease (MRD)</a:t>
            </a:r>
          </a:p>
        </p:txBody>
      </p:sp>
      <p:sp>
        <p:nvSpPr>
          <p:cNvPr id="13" name="Text Placeholder 12">
            <a:extLst>
              <a:ext uri="{FF2B5EF4-FFF2-40B4-BE49-F238E27FC236}">
                <a16:creationId xmlns:a16="http://schemas.microsoft.com/office/drawing/2014/main" id="{6500EC6C-9894-2F84-9A84-BCB7A36DE445}"/>
              </a:ext>
            </a:extLst>
          </p:cNvPr>
          <p:cNvSpPr>
            <a:spLocks noGrp="1"/>
          </p:cNvSpPr>
          <p:nvPr>
            <p:ph type="body" sz="quarter" idx="14"/>
          </p:nvPr>
        </p:nvSpPr>
        <p:spPr/>
        <p:txBody>
          <a:bodyPr>
            <a:normAutofit/>
          </a:bodyPr>
          <a:lstStyle/>
          <a:p>
            <a:endParaRPr lang="en-US" sz="1800" u="sng" dirty="0">
              <a:solidFill>
                <a:schemeClr val="accent1"/>
              </a:solidFill>
            </a:endParaRPr>
          </a:p>
          <a:p>
            <a:endParaRPr lang="en-US" sz="1800" u="sng" dirty="0">
              <a:solidFill>
                <a:schemeClr val="accent1"/>
              </a:solidFill>
            </a:endParaRPr>
          </a:p>
          <a:p>
            <a:endParaRPr lang="en-US" sz="1800" u="sng" dirty="0">
              <a:solidFill>
                <a:schemeClr val="accent1"/>
              </a:solidFill>
            </a:endParaRPr>
          </a:p>
          <a:p>
            <a:endParaRPr lang="en-US" sz="1800" u="sng" dirty="0">
              <a:solidFill>
                <a:schemeClr val="accent1"/>
              </a:solidFill>
            </a:endParaRPr>
          </a:p>
          <a:p>
            <a:endParaRPr lang="en-US" sz="1800" u="sng" dirty="0">
              <a:solidFill>
                <a:schemeClr val="accent1"/>
              </a:solidFill>
            </a:endParaRPr>
          </a:p>
          <a:p>
            <a:endParaRPr lang="en-US" sz="1800" u="sng" dirty="0">
              <a:solidFill>
                <a:schemeClr val="accent1"/>
              </a:solidFill>
            </a:endParaRPr>
          </a:p>
          <a:p>
            <a:r>
              <a:rPr lang="en-US" sz="1800" u="sng" dirty="0">
                <a:solidFill>
                  <a:schemeClr val="accent1"/>
                </a:solidFill>
              </a:rPr>
              <a:t>Hypothesis</a:t>
            </a:r>
            <a:r>
              <a:rPr lang="en-US" sz="1800" dirty="0">
                <a:solidFill>
                  <a:schemeClr val="accent1"/>
                </a:solidFill>
              </a:rPr>
              <a:t>: ctDNA can pick up recurrences faster than would be detected radiographically or by other blood-based assays (ex. CEA)</a:t>
            </a:r>
          </a:p>
          <a:p>
            <a:endParaRPr lang="en-US" sz="1800" dirty="0"/>
          </a:p>
          <a:p>
            <a:r>
              <a:rPr lang="en-US" sz="1800" dirty="0"/>
              <a:t>Analyses have largely been retrospective and observational, but with emerging prospective data</a:t>
            </a:r>
          </a:p>
          <a:p>
            <a:endParaRPr lang="en-US" sz="1800" dirty="0"/>
          </a:p>
        </p:txBody>
      </p:sp>
      <p:sp>
        <p:nvSpPr>
          <p:cNvPr id="2" name="Rectangle 1">
            <a:extLst>
              <a:ext uri="{FF2B5EF4-FFF2-40B4-BE49-F238E27FC236}">
                <a16:creationId xmlns:a16="http://schemas.microsoft.com/office/drawing/2014/main" id="{2B92F957-7D35-22B3-78B4-540B1D7936E1}"/>
              </a:ext>
            </a:extLst>
          </p:cNvPr>
          <p:cNvSpPr/>
          <p:nvPr/>
        </p:nvSpPr>
        <p:spPr>
          <a:xfrm>
            <a:off x="2784389" y="1704441"/>
            <a:ext cx="6804454" cy="154051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MRD</a:t>
            </a: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 = small volume disease not appreciated radiographically or with other clinical measures</a:t>
            </a:r>
          </a:p>
        </p:txBody>
      </p:sp>
    </p:spTree>
    <p:extLst>
      <p:ext uri="{BB962C8B-B14F-4D97-AF65-F5344CB8AC3E}">
        <p14:creationId xmlns:p14="http://schemas.microsoft.com/office/powerpoint/2010/main" val="130933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B4787-C7A1-AB64-E568-89238F7DA91A}"/>
              </a:ext>
            </a:extLst>
          </p:cNvPr>
          <p:cNvSpPr>
            <a:spLocks noGrp="1"/>
          </p:cNvSpPr>
          <p:nvPr>
            <p:ph type="ctrTitle"/>
          </p:nvPr>
        </p:nvSpPr>
        <p:spPr/>
        <p:txBody>
          <a:bodyPr/>
          <a:lstStyle/>
          <a:p>
            <a:r>
              <a:rPr lang="en-US" dirty="0"/>
              <a:t>State of the data on ctDNA in colorectal cancer</a:t>
            </a:r>
          </a:p>
        </p:txBody>
      </p:sp>
      <p:sp>
        <p:nvSpPr>
          <p:cNvPr id="5" name="Rectangle 4">
            <a:extLst>
              <a:ext uri="{FF2B5EF4-FFF2-40B4-BE49-F238E27FC236}">
                <a16:creationId xmlns:a16="http://schemas.microsoft.com/office/drawing/2014/main" id="{C6D1D089-17B6-C205-E7BE-C7B80C5CE679}"/>
              </a:ext>
            </a:extLst>
          </p:cNvPr>
          <p:cNvSpPr/>
          <p:nvPr/>
        </p:nvSpPr>
        <p:spPr>
          <a:xfrm>
            <a:off x="1886465" y="1309817"/>
            <a:ext cx="1779373" cy="650395"/>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ctDNA</a:t>
            </a:r>
          </a:p>
        </p:txBody>
      </p:sp>
      <p:cxnSp>
        <p:nvCxnSpPr>
          <p:cNvPr id="7" name="Straight Arrow Connector 6">
            <a:extLst>
              <a:ext uri="{FF2B5EF4-FFF2-40B4-BE49-F238E27FC236}">
                <a16:creationId xmlns:a16="http://schemas.microsoft.com/office/drawing/2014/main" id="{00D98768-7145-7C33-5BD9-A4024BD8543E}"/>
              </a:ext>
            </a:extLst>
          </p:cNvPr>
          <p:cNvCxnSpPr/>
          <p:nvPr/>
        </p:nvCxnSpPr>
        <p:spPr>
          <a:xfrm>
            <a:off x="3830594" y="1651490"/>
            <a:ext cx="7002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555CB3B-2E1D-87CE-5C6E-E39B1A807562}"/>
              </a:ext>
            </a:extLst>
          </p:cNvPr>
          <p:cNvSpPr/>
          <p:nvPr/>
        </p:nvSpPr>
        <p:spPr>
          <a:xfrm>
            <a:off x="4658498" y="1309817"/>
            <a:ext cx="1779373" cy="650395"/>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Improved technology</a:t>
            </a:r>
          </a:p>
        </p:txBody>
      </p:sp>
      <p:cxnSp>
        <p:nvCxnSpPr>
          <p:cNvPr id="12" name="Straight Arrow Connector 11">
            <a:extLst>
              <a:ext uri="{FF2B5EF4-FFF2-40B4-BE49-F238E27FC236}">
                <a16:creationId xmlns:a16="http://schemas.microsoft.com/office/drawing/2014/main" id="{8FCC78F2-2D73-C105-6DBB-C51C18ED367B}"/>
              </a:ext>
            </a:extLst>
          </p:cNvPr>
          <p:cNvCxnSpPr>
            <a:cxnSpLocks/>
          </p:cNvCxnSpPr>
          <p:nvPr/>
        </p:nvCxnSpPr>
        <p:spPr>
          <a:xfrm flipH="1">
            <a:off x="2776150" y="2067698"/>
            <a:ext cx="1" cy="3624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903A8F3-9EEF-2F89-3FC5-94EFE6F1C956}"/>
              </a:ext>
            </a:extLst>
          </p:cNvPr>
          <p:cNvSpPr/>
          <p:nvPr/>
        </p:nvSpPr>
        <p:spPr>
          <a:xfrm>
            <a:off x="1886465" y="2529409"/>
            <a:ext cx="1779373" cy="650395"/>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Retrospective studies</a:t>
            </a:r>
          </a:p>
        </p:txBody>
      </p:sp>
      <p:cxnSp>
        <p:nvCxnSpPr>
          <p:cNvPr id="14" name="Straight Arrow Connector 13">
            <a:extLst>
              <a:ext uri="{FF2B5EF4-FFF2-40B4-BE49-F238E27FC236}">
                <a16:creationId xmlns:a16="http://schemas.microsoft.com/office/drawing/2014/main" id="{E573D363-E9D6-8F54-A12C-FCA6A9CF4484}"/>
              </a:ext>
            </a:extLst>
          </p:cNvPr>
          <p:cNvCxnSpPr>
            <a:cxnSpLocks/>
          </p:cNvCxnSpPr>
          <p:nvPr/>
        </p:nvCxnSpPr>
        <p:spPr>
          <a:xfrm>
            <a:off x="2776150" y="3289349"/>
            <a:ext cx="0" cy="3105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5707B217-D85A-77D5-8D7F-C079000E7A58}"/>
              </a:ext>
            </a:extLst>
          </p:cNvPr>
          <p:cNvSpPr/>
          <p:nvPr/>
        </p:nvSpPr>
        <p:spPr>
          <a:xfrm>
            <a:off x="1886464" y="3690550"/>
            <a:ext cx="1779373" cy="8344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Large observational cohorts</a:t>
            </a:r>
          </a:p>
        </p:txBody>
      </p:sp>
      <p:cxnSp>
        <p:nvCxnSpPr>
          <p:cNvPr id="16" name="Straight Arrow Connector 15">
            <a:extLst>
              <a:ext uri="{FF2B5EF4-FFF2-40B4-BE49-F238E27FC236}">
                <a16:creationId xmlns:a16="http://schemas.microsoft.com/office/drawing/2014/main" id="{3663D4A5-F9A9-E1F3-0407-247CF7DCE42C}"/>
              </a:ext>
            </a:extLst>
          </p:cNvPr>
          <p:cNvCxnSpPr>
            <a:cxnSpLocks/>
          </p:cNvCxnSpPr>
          <p:nvPr/>
        </p:nvCxnSpPr>
        <p:spPr>
          <a:xfrm>
            <a:off x="2776150" y="4620943"/>
            <a:ext cx="0" cy="3629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6359F3E8-39CF-EE33-0F8B-31D04B37940F}"/>
              </a:ext>
            </a:extLst>
          </p:cNvPr>
          <p:cNvSpPr/>
          <p:nvPr/>
        </p:nvSpPr>
        <p:spPr>
          <a:xfrm>
            <a:off x="1886464" y="5076624"/>
            <a:ext cx="1779373" cy="650395"/>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Prospective trials</a:t>
            </a:r>
          </a:p>
        </p:txBody>
      </p:sp>
      <p:sp>
        <p:nvSpPr>
          <p:cNvPr id="22" name="TextBox 21">
            <a:extLst>
              <a:ext uri="{FF2B5EF4-FFF2-40B4-BE49-F238E27FC236}">
                <a16:creationId xmlns:a16="http://schemas.microsoft.com/office/drawing/2014/main" id="{BC5023B2-5BD1-FEDE-70B2-8459330DF9A8}"/>
              </a:ext>
            </a:extLst>
          </p:cNvPr>
          <p:cNvSpPr txBox="1"/>
          <p:nvPr/>
        </p:nvSpPr>
        <p:spPr>
          <a:xfrm>
            <a:off x="3830594" y="3690550"/>
            <a:ext cx="2912882"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GALAXY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BESPOKE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INTERCEPT</a:t>
            </a:r>
          </a:p>
        </p:txBody>
      </p:sp>
    </p:spTree>
    <p:extLst>
      <p:ext uri="{BB962C8B-B14F-4D97-AF65-F5344CB8AC3E}">
        <p14:creationId xmlns:p14="http://schemas.microsoft.com/office/powerpoint/2010/main" val="15595287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163F0-2222-8D33-06F9-E3FFF9E1C404}"/>
              </a:ext>
            </a:extLst>
          </p:cNvPr>
          <p:cNvSpPr>
            <a:spLocks noGrp="1"/>
          </p:cNvSpPr>
          <p:nvPr>
            <p:ph type="ctrTitle"/>
          </p:nvPr>
        </p:nvSpPr>
        <p:spPr/>
        <p:txBody>
          <a:bodyPr/>
          <a:lstStyle/>
          <a:p>
            <a:r>
              <a:rPr lang="en-US" dirty="0"/>
              <a:t>CIRCULATE-Japan: GALAXY sub-study</a:t>
            </a:r>
          </a:p>
        </p:txBody>
      </p:sp>
      <p:sp>
        <p:nvSpPr>
          <p:cNvPr id="3" name="Text Placeholder 2">
            <a:extLst>
              <a:ext uri="{FF2B5EF4-FFF2-40B4-BE49-F238E27FC236}">
                <a16:creationId xmlns:a16="http://schemas.microsoft.com/office/drawing/2014/main" id="{26AECC0C-231E-3340-B19F-3E53DEF7BA8E}"/>
              </a:ext>
            </a:extLst>
          </p:cNvPr>
          <p:cNvSpPr>
            <a:spLocks noGrp="1"/>
          </p:cNvSpPr>
          <p:nvPr>
            <p:ph type="body" sz="quarter" idx="13"/>
          </p:nvPr>
        </p:nvSpPr>
        <p:spPr/>
        <p:txBody>
          <a:bodyPr>
            <a:normAutofit/>
          </a:bodyPr>
          <a:lstStyle/>
          <a:p>
            <a:r>
              <a:rPr lang="en-US" dirty="0"/>
              <a:t>n=6061 </a:t>
            </a:r>
            <a:r>
              <a:rPr lang="en-US" dirty="0">
                <a:sym typeface="Wingdings" panose="05000000000000000000" pitchFamily="2" charset="2"/>
              </a:rPr>
              <a:t> 2240 with stage 2/3</a:t>
            </a:r>
            <a:endParaRPr lang="en-US" dirty="0"/>
          </a:p>
        </p:txBody>
      </p:sp>
      <p:sp>
        <p:nvSpPr>
          <p:cNvPr id="9" name="TextBox 8">
            <a:extLst>
              <a:ext uri="{FF2B5EF4-FFF2-40B4-BE49-F238E27FC236}">
                <a16:creationId xmlns:a16="http://schemas.microsoft.com/office/drawing/2014/main" id="{CE815A73-93D5-F1FB-1877-DA14B3F65AF9}"/>
              </a:ext>
            </a:extLst>
          </p:cNvPr>
          <p:cNvSpPr txBox="1"/>
          <p:nvPr/>
        </p:nvSpPr>
        <p:spPr>
          <a:xfrm>
            <a:off x="2876549" y="6207361"/>
            <a:ext cx="81438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Kotani, </a:t>
            </a:r>
            <a:r>
              <a:rPr kumimoji="0" lang="en-US" sz="1600" b="0" i="1" u="none" strike="noStrike" kern="1200" cap="none" spc="0" normalizeH="0" baseline="0" noProof="0" dirty="0">
                <a:ln>
                  <a:noFill/>
                </a:ln>
                <a:solidFill>
                  <a:srgbClr val="000000"/>
                </a:solidFill>
                <a:effectLst/>
                <a:uLnTx/>
                <a:uFillTx/>
                <a:latin typeface="Arial" panose="020B0604020202020204"/>
                <a:ea typeface="+mn-ea"/>
                <a:cs typeface="+mn-cs"/>
              </a:rPr>
              <a:t>GI ASCO </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2022; Nakamura </a:t>
            </a:r>
            <a:r>
              <a:rPr kumimoji="0" lang="en-US" sz="1600" b="0" i="1" u="none" strike="noStrike" kern="1200" cap="none" spc="0" normalizeH="0" baseline="0" noProof="0" dirty="0">
                <a:ln>
                  <a:noFill/>
                </a:ln>
                <a:solidFill>
                  <a:srgbClr val="000000"/>
                </a:solidFill>
                <a:effectLst/>
                <a:uLnTx/>
                <a:uFillTx/>
                <a:latin typeface="Arial" panose="020B0604020202020204"/>
                <a:ea typeface="+mn-ea"/>
                <a:cs typeface="+mn-cs"/>
              </a:rPr>
              <a:t>Nat Med</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2024</a:t>
            </a:r>
          </a:p>
        </p:txBody>
      </p:sp>
      <p:pic>
        <p:nvPicPr>
          <p:cNvPr id="10" name="Picture 9">
            <a:extLst>
              <a:ext uri="{FF2B5EF4-FFF2-40B4-BE49-F238E27FC236}">
                <a16:creationId xmlns:a16="http://schemas.microsoft.com/office/drawing/2014/main" id="{7015ED0C-105D-FED7-FF98-F09786C6A1F1}"/>
              </a:ext>
            </a:extLst>
          </p:cNvPr>
          <p:cNvPicPr>
            <a:picLocks noChangeAspect="1"/>
          </p:cNvPicPr>
          <p:nvPr/>
        </p:nvPicPr>
        <p:blipFill>
          <a:blip r:embed="rId2"/>
          <a:stretch>
            <a:fillRect/>
          </a:stretch>
        </p:blipFill>
        <p:spPr>
          <a:xfrm>
            <a:off x="685798" y="1840492"/>
            <a:ext cx="11036396" cy="3877262"/>
          </a:xfrm>
          <a:prstGeom prst="rect">
            <a:avLst/>
          </a:prstGeom>
        </p:spPr>
      </p:pic>
    </p:spTree>
    <p:extLst>
      <p:ext uri="{BB962C8B-B14F-4D97-AF65-F5344CB8AC3E}">
        <p14:creationId xmlns:p14="http://schemas.microsoft.com/office/powerpoint/2010/main" val="18765775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EC91A-B825-1998-7255-E67E78B2EF05}"/>
              </a:ext>
            </a:extLst>
          </p:cNvPr>
          <p:cNvSpPr>
            <a:spLocks noGrp="1"/>
          </p:cNvSpPr>
          <p:nvPr>
            <p:ph type="ctrTitle"/>
          </p:nvPr>
        </p:nvSpPr>
        <p:spPr/>
        <p:txBody>
          <a:bodyPr/>
          <a:lstStyle/>
          <a:p>
            <a:r>
              <a:rPr lang="en-US" dirty="0"/>
              <a:t>BESPOKE</a:t>
            </a:r>
          </a:p>
        </p:txBody>
      </p:sp>
      <p:sp>
        <p:nvSpPr>
          <p:cNvPr id="3" name="Text Placeholder 2">
            <a:extLst>
              <a:ext uri="{FF2B5EF4-FFF2-40B4-BE49-F238E27FC236}">
                <a16:creationId xmlns:a16="http://schemas.microsoft.com/office/drawing/2014/main" id="{58186CD9-CEA4-ED04-134B-E50C6AFD3433}"/>
              </a:ext>
            </a:extLst>
          </p:cNvPr>
          <p:cNvSpPr>
            <a:spLocks noGrp="1"/>
          </p:cNvSpPr>
          <p:nvPr>
            <p:ph type="body" sz="quarter" idx="13"/>
          </p:nvPr>
        </p:nvSpPr>
        <p:spPr/>
        <p:txBody>
          <a:bodyPr/>
          <a:lstStyle/>
          <a:p>
            <a:r>
              <a:rPr lang="en-US" dirty="0"/>
              <a:t>n=1780 </a:t>
            </a:r>
            <a:r>
              <a:rPr lang="en-US" dirty="0">
                <a:sym typeface="Wingdings" panose="05000000000000000000" pitchFamily="2" charset="2"/>
              </a:rPr>
              <a:t> 1166 with stage 2/3</a:t>
            </a:r>
            <a:endParaRPr lang="en-US" dirty="0"/>
          </a:p>
        </p:txBody>
      </p:sp>
      <p:pic>
        <p:nvPicPr>
          <p:cNvPr id="6" name="Picture 5" descr="A screen shot of a screen&#10;&#10;AI-generated content may be incorrect.">
            <a:extLst>
              <a:ext uri="{FF2B5EF4-FFF2-40B4-BE49-F238E27FC236}">
                <a16:creationId xmlns:a16="http://schemas.microsoft.com/office/drawing/2014/main" id="{BBE0E259-4BC3-57D4-1B93-F37E58A2A59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39702" y="1993826"/>
            <a:ext cx="10107436" cy="3858163"/>
          </a:xfrm>
          <a:prstGeom prst="rect">
            <a:avLst/>
          </a:prstGeom>
        </p:spPr>
      </p:pic>
      <p:sp>
        <p:nvSpPr>
          <p:cNvPr id="7" name="TextBox 6">
            <a:extLst>
              <a:ext uri="{FF2B5EF4-FFF2-40B4-BE49-F238E27FC236}">
                <a16:creationId xmlns:a16="http://schemas.microsoft.com/office/drawing/2014/main" id="{4D89D850-2140-A15B-BDE5-73F29354557B}"/>
              </a:ext>
            </a:extLst>
          </p:cNvPr>
          <p:cNvSpPr txBox="1"/>
          <p:nvPr/>
        </p:nvSpPr>
        <p:spPr>
          <a:xfrm>
            <a:off x="2876549" y="6199123"/>
            <a:ext cx="81438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Shah, </a:t>
            </a:r>
            <a:r>
              <a:rPr kumimoji="0" lang="en-US" sz="1600" b="0" i="1" u="none" strike="noStrike" kern="1200" cap="none" spc="0" normalizeH="0" baseline="0" noProof="0" dirty="0">
                <a:ln>
                  <a:noFill/>
                </a:ln>
                <a:solidFill>
                  <a:srgbClr val="000000"/>
                </a:solidFill>
                <a:effectLst/>
                <a:uLnTx/>
                <a:uFillTx/>
                <a:latin typeface="Arial" panose="020B0604020202020204"/>
                <a:ea typeface="+mn-ea"/>
                <a:cs typeface="+mn-cs"/>
              </a:rPr>
              <a:t>ASCO GI </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2025</a:t>
            </a:r>
          </a:p>
        </p:txBody>
      </p:sp>
    </p:spTree>
    <p:extLst>
      <p:ext uri="{BB962C8B-B14F-4D97-AF65-F5344CB8AC3E}">
        <p14:creationId xmlns:p14="http://schemas.microsoft.com/office/powerpoint/2010/main" val="13057547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82F3F2DE-7683-513C-4999-C379223CDA2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8771" t="9917" r="16208" b="23086"/>
          <a:stretch/>
        </p:blipFill>
        <p:spPr bwMode="auto">
          <a:xfrm>
            <a:off x="795033" y="2372933"/>
            <a:ext cx="4914291" cy="28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4789DA83-7CB6-C499-1F1C-E8DCD84CD714}"/>
              </a:ext>
            </a:extLst>
          </p:cNvPr>
          <p:cNvSpPr>
            <a:spLocks noGrp="1"/>
          </p:cNvSpPr>
          <p:nvPr>
            <p:ph type="ctrTitle"/>
          </p:nvPr>
        </p:nvSpPr>
        <p:spPr/>
        <p:txBody>
          <a:bodyPr/>
          <a:lstStyle/>
          <a:p>
            <a:r>
              <a:rPr lang="en-US" dirty="0"/>
              <a:t>ctDNA is a strong prognostic risk factor</a:t>
            </a:r>
          </a:p>
        </p:txBody>
      </p:sp>
      <p:sp>
        <p:nvSpPr>
          <p:cNvPr id="3" name="Text Placeholder 2">
            <a:extLst>
              <a:ext uri="{FF2B5EF4-FFF2-40B4-BE49-F238E27FC236}">
                <a16:creationId xmlns:a16="http://schemas.microsoft.com/office/drawing/2014/main" id="{B4919F0B-96C9-E651-8216-FE8021F7EA4A}"/>
              </a:ext>
            </a:extLst>
          </p:cNvPr>
          <p:cNvSpPr>
            <a:spLocks noGrp="1"/>
          </p:cNvSpPr>
          <p:nvPr>
            <p:ph type="body" sz="quarter" idx="13"/>
          </p:nvPr>
        </p:nvSpPr>
        <p:spPr/>
        <p:txBody>
          <a:bodyPr/>
          <a:lstStyle/>
          <a:p>
            <a:r>
              <a:rPr lang="en-US" dirty="0"/>
              <a:t>Emerging data with both tumor-informed (LEFT) and tumor-agnostic (RIGHT) platforms</a:t>
            </a:r>
          </a:p>
        </p:txBody>
      </p:sp>
      <p:sp>
        <p:nvSpPr>
          <p:cNvPr id="5" name="TextBox 4">
            <a:extLst>
              <a:ext uri="{FF2B5EF4-FFF2-40B4-BE49-F238E27FC236}">
                <a16:creationId xmlns:a16="http://schemas.microsoft.com/office/drawing/2014/main" id="{18C1FC5C-96D5-C7CB-81E3-4C155173A22B}"/>
              </a:ext>
            </a:extLst>
          </p:cNvPr>
          <p:cNvSpPr txBox="1"/>
          <p:nvPr/>
        </p:nvSpPr>
        <p:spPr>
          <a:xfrm>
            <a:off x="1147480" y="1914508"/>
            <a:ext cx="9309271" cy="36933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RFS by ctDNA status after surgery</a:t>
            </a:r>
          </a:p>
        </p:txBody>
      </p:sp>
      <p:grpSp>
        <p:nvGrpSpPr>
          <p:cNvPr id="6" name="Group 5">
            <a:extLst>
              <a:ext uri="{FF2B5EF4-FFF2-40B4-BE49-F238E27FC236}">
                <a16:creationId xmlns:a16="http://schemas.microsoft.com/office/drawing/2014/main" id="{18816B27-8753-817C-2BE8-DB205302BE37}"/>
              </a:ext>
            </a:extLst>
          </p:cNvPr>
          <p:cNvGrpSpPr/>
          <p:nvPr/>
        </p:nvGrpSpPr>
        <p:grpSpPr>
          <a:xfrm>
            <a:off x="2152770" y="2354687"/>
            <a:ext cx="3093659" cy="1902556"/>
            <a:chOff x="7908506" y="2950810"/>
            <a:chExt cx="3369235" cy="2141520"/>
          </a:xfrm>
        </p:grpSpPr>
        <p:sp>
          <p:nvSpPr>
            <p:cNvPr id="10" name="TextBox 9">
              <a:extLst>
                <a:ext uri="{FF2B5EF4-FFF2-40B4-BE49-F238E27FC236}">
                  <a16:creationId xmlns:a16="http://schemas.microsoft.com/office/drawing/2014/main" id="{A0901CE7-67B2-A275-4B81-E219E5247322}"/>
                </a:ext>
              </a:extLst>
            </p:cNvPr>
            <p:cNvSpPr txBox="1"/>
            <p:nvPr/>
          </p:nvSpPr>
          <p:spPr>
            <a:xfrm>
              <a:off x="7908506" y="4676609"/>
              <a:ext cx="1976036" cy="415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a:ea typeface="+mn-ea"/>
                  <a:cs typeface="+mn-cs"/>
                </a:rPr>
                <a:t>ctDNA positive</a:t>
              </a:r>
            </a:p>
          </p:txBody>
        </p:sp>
        <p:sp>
          <p:nvSpPr>
            <p:cNvPr id="9" name="TextBox 8">
              <a:extLst>
                <a:ext uri="{FF2B5EF4-FFF2-40B4-BE49-F238E27FC236}">
                  <a16:creationId xmlns:a16="http://schemas.microsoft.com/office/drawing/2014/main" id="{52A2FD0E-47E0-701F-4E23-E5A7BE51E789}"/>
                </a:ext>
              </a:extLst>
            </p:cNvPr>
            <p:cNvSpPr txBox="1"/>
            <p:nvPr/>
          </p:nvSpPr>
          <p:spPr>
            <a:xfrm>
              <a:off x="9197739" y="2950810"/>
              <a:ext cx="2080002" cy="415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panose="020B0604020202020204"/>
                  <a:ea typeface="+mn-ea"/>
                  <a:cs typeface="+mn-cs"/>
                </a:rPr>
                <a:t>ctDNA negative</a:t>
              </a:r>
            </a:p>
          </p:txBody>
        </p:sp>
      </p:grpSp>
      <p:pic>
        <p:nvPicPr>
          <p:cNvPr id="12" name="Picture 11">
            <a:extLst>
              <a:ext uri="{FF2B5EF4-FFF2-40B4-BE49-F238E27FC236}">
                <a16:creationId xmlns:a16="http://schemas.microsoft.com/office/drawing/2014/main" id="{E1ADEFD5-6AE3-409A-B1A4-066B31766EF4}"/>
              </a:ext>
            </a:extLst>
          </p:cNvPr>
          <p:cNvPicPr>
            <a:picLocks noChangeAspect="1"/>
          </p:cNvPicPr>
          <p:nvPr/>
        </p:nvPicPr>
        <p:blipFill>
          <a:blip r:embed="rId4"/>
          <a:stretch>
            <a:fillRect/>
          </a:stretch>
        </p:blipFill>
        <p:spPr>
          <a:xfrm>
            <a:off x="5829111" y="2287377"/>
            <a:ext cx="4487845" cy="3217268"/>
          </a:xfrm>
          <a:prstGeom prst="rect">
            <a:avLst/>
          </a:prstGeom>
        </p:spPr>
      </p:pic>
      <p:sp>
        <p:nvSpPr>
          <p:cNvPr id="13" name="TextBox 12">
            <a:extLst>
              <a:ext uri="{FF2B5EF4-FFF2-40B4-BE49-F238E27FC236}">
                <a16:creationId xmlns:a16="http://schemas.microsoft.com/office/drawing/2014/main" id="{5A670B70-B125-10AD-61C9-EC77376597A6}"/>
              </a:ext>
            </a:extLst>
          </p:cNvPr>
          <p:cNvSpPr txBox="1"/>
          <p:nvPr/>
        </p:nvSpPr>
        <p:spPr>
          <a:xfrm>
            <a:off x="2874786" y="6216886"/>
            <a:ext cx="9477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Kasi, </a:t>
            </a:r>
            <a:r>
              <a:rPr kumimoji="0" lang="en-US" sz="1600" b="0" i="1" u="none" strike="noStrike" kern="1200" cap="none" spc="0" normalizeH="0" baseline="0" noProof="0" dirty="0">
                <a:ln>
                  <a:noFill/>
                </a:ln>
                <a:solidFill>
                  <a:srgbClr val="000000"/>
                </a:solidFill>
                <a:effectLst/>
                <a:uLnTx/>
                <a:uFillTx/>
                <a:latin typeface="Arial" panose="020B0604020202020204"/>
                <a:ea typeface="+mn-ea"/>
                <a:cs typeface="+mn-cs"/>
              </a:rPr>
              <a:t>GI ASCO </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2024; Parikh, </a:t>
            </a:r>
            <a:r>
              <a:rPr kumimoji="0" lang="en-US" sz="1600" b="0" i="1" u="none" strike="noStrike" kern="1200" cap="none" spc="0" normalizeH="0" baseline="0" noProof="0" dirty="0">
                <a:ln>
                  <a:noFill/>
                </a:ln>
                <a:solidFill>
                  <a:srgbClr val="000000"/>
                </a:solidFill>
                <a:effectLst/>
                <a:uLnTx/>
                <a:uFillTx/>
                <a:latin typeface="Arial" panose="020B0604020202020204"/>
                <a:ea typeface="+mn-ea"/>
                <a:cs typeface="+mn-cs"/>
              </a:rPr>
              <a:t>Clin Can Res </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2021</a:t>
            </a:r>
          </a:p>
        </p:txBody>
      </p:sp>
      <p:sp>
        <p:nvSpPr>
          <p:cNvPr id="14" name="TextBox 13">
            <a:extLst>
              <a:ext uri="{FF2B5EF4-FFF2-40B4-BE49-F238E27FC236}">
                <a16:creationId xmlns:a16="http://schemas.microsoft.com/office/drawing/2014/main" id="{32829A84-49A6-58C0-0425-2038785EEFB2}"/>
              </a:ext>
            </a:extLst>
          </p:cNvPr>
          <p:cNvSpPr txBox="1"/>
          <p:nvPr/>
        </p:nvSpPr>
        <p:spPr>
          <a:xfrm>
            <a:off x="7606534" y="3593071"/>
            <a:ext cx="2442813" cy="107721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HR 11.2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FD3F95C5-9E57-D426-8149-E6EE31482924}"/>
              </a:ext>
            </a:extLst>
          </p:cNvPr>
          <p:cNvSpPr txBox="1"/>
          <p:nvPr/>
        </p:nvSpPr>
        <p:spPr>
          <a:xfrm>
            <a:off x="1566853" y="5447805"/>
            <a:ext cx="405630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15% ctDNA+; recurrence 60 vs. 7% </a:t>
            </a:r>
          </a:p>
        </p:txBody>
      </p:sp>
      <p:sp>
        <p:nvSpPr>
          <p:cNvPr id="16" name="TextBox 15">
            <a:extLst>
              <a:ext uri="{FF2B5EF4-FFF2-40B4-BE49-F238E27FC236}">
                <a16:creationId xmlns:a16="http://schemas.microsoft.com/office/drawing/2014/main" id="{ABEB0AA5-D992-DC16-2102-6057B2A64878}"/>
              </a:ext>
            </a:extLst>
          </p:cNvPr>
          <p:cNvSpPr txBox="1"/>
          <p:nvPr/>
        </p:nvSpPr>
        <p:spPr>
          <a:xfrm>
            <a:off x="6260652" y="5426366"/>
            <a:ext cx="405630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18% ctDNA+; recurrence 100 vs. 24% </a:t>
            </a:r>
          </a:p>
        </p:txBody>
      </p:sp>
      <p:sp>
        <p:nvSpPr>
          <p:cNvPr id="18" name="TextBox 17">
            <a:extLst>
              <a:ext uri="{FF2B5EF4-FFF2-40B4-BE49-F238E27FC236}">
                <a16:creationId xmlns:a16="http://schemas.microsoft.com/office/drawing/2014/main" id="{6DECC133-8A50-EAEF-EA64-844298A73A83}"/>
              </a:ext>
            </a:extLst>
          </p:cNvPr>
          <p:cNvSpPr txBox="1"/>
          <p:nvPr/>
        </p:nvSpPr>
        <p:spPr>
          <a:xfrm>
            <a:off x="3400315" y="2894999"/>
            <a:ext cx="2442813"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HR 12.1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838FD585-176A-9062-DA17-C4F72B40E077}"/>
              </a:ext>
            </a:extLst>
          </p:cNvPr>
          <p:cNvSpPr txBox="1"/>
          <p:nvPr/>
        </p:nvSpPr>
        <p:spPr>
          <a:xfrm>
            <a:off x="8128867" y="2442618"/>
            <a:ext cx="2442813"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5C70E2CC-121B-213E-A46F-052A7F218D27}"/>
              </a:ext>
            </a:extLst>
          </p:cNvPr>
          <p:cNvSpPr txBox="1"/>
          <p:nvPr/>
        </p:nvSpPr>
        <p:spPr>
          <a:xfrm>
            <a:off x="7748366" y="2635814"/>
            <a:ext cx="19098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panose="020B0604020202020204"/>
                <a:ea typeface="+mn-ea"/>
                <a:cs typeface="+mn-cs"/>
              </a:rPr>
              <a:t>ctDNA negative</a:t>
            </a:r>
          </a:p>
        </p:txBody>
      </p:sp>
      <p:sp>
        <p:nvSpPr>
          <p:cNvPr id="21" name="TextBox 20">
            <a:extLst>
              <a:ext uri="{FF2B5EF4-FFF2-40B4-BE49-F238E27FC236}">
                <a16:creationId xmlns:a16="http://schemas.microsoft.com/office/drawing/2014/main" id="{90EF7DB1-730E-C838-6F7A-E2F525AE71B0}"/>
              </a:ext>
            </a:extLst>
          </p:cNvPr>
          <p:cNvSpPr txBox="1"/>
          <p:nvPr/>
        </p:nvSpPr>
        <p:spPr>
          <a:xfrm>
            <a:off x="7221661" y="4202228"/>
            <a:ext cx="18144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a:ea typeface="+mn-ea"/>
                <a:cs typeface="+mn-cs"/>
              </a:rPr>
              <a:t>ctDNA positive</a:t>
            </a:r>
          </a:p>
        </p:txBody>
      </p:sp>
    </p:spTree>
    <p:extLst>
      <p:ext uri="{BB962C8B-B14F-4D97-AF65-F5344CB8AC3E}">
        <p14:creationId xmlns:p14="http://schemas.microsoft.com/office/powerpoint/2010/main" val="3060965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D1B421A9-27E8-6D40-3354-48296A81B1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39" t="29486" r="53672" b="9872"/>
          <a:stretch/>
        </p:blipFill>
        <p:spPr bwMode="auto">
          <a:xfrm>
            <a:off x="6392829" y="1601195"/>
            <a:ext cx="5085574" cy="4495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49F54868-3FE2-0BD1-78AF-2E23EF7691B5}"/>
              </a:ext>
            </a:extLst>
          </p:cNvPr>
          <p:cNvSpPr>
            <a:spLocks noGrp="1"/>
          </p:cNvSpPr>
          <p:nvPr>
            <p:ph type="ctrTitle"/>
          </p:nvPr>
        </p:nvSpPr>
        <p:spPr/>
        <p:txBody>
          <a:bodyPr/>
          <a:lstStyle/>
          <a:p>
            <a:r>
              <a:rPr lang="en-US" dirty="0"/>
              <a:t>Longitudinal ctDNA clearance patterns are prognostic</a:t>
            </a:r>
          </a:p>
        </p:txBody>
      </p:sp>
      <p:sp>
        <p:nvSpPr>
          <p:cNvPr id="3" name="Text Placeholder 2">
            <a:extLst>
              <a:ext uri="{FF2B5EF4-FFF2-40B4-BE49-F238E27FC236}">
                <a16:creationId xmlns:a16="http://schemas.microsoft.com/office/drawing/2014/main" id="{5695EC4C-F392-5889-E9ED-DFBC9F72195A}"/>
              </a:ext>
            </a:extLst>
          </p:cNvPr>
          <p:cNvSpPr>
            <a:spLocks noGrp="1"/>
          </p:cNvSpPr>
          <p:nvPr>
            <p:ph type="body" sz="quarter" idx="13"/>
          </p:nvPr>
        </p:nvSpPr>
        <p:spPr/>
        <p:txBody>
          <a:bodyPr/>
          <a:lstStyle/>
          <a:p>
            <a:r>
              <a:rPr lang="en-US" dirty="0"/>
              <a:t>GALAXY (Japan) and BESPOKE (USA) studies</a:t>
            </a:r>
          </a:p>
        </p:txBody>
      </p:sp>
      <p:sp>
        <p:nvSpPr>
          <p:cNvPr id="6" name="TextBox 5">
            <a:extLst>
              <a:ext uri="{FF2B5EF4-FFF2-40B4-BE49-F238E27FC236}">
                <a16:creationId xmlns:a16="http://schemas.microsoft.com/office/drawing/2014/main" id="{8305E3E0-5C10-CAEC-A5DB-3E0F2E61716F}"/>
              </a:ext>
            </a:extLst>
          </p:cNvPr>
          <p:cNvSpPr txBox="1"/>
          <p:nvPr/>
        </p:nvSpPr>
        <p:spPr>
          <a:xfrm>
            <a:off x="2876549" y="6207361"/>
            <a:ext cx="81438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Nakamura, </a:t>
            </a:r>
            <a:r>
              <a:rPr kumimoji="0" lang="en-US" sz="1600" b="0" i="1" u="none" strike="noStrike" kern="1200" cap="none" spc="0" normalizeH="0" baseline="0" noProof="0" dirty="0">
                <a:ln>
                  <a:noFill/>
                </a:ln>
                <a:solidFill>
                  <a:srgbClr val="1B365D"/>
                </a:solidFill>
                <a:effectLst/>
                <a:uLnTx/>
                <a:uFillTx/>
                <a:latin typeface="Arial" panose="020B0604020202020204"/>
                <a:ea typeface="+mn-ea"/>
                <a:cs typeface="+mn-cs"/>
              </a:rPr>
              <a:t>Nat Med </a:t>
            </a: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2024; Kasi, </a:t>
            </a:r>
            <a:r>
              <a:rPr kumimoji="0" lang="en-US" sz="1600" b="0" i="1" u="none" strike="noStrike" kern="1200" cap="none" spc="0" normalizeH="0" baseline="0" noProof="0" dirty="0">
                <a:ln>
                  <a:noFill/>
                </a:ln>
                <a:solidFill>
                  <a:srgbClr val="1B365D"/>
                </a:solidFill>
                <a:effectLst/>
                <a:uLnTx/>
                <a:uFillTx/>
                <a:latin typeface="Arial" panose="020B0604020202020204"/>
                <a:ea typeface="+mn-ea"/>
                <a:cs typeface="+mn-cs"/>
              </a:rPr>
              <a:t>GI ASCO </a:t>
            </a: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2024</a:t>
            </a:r>
          </a:p>
        </p:txBody>
      </p:sp>
      <p:pic>
        <p:nvPicPr>
          <p:cNvPr id="9" name="Picture 8" descr="A graph of a number of numbers and a number of objects&#10;&#10;AI-generated content may be incorrect.">
            <a:extLst>
              <a:ext uri="{FF2B5EF4-FFF2-40B4-BE49-F238E27FC236}">
                <a16:creationId xmlns:a16="http://schemas.microsoft.com/office/drawing/2014/main" id="{8F9B9BD8-8D61-D60C-0D8B-B9628F05CC3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08440" y="1873760"/>
            <a:ext cx="6333453" cy="3610979"/>
          </a:xfrm>
          <a:prstGeom prst="rect">
            <a:avLst/>
          </a:prstGeom>
        </p:spPr>
      </p:pic>
      <p:sp>
        <p:nvSpPr>
          <p:cNvPr id="10" name="Rectangle 9">
            <a:extLst>
              <a:ext uri="{FF2B5EF4-FFF2-40B4-BE49-F238E27FC236}">
                <a16:creationId xmlns:a16="http://schemas.microsoft.com/office/drawing/2014/main" id="{BD75987D-E186-E790-B8AD-0975227F3DE7}"/>
              </a:ext>
            </a:extLst>
          </p:cNvPr>
          <p:cNvSpPr/>
          <p:nvPr/>
        </p:nvSpPr>
        <p:spPr>
          <a:xfrm>
            <a:off x="3563332" y="2432112"/>
            <a:ext cx="2652137" cy="8366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3348867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5D2D2-9F0E-CA66-B7A3-28FD0AD283E9}"/>
              </a:ext>
            </a:extLst>
          </p:cNvPr>
          <p:cNvSpPr>
            <a:spLocks noGrp="1"/>
          </p:cNvSpPr>
          <p:nvPr>
            <p:ph type="ctrTitle"/>
          </p:nvPr>
        </p:nvSpPr>
        <p:spPr/>
        <p:txBody>
          <a:bodyPr/>
          <a:lstStyle/>
          <a:p>
            <a:r>
              <a:rPr lang="en-US" dirty="0"/>
              <a:t>ctDNA+ as a real-time predictor of metastasis</a:t>
            </a:r>
          </a:p>
        </p:txBody>
      </p:sp>
      <p:sp>
        <p:nvSpPr>
          <p:cNvPr id="3" name="Text Placeholder 2">
            <a:extLst>
              <a:ext uri="{FF2B5EF4-FFF2-40B4-BE49-F238E27FC236}">
                <a16:creationId xmlns:a16="http://schemas.microsoft.com/office/drawing/2014/main" id="{DF7E5C61-4181-9FD8-23CA-19B11D8DC9B5}"/>
              </a:ext>
            </a:extLst>
          </p:cNvPr>
          <p:cNvSpPr>
            <a:spLocks noGrp="1"/>
          </p:cNvSpPr>
          <p:nvPr>
            <p:ph type="body" sz="quarter" idx="13"/>
          </p:nvPr>
        </p:nvSpPr>
        <p:spPr/>
        <p:txBody>
          <a:bodyPr/>
          <a:lstStyle/>
          <a:p>
            <a:r>
              <a:rPr lang="en-US" dirty="0"/>
              <a:t>MDACC INTERCEPT study: n=1115 stage 2-4 with ctDNA evaluation after surgery</a:t>
            </a:r>
          </a:p>
        </p:txBody>
      </p:sp>
      <p:sp>
        <p:nvSpPr>
          <p:cNvPr id="4" name="Text Placeholder 3">
            <a:extLst>
              <a:ext uri="{FF2B5EF4-FFF2-40B4-BE49-F238E27FC236}">
                <a16:creationId xmlns:a16="http://schemas.microsoft.com/office/drawing/2014/main" id="{B04D96DE-0BB9-4911-E302-9D5AB9EA564A}"/>
              </a:ext>
            </a:extLst>
          </p:cNvPr>
          <p:cNvSpPr>
            <a:spLocks noGrp="1"/>
          </p:cNvSpPr>
          <p:nvPr>
            <p:ph type="body" sz="quarter" idx="14"/>
          </p:nvPr>
        </p:nvSpPr>
        <p:spPr>
          <a:xfrm>
            <a:off x="685800" y="1951745"/>
            <a:ext cx="10615243" cy="3776653"/>
          </a:xfrm>
        </p:spPr>
        <p:txBody>
          <a:bodyPr/>
          <a:lstStyle/>
          <a:p>
            <a:r>
              <a:rPr lang="en-US" dirty="0">
                <a:solidFill>
                  <a:schemeClr val="tx2"/>
                </a:solidFill>
              </a:rPr>
              <a:t>184 ctDNA+ during surveillance</a:t>
            </a:r>
          </a:p>
        </p:txBody>
      </p:sp>
      <p:sp>
        <p:nvSpPr>
          <p:cNvPr id="5" name="TextBox 4">
            <a:extLst>
              <a:ext uri="{FF2B5EF4-FFF2-40B4-BE49-F238E27FC236}">
                <a16:creationId xmlns:a16="http://schemas.microsoft.com/office/drawing/2014/main" id="{429DCC9C-6C54-A3DD-5712-B516AC575A32}"/>
              </a:ext>
            </a:extLst>
          </p:cNvPr>
          <p:cNvSpPr txBox="1"/>
          <p:nvPr/>
        </p:nvSpPr>
        <p:spPr>
          <a:xfrm>
            <a:off x="2876549" y="6207361"/>
            <a:ext cx="81438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Dasari, </a:t>
            </a:r>
            <a:r>
              <a:rPr kumimoji="0" lang="en-US" sz="1600" b="0" i="1" u="none" strike="noStrike" kern="1200" cap="none" spc="0" normalizeH="0" baseline="0" noProof="0" dirty="0">
                <a:ln>
                  <a:noFill/>
                </a:ln>
                <a:solidFill>
                  <a:srgbClr val="1B365D"/>
                </a:solidFill>
                <a:effectLst/>
                <a:uLnTx/>
                <a:uFillTx/>
                <a:latin typeface="Arial" panose="020B0604020202020204"/>
                <a:ea typeface="+mn-ea"/>
                <a:cs typeface="+mn-cs"/>
              </a:rPr>
              <a:t>ASCO </a:t>
            </a: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2023; Maddalena, </a:t>
            </a:r>
            <a:r>
              <a:rPr kumimoji="0" lang="en-US" sz="1600" b="0" i="1" u="none" strike="noStrike" kern="1200" cap="none" spc="0" normalizeH="0" baseline="0" noProof="0" dirty="0">
                <a:ln>
                  <a:noFill/>
                </a:ln>
                <a:solidFill>
                  <a:srgbClr val="1B365D"/>
                </a:solidFill>
                <a:effectLst/>
                <a:uLnTx/>
                <a:uFillTx/>
                <a:latin typeface="Arial" panose="020B0604020202020204"/>
                <a:ea typeface="+mn-ea"/>
                <a:cs typeface="+mn-cs"/>
              </a:rPr>
              <a:t>GI ASCO </a:t>
            </a: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mn-cs"/>
              </a:rPr>
              <a:t>2024</a:t>
            </a:r>
          </a:p>
        </p:txBody>
      </p:sp>
      <p:pic>
        <p:nvPicPr>
          <p:cNvPr id="6" name="Picture 2">
            <a:extLst>
              <a:ext uri="{FF2B5EF4-FFF2-40B4-BE49-F238E27FC236}">
                <a16:creationId xmlns:a16="http://schemas.microsoft.com/office/drawing/2014/main" id="{98BC2C9E-00A7-7FFA-150A-0D73D4FCB0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589" t="18220" r="1038" b="53990"/>
          <a:stretch/>
        </p:blipFill>
        <p:spPr bwMode="auto">
          <a:xfrm>
            <a:off x="890957" y="2380427"/>
            <a:ext cx="3095709" cy="1542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B2F2443B-62FA-491A-AD13-8D8BFF6CFA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743" t="41824" r="22688" b="11405"/>
          <a:stretch/>
        </p:blipFill>
        <p:spPr bwMode="auto">
          <a:xfrm>
            <a:off x="4191821" y="2380427"/>
            <a:ext cx="3001254" cy="3350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C716566C-EC4F-4B77-0A4A-1DE231FF83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589" t="47834" r="1038" b="14460"/>
          <a:stretch/>
        </p:blipFill>
        <p:spPr bwMode="auto">
          <a:xfrm>
            <a:off x="890956" y="3875092"/>
            <a:ext cx="3095709" cy="209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5FC33320-AB21-D42B-EFC2-FAE0D0B6B480}"/>
              </a:ext>
            </a:extLst>
          </p:cNvPr>
          <p:cNvPicPr>
            <a:picLocks noChangeAspect="1"/>
          </p:cNvPicPr>
          <p:nvPr/>
        </p:nvPicPr>
        <p:blipFill rotWithShape="1">
          <a:blip r:embed="rId4"/>
          <a:srcRect l="8252" t="1187" b="29641"/>
          <a:stretch/>
        </p:blipFill>
        <p:spPr>
          <a:xfrm>
            <a:off x="7463332" y="2844996"/>
            <a:ext cx="4406630" cy="3104985"/>
          </a:xfrm>
          <a:prstGeom prst="rect">
            <a:avLst/>
          </a:prstGeom>
        </p:spPr>
      </p:pic>
      <p:sp>
        <p:nvSpPr>
          <p:cNvPr id="12" name="Text Placeholder 3">
            <a:extLst>
              <a:ext uri="{FF2B5EF4-FFF2-40B4-BE49-F238E27FC236}">
                <a16:creationId xmlns:a16="http://schemas.microsoft.com/office/drawing/2014/main" id="{1479C7B2-EB47-4FE5-4140-D0904FEFD93A}"/>
              </a:ext>
            </a:extLst>
          </p:cNvPr>
          <p:cNvSpPr txBox="1">
            <a:spLocks/>
          </p:cNvSpPr>
          <p:nvPr/>
        </p:nvSpPr>
        <p:spPr>
          <a:xfrm>
            <a:off x="7573978" y="2062536"/>
            <a:ext cx="10615243" cy="3776653"/>
          </a:xfrm>
          <a:prstGeom prst="rect">
            <a:avLst/>
          </a:prstGeom>
        </p:spPr>
        <p:txBody>
          <a:bodyPr vert="horz" lIns="91440" tIns="45720" rIns="91440" bIns="45720" rtlCol="0">
            <a:normAutofit/>
          </a:bodyPr>
          <a:lstStyle>
            <a:lvl1pPr marL="304815" indent="-304815" algn="l" defTabSz="609630" rtl="0" eaLnBrk="1" latinLnBrk="0" hangingPunct="1">
              <a:spcBef>
                <a:spcPct val="20000"/>
              </a:spcBef>
              <a:buFont typeface="Arial" panose="020B0604020202020204" pitchFamily="34" charset="0"/>
              <a:buChar char="•"/>
              <a:defRPr sz="1600" b="0" i="0" kern="1200">
                <a:solidFill>
                  <a:srgbClr val="1C345D"/>
                </a:solidFill>
                <a:latin typeface="+mn-lt"/>
                <a:ea typeface="+mn-ea"/>
                <a:cs typeface="Calibri" panose="020F0502020204030204" pitchFamily="34" charset="0"/>
              </a:defRPr>
            </a:lvl1pPr>
            <a:lvl2pPr marL="495325" indent="-190510" algn="l" defTabSz="609630" rtl="0" eaLnBrk="1" latinLnBrk="0" hangingPunct="1">
              <a:spcBef>
                <a:spcPct val="20000"/>
              </a:spcBef>
              <a:buFont typeface="Arial" pitchFamily="34" charset="0"/>
              <a:buChar char="–"/>
              <a:defRPr sz="1867" b="0" i="0" kern="1200">
                <a:solidFill>
                  <a:schemeClr val="bg1"/>
                </a:solidFill>
                <a:latin typeface="Calibri" panose="020F0502020204030204" pitchFamily="34" charset="0"/>
                <a:ea typeface="+mn-ea"/>
                <a:cs typeface="Calibri" panose="020F0502020204030204" pitchFamily="34" charset="0"/>
              </a:defRPr>
            </a:lvl2pPr>
            <a:lvl3pPr marL="762038" indent="-152408" algn="l" defTabSz="609630" rtl="0" eaLnBrk="1" latinLnBrk="0" hangingPunct="1">
              <a:spcBef>
                <a:spcPct val="20000"/>
              </a:spcBef>
              <a:buFont typeface="Arial" pitchFamily="34" charset="0"/>
              <a:buChar char="•"/>
              <a:defRPr sz="1600" b="0" i="0" kern="1200">
                <a:solidFill>
                  <a:schemeClr val="bg1"/>
                </a:solidFill>
                <a:latin typeface="Calibri" panose="020F0502020204030204" pitchFamily="34" charset="0"/>
                <a:ea typeface="+mn-ea"/>
                <a:cs typeface="Calibri" panose="020F0502020204030204" pitchFamily="34" charset="0"/>
              </a:defRPr>
            </a:lvl3pPr>
            <a:lvl4pPr marL="1066853" indent="-152408" algn="l" defTabSz="609630" rtl="0" eaLnBrk="1" latinLnBrk="0" hangingPunct="1">
              <a:spcBef>
                <a:spcPct val="20000"/>
              </a:spcBef>
              <a:buFont typeface="Arial" pitchFamily="34" charset="0"/>
              <a:buChar char="–"/>
              <a:defRPr sz="1333" b="0" i="0" kern="1200">
                <a:solidFill>
                  <a:schemeClr val="bg1"/>
                </a:solidFill>
                <a:latin typeface="Calibri" panose="020F0502020204030204" pitchFamily="34" charset="0"/>
                <a:ea typeface="+mn-ea"/>
                <a:cs typeface="Calibri" panose="020F0502020204030204" pitchFamily="34" charset="0"/>
              </a:defRPr>
            </a:lvl4pPr>
            <a:lvl5pPr marL="1371669" indent="-152408" algn="l" defTabSz="609630" rtl="0" eaLnBrk="1" latinLnBrk="0" hangingPunct="1">
              <a:spcBef>
                <a:spcPct val="20000"/>
              </a:spcBef>
              <a:buFont typeface="Arial" pitchFamily="34" charset="0"/>
              <a:buChar char="»"/>
              <a:defRPr sz="1333" b="0" i="0" kern="1200">
                <a:solidFill>
                  <a:schemeClr val="bg1"/>
                </a:solidFill>
                <a:latin typeface="Calibri" panose="020F0502020204030204" pitchFamily="34" charset="0"/>
                <a:ea typeface="+mn-ea"/>
                <a:cs typeface="Calibri" panose="020F0502020204030204" pitchFamily="34" charset="0"/>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B365D"/>
                </a:solidFill>
                <a:effectLst/>
                <a:uLnTx/>
                <a:uFillTx/>
                <a:latin typeface="Arial" panose="020B0604020202020204"/>
                <a:ea typeface="+mn-ea"/>
                <a:cs typeface="Calibri" panose="020F0502020204030204" pitchFamily="34" charset="0"/>
              </a:rPr>
              <a:t>Median lead time: 3 mo</a:t>
            </a:r>
          </a:p>
          <a:p>
            <a:pPr marL="495325" marR="0" lvl="1" indent="-190510" algn="l" defTabSz="609630" rtl="0" eaLnBrk="1" fontAlgn="auto" latinLnBrk="0" hangingPunct="1">
              <a:lnSpc>
                <a:spcPct val="100000"/>
              </a:lnSpc>
              <a:spcBef>
                <a:spcPct val="20000"/>
              </a:spcBef>
              <a:spcAft>
                <a:spcPts val="0"/>
              </a:spcAft>
              <a:buClrTx/>
              <a:buSzTx/>
              <a:buFont typeface="Arial" pitchFamily="34" charset="0"/>
              <a:buChar char="–"/>
              <a:tabLst/>
              <a:defRPr/>
            </a:pPr>
            <a:r>
              <a:rPr kumimoji="0" lang="en-US" sz="1867" b="0" i="0" u="none" strike="noStrike" kern="1200" cap="none" spc="0" normalizeH="0" baseline="0" noProof="0" dirty="0">
                <a:ln>
                  <a:noFill/>
                </a:ln>
                <a:solidFill>
                  <a:srgbClr val="1B365D"/>
                </a:solidFill>
                <a:effectLst/>
                <a:uLnTx/>
                <a:uFillTx/>
                <a:latin typeface="Calibri" panose="020F0502020204030204" pitchFamily="34" charset="0"/>
                <a:ea typeface="+mn-ea"/>
                <a:cs typeface="Calibri" panose="020F0502020204030204" pitchFamily="34" charset="0"/>
              </a:rPr>
              <a:t>Excluding concomitant relapse: 5.6 mo</a:t>
            </a:r>
          </a:p>
          <a:p>
            <a:pPr marL="304815" marR="0" lvl="0" indent="-304815" algn="l" defTabSz="60963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1B365D"/>
              </a:solidFill>
              <a:effectLst/>
              <a:uLnTx/>
              <a:uFillTx/>
              <a:latin typeface="Arial" panose="020B0604020202020204"/>
              <a:ea typeface="+mn-ea"/>
              <a:cs typeface="Calibri" panose="020F0502020204030204" pitchFamily="34" charset="0"/>
            </a:endParaRPr>
          </a:p>
        </p:txBody>
      </p:sp>
    </p:spTree>
    <p:extLst>
      <p:ext uri="{BB962C8B-B14F-4D97-AF65-F5344CB8AC3E}">
        <p14:creationId xmlns:p14="http://schemas.microsoft.com/office/powerpoint/2010/main" val="412785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EE9EA-9F58-423F-21C6-A1D9B8C0E9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086C09-9A3E-8E8A-E6A3-D9B8DB5C2FE9}"/>
              </a:ext>
            </a:extLst>
          </p:cNvPr>
          <p:cNvSpPr>
            <a:spLocks noGrp="1"/>
          </p:cNvSpPr>
          <p:nvPr>
            <p:ph type="ctrTitle"/>
          </p:nvPr>
        </p:nvSpPr>
        <p:spPr/>
        <p:txBody>
          <a:bodyPr/>
          <a:lstStyle/>
          <a:p>
            <a:r>
              <a:rPr lang="en-US" dirty="0"/>
              <a:t>State of the data on ctDNA in colorectal cancer</a:t>
            </a:r>
          </a:p>
        </p:txBody>
      </p:sp>
      <p:sp>
        <p:nvSpPr>
          <p:cNvPr id="5" name="Rectangle 4">
            <a:extLst>
              <a:ext uri="{FF2B5EF4-FFF2-40B4-BE49-F238E27FC236}">
                <a16:creationId xmlns:a16="http://schemas.microsoft.com/office/drawing/2014/main" id="{E483A268-72D1-BAF2-9A85-A60C603B5067}"/>
              </a:ext>
            </a:extLst>
          </p:cNvPr>
          <p:cNvSpPr/>
          <p:nvPr/>
        </p:nvSpPr>
        <p:spPr>
          <a:xfrm>
            <a:off x="1886465" y="1309817"/>
            <a:ext cx="1779373" cy="650395"/>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ctDNA</a:t>
            </a:r>
          </a:p>
        </p:txBody>
      </p:sp>
      <p:cxnSp>
        <p:nvCxnSpPr>
          <p:cNvPr id="7" name="Straight Arrow Connector 6">
            <a:extLst>
              <a:ext uri="{FF2B5EF4-FFF2-40B4-BE49-F238E27FC236}">
                <a16:creationId xmlns:a16="http://schemas.microsoft.com/office/drawing/2014/main" id="{C7DF69CB-D777-2334-CD8E-85B138D892A0}"/>
              </a:ext>
            </a:extLst>
          </p:cNvPr>
          <p:cNvCxnSpPr/>
          <p:nvPr/>
        </p:nvCxnSpPr>
        <p:spPr>
          <a:xfrm>
            <a:off x="3830594" y="1651490"/>
            <a:ext cx="7002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434D609-B874-B8F0-CD4F-24968AA3C7F5}"/>
              </a:ext>
            </a:extLst>
          </p:cNvPr>
          <p:cNvSpPr/>
          <p:nvPr/>
        </p:nvSpPr>
        <p:spPr>
          <a:xfrm>
            <a:off x="4658498" y="1309817"/>
            <a:ext cx="1779373" cy="650395"/>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Improved technology</a:t>
            </a:r>
          </a:p>
        </p:txBody>
      </p:sp>
      <p:cxnSp>
        <p:nvCxnSpPr>
          <p:cNvPr id="12" name="Straight Arrow Connector 11">
            <a:extLst>
              <a:ext uri="{FF2B5EF4-FFF2-40B4-BE49-F238E27FC236}">
                <a16:creationId xmlns:a16="http://schemas.microsoft.com/office/drawing/2014/main" id="{25DBC8D0-FEAD-7906-DF26-97C95DFB3694}"/>
              </a:ext>
            </a:extLst>
          </p:cNvPr>
          <p:cNvCxnSpPr>
            <a:cxnSpLocks/>
          </p:cNvCxnSpPr>
          <p:nvPr/>
        </p:nvCxnSpPr>
        <p:spPr>
          <a:xfrm flipH="1">
            <a:off x="2776150" y="2067698"/>
            <a:ext cx="1" cy="3624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B479E58-168E-0D41-34C9-A796B1BD9F06}"/>
              </a:ext>
            </a:extLst>
          </p:cNvPr>
          <p:cNvSpPr/>
          <p:nvPr/>
        </p:nvSpPr>
        <p:spPr>
          <a:xfrm>
            <a:off x="1886465" y="2529409"/>
            <a:ext cx="1779373" cy="650395"/>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Retrospective studies</a:t>
            </a:r>
          </a:p>
        </p:txBody>
      </p:sp>
      <p:cxnSp>
        <p:nvCxnSpPr>
          <p:cNvPr id="14" name="Straight Arrow Connector 13">
            <a:extLst>
              <a:ext uri="{FF2B5EF4-FFF2-40B4-BE49-F238E27FC236}">
                <a16:creationId xmlns:a16="http://schemas.microsoft.com/office/drawing/2014/main" id="{7CD0757D-8E50-EAAF-9AC8-98D944CD54A1}"/>
              </a:ext>
            </a:extLst>
          </p:cNvPr>
          <p:cNvCxnSpPr>
            <a:cxnSpLocks/>
          </p:cNvCxnSpPr>
          <p:nvPr/>
        </p:nvCxnSpPr>
        <p:spPr>
          <a:xfrm>
            <a:off x="2776150" y="3289349"/>
            <a:ext cx="0" cy="3105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50B015C5-7887-C9F6-70CC-0ED24AC05BD5}"/>
              </a:ext>
            </a:extLst>
          </p:cNvPr>
          <p:cNvSpPr/>
          <p:nvPr/>
        </p:nvSpPr>
        <p:spPr>
          <a:xfrm>
            <a:off x="1886464" y="3690550"/>
            <a:ext cx="1779373" cy="834476"/>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Large observational cohorts</a:t>
            </a:r>
          </a:p>
        </p:txBody>
      </p:sp>
      <p:cxnSp>
        <p:nvCxnSpPr>
          <p:cNvPr id="16" name="Straight Arrow Connector 15">
            <a:extLst>
              <a:ext uri="{FF2B5EF4-FFF2-40B4-BE49-F238E27FC236}">
                <a16:creationId xmlns:a16="http://schemas.microsoft.com/office/drawing/2014/main" id="{DFA0E62B-5313-B053-57D6-A781FFFE4BE2}"/>
              </a:ext>
            </a:extLst>
          </p:cNvPr>
          <p:cNvCxnSpPr>
            <a:cxnSpLocks/>
          </p:cNvCxnSpPr>
          <p:nvPr/>
        </p:nvCxnSpPr>
        <p:spPr>
          <a:xfrm>
            <a:off x="2776150" y="4620943"/>
            <a:ext cx="0" cy="3629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14E81077-E9F1-D5E0-EA11-9C2D04F89CBD}"/>
              </a:ext>
            </a:extLst>
          </p:cNvPr>
          <p:cNvSpPr/>
          <p:nvPr/>
        </p:nvSpPr>
        <p:spPr>
          <a:xfrm>
            <a:off x="1886464" y="5076624"/>
            <a:ext cx="1779373" cy="650395"/>
          </a:xfrm>
          <a:prstGeom prst="rect">
            <a:avLst/>
          </a:prstGeom>
          <a:solidFill>
            <a:schemeClr val="accent1">
              <a:alpha val="9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Prospective trials</a:t>
            </a:r>
          </a:p>
        </p:txBody>
      </p:sp>
      <p:sp>
        <p:nvSpPr>
          <p:cNvPr id="25" name="TextBox 24">
            <a:extLst>
              <a:ext uri="{FF2B5EF4-FFF2-40B4-BE49-F238E27FC236}">
                <a16:creationId xmlns:a16="http://schemas.microsoft.com/office/drawing/2014/main" id="{D11C0769-D443-4B34-0F9B-804EE4873489}"/>
              </a:ext>
            </a:extLst>
          </p:cNvPr>
          <p:cNvSpPr txBox="1"/>
          <p:nvPr/>
        </p:nvSpPr>
        <p:spPr>
          <a:xfrm>
            <a:off x="3830594" y="5095478"/>
            <a:ext cx="5030602"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Adjuvant: DYNAMIC, COBRA, DYNAMIC-III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Post-adjuvant: ALTAIR</a:t>
            </a:r>
          </a:p>
        </p:txBody>
      </p:sp>
    </p:spTree>
    <p:extLst>
      <p:ext uri="{BB962C8B-B14F-4D97-AF65-F5344CB8AC3E}">
        <p14:creationId xmlns:p14="http://schemas.microsoft.com/office/powerpoint/2010/main" val="7674097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TIMING" val="|57.5"/>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3_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15.xml><?xml version="1.0" encoding="utf-8"?>
<a:theme xmlns:a="http://schemas.openxmlformats.org/drawingml/2006/main" name="Jason-Dragoo-nov4">
  <a:themeElements>
    <a:clrScheme name="CU01">
      <a:dk1>
        <a:srgbClr val="000000"/>
      </a:dk1>
      <a:lt1>
        <a:srgbClr val="FFFFFF"/>
      </a:lt1>
      <a:dk2>
        <a:srgbClr val="787878"/>
      </a:dk2>
      <a:lt2>
        <a:srgbClr val="EEECE1"/>
      </a:lt2>
      <a:accent1>
        <a:srgbClr val="CFB87C"/>
      </a:accent1>
      <a:accent2>
        <a:srgbClr val="A49566"/>
      </a:accent2>
      <a:accent3>
        <a:srgbClr val="7B704E"/>
      </a:accent3>
      <a:accent4>
        <a:srgbClr val="E8DDC0"/>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01_CUDenver.potx" id="{2CC2ADE1-23D8-884A-9C49-CB7BF9E01E05}" vid="{AB559019-ACC1-6943-AE2E-97CCA9DBCE9D}"/>
    </a:ext>
  </a:extLst>
</a:theme>
</file>

<file path=ppt/theme/theme1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Fred Hutch new cobranded">
  <a:themeElements>
    <a:clrScheme name="FHCC">
      <a:dk1>
        <a:srgbClr val="000000"/>
      </a:dk1>
      <a:lt1>
        <a:srgbClr val="FFFFFF"/>
      </a:lt1>
      <a:dk2>
        <a:srgbClr val="1B365D"/>
      </a:dk2>
      <a:lt2>
        <a:srgbClr val="F8F8F8"/>
      </a:lt2>
      <a:accent1>
        <a:srgbClr val="1B365D"/>
      </a:accent1>
      <a:accent2>
        <a:srgbClr val="FFB501"/>
      </a:accent2>
      <a:accent3>
        <a:srgbClr val="00C1D5"/>
      </a:accent3>
      <a:accent4>
        <a:srgbClr val="AC4FC6"/>
      </a:accent4>
      <a:accent5>
        <a:srgbClr val="0A799A"/>
      </a:accent5>
      <a:accent6>
        <a:srgbClr val="FFB500"/>
      </a:accent6>
      <a:hlink>
        <a:srgbClr val="1B365D"/>
      </a:hlink>
      <a:folHlink>
        <a:srgbClr val="AC4FC6"/>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Fred Hutch new cobranded" id="{FF9E7E93-9B15-4583-A11D-BC9F29ACA1AB}" vid="{91A76999-DAFF-4774-B222-9C47AF4E896B}"/>
    </a:ext>
  </a:ext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016 Clinical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AADI-2022">
  <a:themeElements>
    <a:clrScheme name="AADI-2022">
      <a:dk1>
        <a:srgbClr val="000000"/>
      </a:dk1>
      <a:lt1>
        <a:srgbClr val="FFFFFF"/>
      </a:lt1>
      <a:dk2>
        <a:srgbClr val="A7A7A7"/>
      </a:dk2>
      <a:lt2>
        <a:srgbClr val="000738"/>
      </a:lt2>
      <a:accent1>
        <a:srgbClr val="00859D"/>
      </a:accent1>
      <a:accent2>
        <a:srgbClr val="FFB71B"/>
      </a:accent2>
      <a:accent3>
        <a:srgbClr val="E2F0D9"/>
      </a:accent3>
      <a:accent4>
        <a:srgbClr val="017298"/>
      </a:accent4>
      <a:accent5>
        <a:srgbClr val="820000"/>
      </a:accent5>
      <a:accent6>
        <a:srgbClr val="00C7D2"/>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w="12700" cap="flat">
          <a:noFill/>
          <a:miter lim="400000"/>
        </a:ln>
        <a:effectLst/>
        <a:sp3d/>
      </a:spPr>
      <a:bodyPr rot="0" spcFirstLastPara="1" vertOverflow="overflow" horzOverflow="overflow" vert="horz" wrap="square" lIns="45719" tIns="45719" rIns="45719" bIns="45719" numCol="1" spcCol="38100" rtlCol="0" anchor="ctr">
        <a:no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dirty="0" err="1" smtClean="0">
            <a:ln>
              <a:noFill/>
            </a:ln>
            <a:solidFill>
              <a:srgbClr val="50626A"/>
            </a:solidFill>
            <a:effectLst/>
            <a:uFillTx/>
            <a:latin typeface="Arial Nova" panose="020B0504020202020204" pitchFamily="34" charset="0"/>
            <a:ea typeface="+mn-ea"/>
            <a:cs typeface="+mn-cs"/>
            <a:sym typeface="Calibri"/>
          </a:defRPr>
        </a:def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ADI-MASTER-TEMPLATE-2022" id="{25E06D4D-A67C-4EC9-AD91-47DA4EE5A1A4}" vid="{18C86F85-334B-4844-A77A-24A7A05DBEA7}"/>
    </a:ext>
  </a:extLst>
</a:theme>
</file>

<file path=ppt/theme/theme6.xml><?xml version="1.0" encoding="utf-8"?>
<a:theme xmlns:a="http://schemas.openxmlformats.org/drawingml/2006/main" name="DUKE OPTION B INSIDE PAGE">
  <a:themeElements>
    <a:clrScheme name="New darker Duke colors with teal">
      <a:dk1>
        <a:srgbClr val="00539B"/>
      </a:dk1>
      <a:lt1>
        <a:srgbClr val="FFFDFC"/>
      </a:lt1>
      <a:dk2>
        <a:srgbClr val="414041"/>
      </a:dk2>
      <a:lt2>
        <a:srgbClr val="FFFFFE"/>
      </a:lt2>
      <a:accent1>
        <a:srgbClr val="00A09F"/>
      </a:accent1>
      <a:accent2>
        <a:srgbClr val="B03C33"/>
      </a:accent2>
      <a:accent3>
        <a:srgbClr val="5E802C"/>
      </a:accent3>
      <a:accent4>
        <a:srgbClr val="EEBD60"/>
      </a:accent4>
      <a:accent5>
        <a:srgbClr val="407E99"/>
      </a:accent5>
      <a:accent6>
        <a:srgbClr val="E0750B"/>
      </a:accent6>
      <a:hlink>
        <a:srgbClr val="0000FF"/>
      </a:hlink>
      <a:folHlink>
        <a:srgbClr val="64518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AADI-2022">
  <a:themeElements>
    <a:clrScheme name="AADI-2022">
      <a:dk1>
        <a:srgbClr val="000000"/>
      </a:dk1>
      <a:lt1>
        <a:srgbClr val="FFFFFF"/>
      </a:lt1>
      <a:dk2>
        <a:srgbClr val="A7A7A7"/>
      </a:dk2>
      <a:lt2>
        <a:srgbClr val="000738"/>
      </a:lt2>
      <a:accent1>
        <a:srgbClr val="00859D"/>
      </a:accent1>
      <a:accent2>
        <a:srgbClr val="FFB71B"/>
      </a:accent2>
      <a:accent3>
        <a:srgbClr val="E2F0D9"/>
      </a:accent3>
      <a:accent4>
        <a:srgbClr val="017298"/>
      </a:accent4>
      <a:accent5>
        <a:srgbClr val="820000"/>
      </a:accent5>
      <a:accent6>
        <a:srgbClr val="00C7D2"/>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w="12700" cap="flat">
          <a:noFill/>
          <a:miter lim="400000"/>
        </a:ln>
        <a:effectLst/>
        <a:sp3d/>
      </a:spPr>
      <a:bodyPr rot="0" spcFirstLastPara="1" vertOverflow="overflow" horzOverflow="overflow" vert="horz" wrap="square" lIns="45719" tIns="45719" rIns="45719" bIns="45719" numCol="1" spcCol="38100" rtlCol="0" anchor="ctr">
        <a:no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dirty="0" err="1" smtClean="0">
            <a:ln>
              <a:noFill/>
            </a:ln>
            <a:solidFill>
              <a:srgbClr val="50626A"/>
            </a:solidFill>
            <a:effectLst/>
            <a:uFillTx/>
            <a:latin typeface="Arial Nova" panose="020B0504020202020204" pitchFamily="34" charset="0"/>
            <a:ea typeface="+mn-ea"/>
            <a:cs typeface="+mn-cs"/>
            <a:sym typeface="Calibri"/>
          </a:defRPr>
        </a:def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ADI-MASTER-TEMPLATE-2022" id="{25E06D4D-A67C-4EC9-AD91-47DA4EE5A1A4}" vid="{18C86F85-334B-4844-A77A-24A7A05DBEA7}"/>
    </a:ext>
  </a:extLst>
</a:theme>
</file>

<file path=ppt/theme/theme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65224</TotalTime>
  <Words>7524</Words>
  <Application>Microsoft Macintosh PowerPoint</Application>
  <PresentationFormat>Widescreen</PresentationFormat>
  <Paragraphs>822</Paragraphs>
  <Slides>122</Slides>
  <Notes>86</Notes>
  <HiddenSlides>0</HiddenSlides>
  <MMClips>0</MMClips>
  <ScaleCrop>false</ScaleCrop>
  <HeadingPairs>
    <vt:vector size="6" baseType="variant">
      <vt:variant>
        <vt:lpstr>Fonts Used</vt:lpstr>
      </vt:variant>
      <vt:variant>
        <vt:i4>25</vt:i4>
      </vt:variant>
      <vt:variant>
        <vt:lpstr>Theme</vt:lpstr>
      </vt:variant>
      <vt:variant>
        <vt:i4>17</vt:i4>
      </vt:variant>
      <vt:variant>
        <vt:lpstr>Slide Titles</vt:lpstr>
      </vt:variant>
      <vt:variant>
        <vt:i4>122</vt:i4>
      </vt:variant>
    </vt:vector>
  </HeadingPairs>
  <TitlesOfParts>
    <vt:vector size="164" baseType="lpstr">
      <vt:lpstr>Meiryo</vt:lpstr>
      <vt:lpstr>ＭＳ Ｐゴシック</vt:lpstr>
      <vt:lpstr>Aleo</vt:lpstr>
      <vt:lpstr>Aptos</vt:lpstr>
      <vt:lpstr>Aptos Display</vt:lpstr>
      <vt:lpstr>Arial</vt:lpstr>
      <vt:lpstr>Arial Narrow</vt:lpstr>
      <vt:lpstr>Arial Narrow Bold</vt:lpstr>
      <vt:lpstr>Arial Nova</vt:lpstr>
      <vt:lpstr>Avenir Black</vt:lpstr>
      <vt:lpstr>Avenir Book</vt:lpstr>
      <vt:lpstr>Calibri</vt:lpstr>
      <vt:lpstr>Calibri Light</vt:lpstr>
      <vt:lpstr>Courier New</vt:lpstr>
      <vt:lpstr>Helvetica</vt:lpstr>
      <vt:lpstr>Montserrat</vt:lpstr>
      <vt:lpstr>Noto Sans Symbols</vt:lpstr>
      <vt:lpstr>StarSymbol</vt:lpstr>
      <vt:lpstr>Symbol</vt:lpstr>
      <vt:lpstr>System Font Regular</vt:lpstr>
      <vt:lpstr>Times</vt:lpstr>
      <vt:lpstr>Times New Roman</vt:lpstr>
      <vt:lpstr>Verdana</vt:lpstr>
      <vt:lpstr>Wingdings</vt:lpstr>
      <vt:lpstr>ヒラギノ角ゴ Pro W3</vt:lpstr>
      <vt:lpstr>1_Default Design</vt:lpstr>
      <vt:lpstr>5_Default Design</vt:lpstr>
      <vt:lpstr>7_Default Design</vt:lpstr>
      <vt:lpstr>2016 Clinical Widescreen Template</vt:lpstr>
      <vt:lpstr>AADI-2022</vt:lpstr>
      <vt:lpstr>DUKE OPTION B INSIDE PAGE</vt:lpstr>
      <vt:lpstr>1_AADI-2022</vt:lpstr>
      <vt:lpstr>4_Default Design</vt:lpstr>
      <vt:lpstr>3_Default Design</vt:lpstr>
      <vt:lpstr>2_Default Design</vt:lpstr>
      <vt:lpstr>Office Theme</vt:lpstr>
      <vt:lpstr>1_Office Theme</vt:lpstr>
      <vt:lpstr>2_Office Theme</vt:lpstr>
      <vt:lpstr>3_Office Theme</vt:lpstr>
      <vt:lpstr>Jason-Dragoo-nov4</vt:lpstr>
      <vt:lpstr>Default Design</vt:lpstr>
      <vt:lpstr>Fred Hutch new cobranded</vt:lpstr>
      <vt:lpstr>Expert Second Opinion: Optimizing the Use of  Immunotherapy, MRD Assessment and Other Novel Approaches for Patients with Localized Colorectal Cancer</vt:lpstr>
      <vt:lpstr>Faculty</vt:lpstr>
      <vt:lpstr>Dr Cohen — Disclosures Faculty</vt:lpstr>
      <vt:lpstr>Dr Seligmann — Disclosures Faculty</vt:lpstr>
      <vt:lpstr>Dr Lieu — Disclosures Moderator</vt:lpstr>
      <vt:lpstr>Commercial Support</vt:lpstr>
      <vt:lpstr>PowerPoint Presentation</vt:lpstr>
      <vt:lpstr>Expert Second Opinion: Current and Future Roles  of Immunotherapy and Targeted Therapy in the  Management of Advanced Gastroesophageal Cancers</vt:lpstr>
      <vt:lpstr>PowerPoint Presentation</vt:lpstr>
      <vt:lpstr>Clinicians in the Meeting Room</vt:lpstr>
      <vt:lpstr>Clinicians Attending via Zoom</vt:lpstr>
      <vt:lpstr>About the Enduring Program</vt:lpstr>
      <vt:lpstr>Expert Second Opinion: Optimizing the Use of  Immunotherapy, MRD Assessment and Other Novel Approaches for Patients with Localized Colorectal Cancer</vt:lpstr>
      <vt:lpstr>Agenda</vt:lpstr>
      <vt:lpstr>Survey of 50 Community-Based  General Medical Oncologists  </vt:lpstr>
      <vt:lpstr>Agenda</vt:lpstr>
      <vt:lpstr> Neoadjuvant treatments for localised CRC: Opportunities for Progress</vt:lpstr>
      <vt:lpstr>Locally advanced colorectal cancer</vt:lpstr>
      <vt:lpstr>PowerPoint Presentation</vt:lpstr>
      <vt:lpstr>Locally advanced rectal cancer (LARC)</vt:lpstr>
      <vt:lpstr>How do you select TNT strategy?</vt:lpstr>
      <vt:lpstr>PowerPoint Presentation</vt:lpstr>
      <vt:lpstr>Does this data merit practice change?</vt:lpstr>
      <vt:lpstr>AZUR 1 – Global, single arm phase II registrational study</vt:lpstr>
      <vt:lpstr>Neoadjuvant IO in MSS LARC</vt:lpstr>
      <vt:lpstr>Neoadjuvant chemotherapy (NAC) for LACC</vt:lpstr>
      <vt:lpstr>PowerPoint Presentation</vt:lpstr>
      <vt:lpstr>Neoadjuvant IO in MSI-H LACC</vt:lpstr>
      <vt:lpstr>PowerPoint Presentation</vt:lpstr>
      <vt:lpstr>Has ATOMIC blasted out neoadjuvant IO in MSI-H ?</vt:lpstr>
      <vt:lpstr>Neoadjuvant immunotherapy in MSS LACC</vt:lpstr>
      <vt:lpstr>What is the magnitude of risk for emerging safety concerns for IO for locally advanced CRC?</vt:lpstr>
      <vt:lpstr>Patient selection &amp; changing patient pathways</vt:lpstr>
      <vt:lpstr>Decision points in the Treatment pathway</vt:lpstr>
      <vt:lpstr>Conclusions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PowerPoint Presentation</vt:lpstr>
      <vt:lpstr>Topics for Discussion</vt:lpstr>
      <vt:lpstr>20+ FDA-Approved Regimens for Metastatic Colorectal Cancer</vt:lpstr>
      <vt:lpstr>Only 3 FDA-Approved Drugs for Adjuvant Colorectal Cancer</vt:lpstr>
      <vt:lpstr>Adjuvant Therapy for Resected Primary</vt:lpstr>
      <vt:lpstr>PowerPoint Presentation</vt:lpstr>
      <vt:lpstr>PowerPoint Presentation</vt:lpstr>
      <vt:lpstr>MSI-H in Colon Cancer: Prevalence and Prognosis</vt:lpstr>
      <vt:lpstr>MSI-H (dMMR) and 5-FU in stage II colon cancer</vt:lpstr>
      <vt:lpstr>PowerPoint Presentation</vt:lpstr>
      <vt:lpstr>Exercise and Aspirin Making something old – new again!</vt:lpstr>
      <vt:lpstr>CO21 Study Schema</vt:lpstr>
      <vt:lpstr>What is a MET?</vt:lpstr>
      <vt:lpstr>Slide 12</vt:lpstr>
      <vt:lpstr>Slide 17</vt:lpstr>
      <vt:lpstr>Putting CO.21 Effect Size on Context</vt:lpstr>
      <vt:lpstr>Aspirin and Colon Cancer Recurrence ALASSCA Study</vt:lpstr>
      <vt:lpstr>ALASSCA Study</vt:lpstr>
      <vt:lpstr>Take Home Points:</vt:lpstr>
      <vt:lpstr>Adjuvant Atezolizumab for dMMR/MSI-H</vt:lpstr>
      <vt:lpstr>ATOMIC: addition of atezolizumab to standard chemotherapy for dMMR/MSI-H colon cancer</vt:lpstr>
      <vt:lpstr>PowerPoint Presentation</vt:lpstr>
      <vt:lpstr>PowerPoint Presentation</vt:lpstr>
      <vt:lpstr>PowerPoint Presentation</vt:lpstr>
      <vt:lpstr>PowerPoint Presentation</vt:lpstr>
      <vt:lpstr>PowerPoint Presentation</vt:lpstr>
      <vt:lpstr>PowerPoint Presentation</vt:lpstr>
      <vt:lpstr>Take Home Points:</vt:lpstr>
      <vt:lpstr>Ongoing immunotherapy trials</vt:lpstr>
      <vt:lpstr>AZUR-4: randomized study of neoadjuvant dostarlimab plus CAPEOX vs CAPEOX in untreated T4N0 or stage III in pMMR/MSS colon cancer</vt:lpstr>
      <vt:lpstr>A Phase II Clinical Trial Comparing the Efficacy of RO7198457 Versus Watchful Waiting in Patients With ctDNA‑positive, Resected Stage II (High Risk) and Stage III Colorectal Cancer RO7198457 (BNT122) = Personalized mRNA Cancer Vaccine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MODULE 3:  Role of Circulating Tumor DNA (ctDNA) Testing in Localized CRC</vt:lpstr>
      <vt:lpstr>State of the data on ctDNA in colorectal cancer</vt:lpstr>
      <vt:lpstr>Defining circulating tumor DNA (ctDNA)</vt:lpstr>
      <vt:lpstr>Tumor-informed vs tumor agnostic</vt:lpstr>
      <vt:lpstr>Longitudinal collection may overcome assay limitations</vt:lpstr>
      <vt:lpstr>Minimal/molecular residual disease (MRD)</vt:lpstr>
      <vt:lpstr>State of the data on ctDNA in colorectal cancer</vt:lpstr>
      <vt:lpstr>CIRCULATE-Japan: GALAXY sub-study</vt:lpstr>
      <vt:lpstr>BESPOKE</vt:lpstr>
      <vt:lpstr>ctDNA is a strong prognostic risk factor</vt:lpstr>
      <vt:lpstr>Longitudinal ctDNA clearance patterns are prognostic</vt:lpstr>
      <vt:lpstr>ctDNA+ as a real-time predictor of metastasis</vt:lpstr>
      <vt:lpstr>State of the data on ctDNA in colorectal cancer</vt:lpstr>
      <vt:lpstr>DYNAMIC study</vt:lpstr>
      <vt:lpstr>DYNAMIC: recurrence-free survival</vt:lpstr>
      <vt:lpstr>COBRA</vt:lpstr>
      <vt:lpstr>DYNAMIC-III study</vt:lpstr>
      <vt:lpstr>DYNAMIC-III: Recurrence-free survival</vt:lpstr>
      <vt:lpstr>CIRCULATE-North America</vt:lpstr>
      <vt:lpstr>ALTAIR</vt:lpstr>
      <vt:lpstr>State of the data on ctDNA in colorectal cancer</vt:lpstr>
      <vt:lpstr>ALASCCA</vt:lpstr>
      <vt:lpstr>CALGB/SWOG 80702</vt:lpstr>
      <vt:lpstr>State of the data on ctDNA in colorectal cancer</vt:lpstr>
      <vt:lpstr>ctDNA is not static, it is a technology</vt:lpstr>
      <vt:lpstr>Is ctDNA the future? Most likely in some capacity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Expert Second Opinion: Current and Future Roles  of Immunotherapy and Targeted Therapy in the  Management of Advanced Gastroesophageal Cancers</vt:lpstr>
      <vt:lpstr>Thank you for joining us! Your feedback is very important to us.   Please complete the premeeting survey currently available via the corresponding QR code on the printed handout for attendees in the room and on Zoom for those attending virtually. The survey will remain open up to 5 minutes after the meeting ends.   How to Obtain CME Credit In-person attendees: Please refer to the program syllabus for the CME credit link or QR code. Online/Zoom attendees:  The CME credit link is posted in the chat room.</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Agents and Strategies in the Management of Acute Myeloid Leukemia</dc:title>
  <dc:subject/>
  <dc:creator>Dr Neil Love</dc:creator>
  <cp:keywords/>
  <dc:description>www.ResearchToPractice.com</dc:description>
  <cp:lastModifiedBy>Silvana Izquierdo</cp:lastModifiedBy>
  <cp:revision>7891</cp:revision>
  <cp:lastPrinted>2020-08-04T16:05:31Z</cp:lastPrinted>
  <dcterms:created xsi:type="dcterms:W3CDTF">2013-03-19T19:50:02Z</dcterms:created>
  <dcterms:modified xsi:type="dcterms:W3CDTF">2026-01-08T15:55:48Z</dcterms:modified>
  <cp:category/>
</cp:coreProperties>
</file>